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9" r:id="rId5"/>
  </p:sldMasterIdLst>
  <p:notesMasterIdLst>
    <p:notesMasterId r:id="rId16"/>
  </p:notesMasterIdLst>
  <p:handoutMasterIdLst>
    <p:handoutMasterId r:id="rId17"/>
  </p:handoutMasterIdLst>
  <p:sldIdLst>
    <p:sldId id="260" r:id="rId6"/>
    <p:sldId id="281" r:id="rId7"/>
    <p:sldId id="284" r:id="rId8"/>
    <p:sldId id="270" r:id="rId9"/>
    <p:sldId id="295" r:id="rId10"/>
    <p:sldId id="274" r:id="rId11"/>
    <p:sldId id="297" r:id="rId12"/>
    <p:sldId id="296" r:id="rId13"/>
    <p:sldId id="28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76960-0D39-E33A-4D4E-129DC71FB003}" name="Chamberlin, Anna (DDOT)" initials="AC" userId="S::achamberlin@ddot.dc.gov::19674692-d71f-4fa9-932c-dcc69fddae12" providerId="AD"/>
  <p188:author id="{9D7CB66F-4BE6-C3B3-4302-F4FE444102A0}" name="Soniat, Meredith (DDOT)" initials="MS" userId="S::msoniat@ddot.dc.gov::a9ed9c8c-e193-4ae6-ae84-56ea20aea51a" providerId="AD"/>
  <p188:author id="{B69EA1FD-DA2C-17B7-85BF-11A64D7344EF}" name="Malik, Tasin (DDOT)" initials="MT(" userId="S::tmalik@ddot.dc.gov::99205ad7-5ba2-4b2d-9777-91213e736a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55" autoAdjust="0"/>
  </p:normalViewPr>
  <p:slideViewPr>
    <p:cSldViewPr snapToGrid="0">
      <p:cViewPr varScale="1">
        <p:scale>
          <a:sx n="83" d="100"/>
          <a:sy n="83" d="100"/>
        </p:scale>
        <p:origin x="16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k, Tasin (DDOT)" userId="S::tmalik@ddot.dc.gov::99205ad7-5ba2-4b2d-9777-91213e736a7a" providerId="AD" clId="Web-{FECF5553-160A-C4AF-B4F0-3AC780CEFABD}"/>
    <pc:docChg chg="addSld modSld">
      <pc:chgData name="Malik, Tasin (DDOT)" userId="S::tmalik@ddot.dc.gov::99205ad7-5ba2-4b2d-9777-91213e736a7a" providerId="AD" clId="Web-{FECF5553-160A-C4AF-B4F0-3AC780CEFABD}" dt="2023-11-02T20:58:55.320" v="10" actId="20577"/>
      <pc:docMkLst>
        <pc:docMk/>
      </pc:docMkLst>
      <pc:sldChg chg="delSp modSp new mod modClrScheme chgLayout">
        <pc:chgData name="Malik, Tasin (DDOT)" userId="S::tmalik@ddot.dc.gov::99205ad7-5ba2-4b2d-9777-91213e736a7a" providerId="AD" clId="Web-{FECF5553-160A-C4AF-B4F0-3AC780CEFABD}" dt="2023-11-02T20:58:55.320" v="10" actId="20577"/>
        <pc:sldMkLst>
          <pc:docMk/>
          <pc:sldMk cId="1824983074" sldId="285"/>
        </pc:sldMkLst>
        <pc:spChg chg="mod ord">
          <ac:chgData name="Malik, Tasin (DDOT)" userId="S::tmalik@ddot.dc.gov::99205ad7-5ba2-4b2d-9777-91213e736a7a" providerId="AD" clId="Web-{FECF5553-160A-C4AF-B4F0-3AC780CEFABD}" dt="2023-11-02T20:58:55.320" v="10" actId="20577"/>
          <ac:spMkLst>
            <pc:docMk/>
            <pc:sldMk cId="1824983074" sldId="285"/>
            <ac:spMk id="2" creationId="{198FD663-1C96-7C6D-393C-4A53864CAA02}"/>
          </ac:spMkLst>
        </pc:spChg>
        <pc:spChg chg="mod ord">
          <ac:chgData name="Malik, Tasin (DDOT)" userId="S::tmalik@ddot.dc.gov::99205ad7-5ba2-4b2d-9777-91213e736a7a" providerId="AD" clId="Web-{FECF5553-160A-C4AF-B4F0-3AC780CEFABD}" dt="2023-11-02T20:56:33.443" v="1"/>
          <ac:spMkLst>
            <pc:docMk/>
            <pc:sldMk cId="1824983074" sldId="285"/>
            <ac:spMk id="3" creationId="{A70846FF-F955-A427-C803-FAE3FBDF066D}"/>
          </ac:spMkLst>
        </pc:spChg>
        <pc:spChg chg="del">
          <ac:chgData name="Malik, Tasin (DDOT)" userId="S::tmalik@ddot.dc.gov::99205ad7-5ba2-4b2d-9777-91213e736a7a" providerId="AD" clId="Web-{FECF5553-160A-C4AF-B4F0-3AC780CEFABD}" dt="2023-11-02T20:56:33.443" v="1"/>
          <ac:spMkLst>
            <pc:docMk/>
            <pc:sldMk cId="1824983074" sldId="285"/>
            <ac:spMk id="4" creationId="{D6E81193-CA8E-8500-DE6C-198495478C6F}"/>
          </ac:spMkLst>
        </pc:spChg>
      </pc:sldChg>
    </pc:docChg>
  </pc:docChgLst>
  <pc:docChgLst>
    <pc:chgData name="Malik, Tasin (DDOT)" userId="S::tmalik@ddot.dc.gov::99205ad7-5ba2-4b2d-9777-91213e736a7a" providerId="AD" clId="Web-{EFD9F919-E041-AE56-DF08-3FD8D0BBD9FF}"/>
    <pc:docChg chg="modSld">
      <pc:chgData name="Malik, Tasin (DDOT)" userId="S::tmalik@ddot.dc.gov::99205ad7-5ba2-4b2d-9777-91213e736a7a" providerId="AD" clId="Web-{EFD9F919-E041-AE56-DF08-3FD8D0BBD9FF}" dt="2023-10-26T16:02:30.747" v="15" actId="20577"/>
      <pc:docMkLst>
        <pc:docMk/>
      </pc:docMkLst>
      <pc:sldChg chg="modSp">
        <pc:chgData name="Malik, Tasin (DDOT)" userId="S::tmalik@ddot.dc.gov::99205ad7-5ba2-4b2d-9777-91213e736a7a" providerId="AD" clId="Web-{EFD9F919-E041-AE56-DF08-3FD8D0BBD9FF}" dt="2023-10-26T16:02:30.747" v="15" actId="20577"/>
        <pc:sldMkLst>
          <pc:docMk/>
          <pc:sldMk cId="535905804" sldId="260"/>
        </pc:sldMkLst>
        <pc:spChg chg="mod">
          <ac:chgData name="Malik, Tasin (DDOT)" userId="S::tmalik@ddot.dc.gov::99205ad7-5ba2-4b2d-9777-91213e736a7a" providerId="AD" clId="Web-{EFD9F919-E041-AE56-DF08-3FD8D0BBD9FF}" dt="2023-10-26T16:02:30.747" v="15" actId="20577"/>
          <ac:spMkLst>
            <pc:docMk/>
            <pc:sldMk cId="535905804" sldId="260"/>
            <ac:spMk id="4" creationId="{041869E5-1CB4-E44F-9166-0DF65F212523}"/>
          </ac:spMkLst>
        </pc:spChg>
      </pc:sldChg>
    </pc:docChg>
  </pc:docChgLst>
  <pc:docChgLst>
    <pc:chgData name="Malik, Tasin (DDOT)" userId="99205ad7-5ba2-4b2d-9777-91213e736a7a" providerId="ADAL" clId="{A00CA84E-4FD8-4465-84E6-6C0BA50FE524}"/>
    <pc:docChg chg="undo custSel modSld sldOrd">
      <pc:chgData name="Malik, Tasin (DDOT)" userId="99205ad7-5ba2-4b2d-9777-91213e736a7a" providerId="ADAL" clId="{A00CA84E-4FD8-4465-84E6-6C0BA50FE524}" dt="2023-11-06T15:36:08.299" v="2053" actId="20577"/>
      <pc:docMkLst>
        <pc:docMk/>
      </pc:docMkLst>
      <pc:sldChg chg="modSp mod">
        <pc:chgData name="Malik, Tasin (DDOT)" userId="99205ad7-5ba2-4b2d-9777-91213e736a7a" providerId="ADAL" clId="{A00CA84E-4FD8-4465-84E6-6C0BA50FE524}" dt="2023-11-02T15:52:54.855" v="368" actId="20577"/>
        <pc:sldMkLst>
          <pc:docMk/>
          <pc:sldMk cId="535905804" sldId="260"/>
        </pc:sldMkLst>
        <pc:spChg chg="mod">
          <ac:chgData name="Malik, Tasin (DDOT)" userId="99205ad7-5ba2-4b2d-9777-91213e736a7a" providerId="ADAL" clId="{A00CA84E-4FD8-4465-84E6-6C0BA50FE524}" dt="2023-11-02T15:52:54.855" v="368" actId="20577"/>
          <ac:spMkLst>
            <pc:docMk/>
            <pc:sldMk cId="535905804" sldId="260"/>
            <ac:spMk id="4" creationId="{041869E5-1CB4-E44F-9166-0DF65F212523}"/>
          </ac:spMkLst>
        </pc:spChg>
      </pc:sldChg>
      <pc:sldChg chg="modSp mod ord">
        <pc:chgData name="Malik, Tasin (DDOT)" userId="99205ad7-5ba2-4b2d-9777-91213e736a7a" providerId="ADAL" clId="{A00CA84E-4FD8-4465-84E6-6C0BA50FE524}" dt="2023-11-03T13:57:29.706" v="996"/>
        <pc:sldMkLst>
          <pc:docMk/>
          <pc:sldMk cId="2435056636" sldId="275"/>
        </pc:sldMkLst>
        <pc:spChg chg="mod">
          <ac:chgData name="Malik, Tasin (DDOT)" userId="99205ad7-5ba2-4b2d-9777-91213e736a7a" providerId="ADAL" clId="{A00CA84E-4FD8-4465-84E6-6C0BA50FE524}" dt="2023-11-02T15:35:19.009" v="309" actId="20577"/>
          <ac:spMkLst>
            <pc:docMk/>
            <pc:sldMk cId="2435056636" sldId="275"/>
            <ac:spMk id="3" creationId="{CCF6E9F5-D568-8811-BF9C-61E49FEEA25E}"/>
          </ac:spMkLst>
        </pc:spChg>
      </pc:sldChg>
      <pc:sldChg chg="addSp modSp mod">
        <pc:chgData name="Malik, Tasin (DDOT)" userId="99205ad7-5ba2-4b2d-9777-91213e736a7a" providerId="ADAL" clId="{A00CA84E-4FD8-4465-84E6-6C0BA50FE524}" dt="2023-11-02T15:39:47.216" v="331" actId="14100"/>
        <pc:sldMkLst>
          <pc:docMk/>
          <pc:sldMk cId="1110130200" sldId="277"/>
        </pc:sldMkLst>
        <pc:spChg chg="add mod">
          <ac:chgData name="Malik, Tasin (DDOT)" userId="99205ad7-5ba2-4b2d-9777-91213e736a7a" providerId="ADAL" clId="{A00CA84E-4FD8-4465-84E6-6C0BA50FE524}" dt="2023-11-02T15:39:47.216" v="331" actId="14100"/>
          <ac:spMkLst>
            <pc:docMk/>
            <pc:sldMk cId="1110130200" sldId="277"/>
            <ac:spMk id="2" creationId="{C3B88E5F-EAAE-5AC1-3C17-94D1FE772B00}"/>
          </ac:spMkLst>
        </pc:spChg>
      </pc:sldChg>
      <pc:sldChg chg="ord">
        <pc:chgData name="Malik, Tasin (DDOT)" userId="99205ad7-5ba2-4b2d-9777-91213e736a7a" providerId="ADAL" clId="{A00CA84E-4FD8-4465-84E6-6C0BA50FE524}" dt="2023-11-03T13:57:12.884" v="994"/>
        <pc:sldMkLst>
          <pc:docMk/>
          <pc:sldMk cId="4160824779" sldId="278"/>
        </pc:sldMkLst>
      </pc:sldChg>
      <pc:sldChg chg="addSp delSp modSp mod modCm">
        <pc:chgData name="Malik, Tasin (DDOT)" userId="99205ad7-5ba2-4b2d-9777-91213e736a7a" providerId="ADAL" clId="{A00CA84E-4FD8-4465-84E6-6C0BA50FE524}" dt="2023-11-03T14:24:33.572" v="1038" actId="1076"/>
        <pc:sldMkLst>
          <pc:docMk/>
          <pc:sldMk cId="42823552" sldId="279"/>
        </pc:sldMkLst>
        <pc:spChg chg="mod">
          <ac:chgData name="Malik, Tasin (DDOT)" userId="99205ad7-5ba2-4b2d-9777-91213e736a7a" providerId="ADAL" clId="{A00CA84E-4FD8-4465-84E6-6C0BA50FE524}" dt="2023-11-03T14:24:33.572" v="1038" actId="1076"/>
          <ac:spMkLst>
            <pc:docMk/>
            <pc:sldMk cId="42823552" sldId="279"/>
            <ac:spMk id="3" creationId="{0310D9E9-BE63-314A-A423-AF444C261C93}"/>
          </ac:spMkLst>
        </pc:spChg>
        <pc:spChg chg="add mod">
          <ac:chgData name="Malik, Tasin (DDOT)" userId="99205ad7-5ba2-4b2d-9777-91213e736a7a" providerId="ADAL" clId="{A00CA84E-4FD8-4465-84E6-6C0BA50FE524}" dt="2023-11-03T14:24:09.288" v="1037" actId="20577"/>
          <ac:spMkLst>
            <pc:docMk/>
            <pc:sldMk cId="42823552" sldId="279"/>
            <ac:spMk id="5" creationId="{AD745FE1-2DAB-DAF4-D52B-C15257C9C191}"/>
          </ac:spMkLst>
        </pc:spChg>
        <pc:picChg chg="add mod">
          <ac:chgData name="Malik, Tasin (DDOT)" userId="99205ad7-5ba2-4b2d-9777-91213e736a7a" providerId="ADAL" clId="{A00CA84E-4FD8-4465-84E6-6C0BA50FE524}" dt="2023-11-03T14:23:36.987" v="1027" actId="1076"/>
          <ac:picMkLst>
            <pc:docMk/>
            <pc:sldMk cId="42823552" sldId="279"/>
            <ac:picMk id="4" creationId="{1A5D1856-9164-F524-98E7-294BDC62005E}"/>
          </ac:picMkLst>
        </pc:picChg>
        <pc:picChg chg="del">
          <ac:chgData name="Malik, Tasin (DDOT)" userId="99205ad7-5ba2-4b2d-9777-91213e736a7a" providerId="ADAL" clId="{A00CA84E-4FD8-4465-84E6-6C0BA50FE524}" dt="2023-11-03T14:23:19.308" v="1021" actId="478"/>
          <ac:picMkLst>
            <pc:docMk/>
            <pc:sldMk cId="42823552" sldId="279"/>
            <ac:picMk id="6" creationId="{19019C41-1AC0-47C4-B275-925ABB016BD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lik, Tasin (DDOT)" userId="99205ad7-5ba2-4b2d-9777-91213e736a7a" providerId="ADAL" clId="{A00CA84E-4FD8-4465-84E6-6C0BA50FE524}" dt="2023-11-03T14:23:19.327" v="1022" actId="2056"/>
              <pc2:cmMkLst xmlns:pc2="http://schemas.microsoft.com/office/powerpoint/2019/9/main/command">
                <pc:docMk/>
                <pc:sldMk cId="42823552" sldId="279"/>
                <pc2:cmMk id="{1803D07C-588E-4BB6-86DA-F3B3F990D0B6}"/>
              </pc2:cmMkLst>
            </pc226:cmChg>
          </p:ext>
        </pc:extLst>
      </pc:sldChg>
      <pc:sldChg chg="modSp mod">
        <pc:chgData name="Malik, Tasin (DDOT)" userId="99205ad7-5ba2-4b2d-9777-91213e736a7a" providerId="ADAL" clId="{A00CA84E-4FD8-4465-84E6-6C0BA50FE524}" dt="2023-11-02T14:43:00.267" v="110" actId="20577"/>
        <pc:sldMkLst>
          <pc:docMk/>
          <pc:sldMk cId="2242818008" sldId="280"/>
        </pc:sldMkLst>
        <pc:spChg chg="mod">
          <ac:chgData name="Malik, Tasin (DDOT)" userId="99205ad7-5ba2-4b2d-9777-91213e736a7a" providerId="ADAL" clId="{A00CA84E-4FD8-4465-84E6-6C0BA50FE524}" dt="2023-11-02T14:43:00.267" v="110" actId="20577"/>
          <ac:spMkLst>
            <pc:docMk/>
            <pc:sldMk cId="2242818008" sldId="280"/>
            <ac:spMk id="3" creationId="{CCF6E9F5-D568-8811-BF9C-61E49FEEA25E}"/>
          </ac:spMkLst>
        </pc:spChg>
      </pc:sldChg>
      <pc:sldChg chg="modSp mod">
        <pc:chgData name="Malik, Tasin (DDOT)" userId="99205ad7-5ba2-4b2d-9777-91213e736a7a" providerId="ADAL" clId="{A00CA84E-4FD8-4465-84E6-6C0BA50FE524}" dt="2023-11-02T19:37:06.617" v="972" actId="20577"/>
        <pc:sldMkLst>
          <pc:docMk/>
          <pc:sldMk cId="4293382870" sldId="281"/>
        </pc:sldMkLst>
        <pc:spChg chg="mod">
          <ac:chgData name="Malik, Tasin (DDOT)" userId="99205ad7-5ba2-4b2d-9777-91213e736a7a" providerId="ADAL" clId="{A00CA84E-4FD8-4465-84E6-6C0BA50FE524}" dt="2023-11-02T19:37:06.617" v="972" actId="20577"/>
          <ac:spMkLst>
            <pc:docMk/>
            <pc:sldMk cId="4293382870" sldId="281"/>
            <ac:spMk id="3" creationId="{CCF6E9F5-D568-8811-BF9C-61E49FEEA25E}"/>
          </ac:spMkLst>
        </pc:spChg>
      </pc:sldChg>
      <pc:sldChg chg="modSp mod ord">
        <pc:chgData name="Malik, Tasin (DDOT)" userId="99205ad7-5ba2-4b2d-9777-91213e736a7a" providerId="ADAL" clId="{A00CA84E-4FD8-4465-84E6-6C0BA50FE524}" dt="2023-11-03T13:57:11.215" v="992"/>
        <pc:sldMkLst>
          <pc:docMk/>
          <pc:sldMk cId="1070554539" sldId="283"/>
        </pc:sldMkLst>
        <pc:spChg chg="mod">
          <ac:chgData name="Malik, Tasin (DDOT)" userId="99205ad7-5ba2-4b2d-9777-91213e736a7a" providerId="ADAL" clId="{A00CA84E-4FD8-4465-84E6-6C0BA50FE524}" dt="2023-11-02T15:36:10.584" v="325" actId="20577"/>
          <ac:spMkLst>
            <pc:docMk/>
            <pc:sldMk cId="1070554539" sldId="283"/>
            <ac:spMk id="2" creationId="{B9B267D7-0F47-C340-8276-F4B1661299F7}"/>
          </ac:spMkLst>
        </pc:spChg>
        <pc:spChg chg="mod">
          <ac:chgData name="Malik, Tasin (DDOT)" userId="99205ad7-5ba2-4b2d-9777-91213e736a7a" providerId="ADAL" clId="{A00CA84E-4FD8-4465-84E6-6C0BA50FE524}" dt="2023-11-02T20:32:09.377" v="982" actId="20577"/>
          <ac:spMkLst>
            <pc:docMk/>
            <pc:sldMk cId="1070554539" sldId="283"/>
            <ac:spMk id="6" creationId="{A8AF95D2-C0F7-4988-B9FF-242E3E3C6A23}"/>
          </ac:spMkLst>
        </pc:spChg>
      </pc:sldChg>
      <pc:sldChg chg="addSp delSp modSp mod ord addCm modCm">
        <pc:chgData name="Malik, Tasin (DDOT)" userId="99205ad7-5ba2-4b2d-9777-91213e736a7a" providerId="ADAL" clId="{A00CA84E-4FD8-4465-84E6-6C0BA50FE524}" dt="2023-11-06T15:36:08.299" v="2053" actId="20577"/>
        <pc:sldMkLst>
          <pc:docMk/>
          <pc:sldMk cId="1824983074" sldId="285"/>
        </pc:sldMkLst>
        <pc:spChg chg="add mod">
          <ac:chgData name="Malik, Tasin (DDOT)" userId="99205ad7-5ba2-4b2d-9777-91213e736a7a" providerId="ADAL" clId="{A00CA84E-4FD8-4465-84E6-6C0BA50FE524}" dt="2023-11-06T15:36:08.299" v="2053" actId="20577"/>
          <ac:spMkLst>
            <pc:docMk/>
            <pc:sldMk cId="1824983074" sldId="285"/>
            <ac:spMk id="3" creationId="{B0E62F2C-DECE-D239-C4B3-29BAAB0B3528}"/>
          </ac:spMkLst>
        </pc:spChg>
        <pc:spChg chg="add del">
          <ac:chgData name="Malik, Tasin (DDOT)" userId="99205ad7-5ba2-4b2d-9777-91213e736a7a" providerId="ADAL" clId="{A00CA84E-4FD8-4465-84E6-6C0BA50FE524}" dt="2023-11-06T15:29:35.430" v="2019" actId="22"/>
          <ac:spMkLst>
            <pc:docMk/>
            <pc:sldMk cId="1824983074" sldId="285"/>
            <ac:spMk id="6" creationId="{1B466C90-E528-BC3C-1191-4E7F8B180CF3}"/>
          </ac:spMkLst>
        </pc:spChg>
        <pc:picChg chg="mod">
          <ac:chgData name="Malik, Tasin (DDOT)" userId="99205ad7-5ba2-4b2d-9777-91213e736a7a" providerId="ADAL" clId="{A00CA84E-4FD8-4465-84E6-6C0BA50FE524}" dt="2023-11-06T15:33:51.055" v="2049" actId="1076"/>
          <ac:picMkLst>
            <pc:docMk/>
            <pc:sldMk cId="1824983074" sldId="285"/>
            <ac:picMk id="4" creationId="{257137CA-2089-DD5E-83FE-A74DE0E33D1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lik, Tasin (DDOT)" userId="99205ad7-5ba2-4b2d-9777-91213e736a7a" providerId="ADAL" clId="{A00CA84E-4FD8-4465-84E6-6C0BA50FE524}" dt="2023-11-06T15:36:08.299" v="2053" actId="20577"/>
              <pc2:cmMkLst xmlns:pc2="http://schemas.microsoft.com/office/powerpoint/2019/9/main/command">
                <pc:docMk/>
                <pc:sldMk cId="1824983074" sldId="285"/>
                <pc2:cmMk id="{73C78C61-8ED6-4305-A340-922C87DD4D32}"/>
              </pc2:cmMkLst>
            </pc226:cmChg>
          </p:ext>
        </pc:extLst>
      </pc:sldChg>
      <pc:sldChg chg="addSp modSp mod ord">
        <pc:chgData name="Malik, Tasin (DDOT)" userId="99205ad7-5ba2-4b2d-9777-91213e736a7a" providerId="ADAL" clId="{A00CA84E-4FD8-4465-84E6-6C0BA50FE524}" dt="2023-11-03T15:21:51.454" v="1696" actId="20577"/>
        <pc:sldMkLst>
          <pc:docMk/>
          <pc:sldMk cId="349917745" sldId="286"/>
        </pc:sldMkLst>
        <pc:spChg chg="mod">
          <ac:chgData name="Malik, Tasin (DDOT)" userId="99205ad7-5ba2-4b2d-9777-91213e736a7a" providerId="ADAL" clId="{A00CA84E-4FD8-4465-84E6-6C0BA50FE524}" dt="2023-11-03T14:28:01.603" v="1052" actId="20577"/>
          <ac:spMkLst>
            <pc:docMk/>
            <pc:sldMk cId="349917745" sldId="286"/>
            <ac:spMk id="2" creationId="{198FD663-1C96-7C6D-393C-4A53864CAA02}"/>
          </ac:spMkLst>
        </pc:spChg>
        <pc:spChg chg="add mod">
          <ac:chgData name="Malik, Tasin (DDOT)" userId="99205ad7-5ba2-4b2d-9777-91213e736a7a" providerId="ADAL" clId="{A00CA84E-4FD8-4465-84E6-6C0BA50FE524}" dt="2023-11-03T15:21:51.454" v="1696" actId="20577"/>
          <ac:spMkLst>
            <pc:docMk/>
            <pc:sldMk cId="349917745" sldId="286"/>
            <ac:spMk id="3" creationId="{FAB4AEE1-D581-8EFD-6523-DDE8BDA7F0BF}"/>
          </ac:spMkLst>
        </pc:spChg>
        <pc:spChg chg="mod">
          <ac:chgData name="Malik, Tasin (DDOT)" userId="99205ad7-5ba2-4b2d-9777-91213e736a7a" providerId="ADAL" clId="{A00CA84E-4FD8-4465-84E6-6C0BA50FE524}" dt="2023-11-03T14:27:21.274" v="1039" actId="1076"/>
          <ac:spMkLst>
            <pc:docMk/>
            <pc:sldMk cId="349917745" sldId="286"/>
            <ac:spMk id="9" creationId="{A2545FF8-380E-8AA4-93E9-263DA98C4269}"/>
          </ac:spMkLst>
        </pc:spChg>
        <pc:picChg chg="mod">
          <ac:chgData name="Malik, Tasin (DDOT)" userId="99205ad7-5ba2-4b2d-9777-91213e736a7a" providerId="ADAL" clId="{A00CA84E-4FD8-4465-84E6-6C0BA50FE524}" dt="2023-11-03T14:27:21.274" v="1039" actId="1076"/>
          <ac:picMkLst>
            <pc:docMk/>
            <pc:sldMk cId="349917745" sldId="286"/>
            <ac:picMk id="7" creationId="{445445E2-0C9B-6619-C984-698D84A2AA94}"/>
          </ac:picMkLst>
        </pc:picChg>
      </pc:sldChg>
      <pc:sldChg chg="modSp mod modNotesTx">
        <pc:chgData name="Malik, Tasin (DDOT)" userId="99205ad7-5ba2-4b2d-9777-91213e736a7a" providerId="ADAL" clId="{A00CA84E-4FD8-4465-84E6-6C0BA50FE524}" dt="2023-11-06T15:28:24.729" v="2015" actId="20577"/>
        <pc:sldMkLst>
          <pc:docMk/>
          <pc:sldMk cId="1144653726" sldId="287"/>
        </pc:sldMkLst>
        <pc:spChg chg="mod">
          <ac:chgData name="Malik, Tasin (DDOT)" userId="99205ad7-5ba2-4b2d-9777-91213e736a7a" providerId="ADAL" clId="{A00CA84E-4FD8-4465-84E6-6C0BA50FE524}" dt="2023-11-03T15:07:05.849" v="1198" actId="20577"/>
          <ac:spMkLst>
            <pc:docMk/>
            <pc:sldMk cId="1144653726" sldId="287"/>
            <ac:spMk id="2" creationId="{89571FEA-0613-AA97-3DB2-D564D77DCA9B}"/>
          </ac:spMkLst>
        </pc:spChg>
        <pc:spChg chg="mod">
          <ac:chgData name="Malik, Tasin (DDOT)" userId="99205ad7-5ba2-4b2d-9777-91213e736a7a" providerId="ADAL" clId="{A00CA84E-4FD8-4465-84E6-6C0BA50FE524}" dt="2023-11-06T15:28:24.729" v="2015" actId="20577"/>
          <ac:spMkLst>
            <pc:docMk/>
            <pc:sldMk cId="1144653726" sldId="287"/>
            <ac:spMk id="3" creationId="{CCF6E9F5-D568-8811-BF9C-61E49FEEA25E}"/>
          </ac:spMkLst>
        </pc:spChg>
      </pc:sldChg>
    </pc:docChg>
  </pc:docChgLst>
  <pc:docChgLst>
    <pc:chgData name="Malik, Tasin (DDOT)" userId="99205ad7-5ba2-4b2d-9777-91213e736a7a" providerId="ADAL" clId="{CDDFC55A-E8DF-4539-AFEA-D6E2876C4CFC}"/>
    <pc:docChg chg="modSld">
      <pc:chgData name="Malik, Tasin (DDOT)" userId="99205ad7-5ba2-4b2d-9777-91213e736a7a" providerId="ADAL" clId="{CDDFC55A-E8DF-4539-AFEA-D6E2876C4CFC}" dt="2024-03-08T21:48:08.342" v="67" actId="20577"/>
      <pc:docMkLst>
        <pc:docMk/>
      </pc:docMkLst>
      <pc:sldChg chg="modSp mod">
        <pc:chgData name="Malik, Tasin (DDOT)" userId="99205ad7-5ba2-4b2d-9777-91213e736a7a" providerId="ADAL" clId="{CDDFC55A-E8DF-4539-AFEA-D6E2876C4CFC}" dt="2024-03-08T21:48:08.342" v="67" actId="20577"/>
        <pc:sldMkLst>
          <pc:docMk/>
          <pc:sldMk cId="535905804" sldId="260"/>
        </pc:sldMkLst>
        <pc:spChg chg="mod">
          <ac:chgData name="Malik, Tasin (DDOT)" userId="99205ad7-5ba2-4b2d-9777-91213e736a7a" providerId="ADAL" clId="{CDDFC55A-E8DF-4539-AFEA-D6E2876C4CFC}" dt="2024-03-08T21:48:08.342" v="67" actId="20577"/>
          <ac:spMkLst>
            <pc:docMk/>
            <pc:sldMk cId="535905804" sldId="260"/>
            <ac:spMk id="4" creationId="{041869E5-1CB4-E44F-9166-0DF65F212523}"/>
          </ac:spMkLst>
        </pc:spChg>
      </pc:sldChg>
    </pc:docChg>
  </pc:docChgLst>
  <pc:docChgLst>
    <pc:chgData name="Malik, Tasin (DDOT)" userId="99205ad7-5ba2-4b2d-9777-91213e736a7a" providerId="ADAL" clId="{852F6205-B996-4898-8171-345DBCDC963B}"/>
    <pc:docChg chg="custSel modSld">
      <pc:chgData name="Malik, Tasin (DDOT)" userId="99205ad7-5ba2-4b2d-9777-91213e736a7a" providerId="ADAL" clId="{852F6205-B996-4898-8171-345DBCDC963B}" dt="2024-03-08T21:44:41.286" v="141" actId="20577"/>
      <pc:docMkLst>
        <pc:docMk/>
      </pc:docMkLst>
      <pc:sldChg chg="delCm modCm">
        <pc:chgData name="Malik, Tasin (DDOT)" userId="99205ad7-5ba2-4b2d-9777-91213e736a7a" providerId="ADAL" clId="{852F6205-B996-4898-8171-345DBCDC963B}" dt="2024-03-04T20:51:07.773" v="70"/>
        <pc:sldMkLst>
          <pc:docMk/>
          <pc:sldMk cId="369973590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alik, Tasin (DDOT)" userId="99205ad7-5ba2-4b2d-9777-91213e736a7a" providerId="ADAL" clId="{852F6205-B996-4898-8171-345DBCDC963B}" dt="2024-03-04T20:51:07.773" v="70"/>
              <pc2:cmMkLst xmlns:pc2="http://schemas.microsoft.com/office/powerpoint/2019/9/main/command">
                <pc:docMk/>
                <pc:sldMk cId="3699735900" sldId="270"/>
                <pc2:cmMk id="{5B48DAC9-4802-46F4-BDA7-FC2EDF5BD839}"/>
              </pc2:cmMkLst>
            </pc226:cmChg>
          </p:ext>
        </pc:extLst>
      </pc:sldChg>
      <pc:sldChg chg="modSp mod delCm modCm">
        <pc:chgData name="Malik, Tasin (DDOT)" userId="99205ad7-5ba2-4b2d-9777-91213e736a7a" providerId="ADAL" clId="{852F6205-B996-4898-8171-345DBCDC963B}" dt="2024-03-08T21:43:36.687" v="134" actId="20577"/>
        <pc:sldMkLst>
          <pc:docMk/>
          <pc:sldMk cId="1678947877" sldId="274"/>
        </pc:sldMkLst>
        <pc:spChg chg="mod">
          <ac:chgData name="Malik, Tasin (DDOT)" userId="99205ad7-5ba2-4b2d-9777-91213e736a7a" providerId="ADAL" clId="{852F6205-B996-4898-8171-345DBCDC963B}" dt="2024-03-08T21:43:36.687" v="134" actId="20577"/>
          <ac:spMkLst>
            <pc:docMk/>
            <pc:sldMk cId="1678947877" sldId="274"/>
            <ac:spMk id="2" creationId="{8640BA5E-6780-1236-2638-CB765B788146}"/>
          </ac:spMkLst>
        </pc:spChg>
        <pc:spChg chg="mod">
          <ac:chgData name="Malik, Tasin (DDOT)" userId="99205ad7-5ba2-4b2d-9777-91213e736a7a" providerId="ADAL" clId="{852F6205-B996-4898-8171-345DBCDC963B}" dt="2024-03-04T20:48:03.811" v="10" actId="20577"/>
          <ac:spMkLst>
            <pc:docMk/>
            <pc:sldMk cId="1678947877" sldId="274"/>
            <ac:spMk id="3" creationId="{A0BE1B96-5F4F-8512-03D0-49360500B9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alik, Tasin (DDOT)" userId="99205ad7-5ba2-4b2d-9777-91213e736a7a" providerId="ADAL" clId="{852F6205-B996-4898-8171-345DBCDC963B}" dt="2024-03-04T20:51:22.541" v="71"/>
              <pc2:cmMkLst xmlns:pc2="http://schemas.microsoft.com/office/powerpoint/2019/9/main/command">
                <pc:docMk/>
                <pc:sldMk cId="1678947877" sldId="274"/>
                <pc2:cmMk id="{C930D28A-DB0E-41E6-9D15-A927904ECFB0}"/>
              </pc2:cmMkLst>
            </pc226:cmChg>
          </p:ext>
        </pc:extLst>
      </pc:sldChg>
      <pc:sldChg chg="modSp mod">
        <pc:chgData name="Malik, Tasin (DDOT)" userId="99205ad7-5ba2-4b2d-9777-91213e736a7a" providerId="ADAL" clId="{852F6205-B996-4898-8171-345DBCDC963B}" dt="2024-03-04T20:52:03.888" v="100" actId="20577"/>
        <pc:sldMkLst>
          <pc:docMk/>
          <pc:sldMk cId="3507108503" sldId="281"/>
        </pc:sldMkLst>
        <pc:spChg chg="mod">
          <ac:chgData name="Malik, Tasin (DDOT)" userId="99205ad7-5ba2-4b2d-9777-91213e736a7a" providerId="ADAL" clId="{852F6205-B996-4898-8171-345DBCDC963B}" dt="2024-03-04T20:52:03.888" v="100" actId="20577"/>
          <ac:spMkLst>
            <pc:docMk/>
            <pc:sldMk cId="3507108503" sldId="281"/>
            <ac:spMk id="3" creationId="{555DF9E7-D7EE-BD80-07DB-40E62B98E4C1}"/>
          </ac:spMkLst>
        </pc:spChg>
      </pc:sldChg>
      <pc:sldChg chg="modSp mod">
        <pc:chgData name="Malik, Tasin (DDOT)" userId="99205ad7-5ba2-4b2d-9777-91213e736a7a" providerId="ADAL" clId="{852F6205-B996-4898-8171-345DBCDC963B}" dt="2024-03-08T21:42:40.997" v="130" actId="113"/>
        <pc:sldMkLst>
          <pc:docMk/>
          <pc:sldMk cId="3373311463" sldId="284"/>
        </pc:sldMkLst>
        <pc:spChg chg="mod">
          <ac:chgData name="Malik, Tasin (DDOT)" userId="99205ad7-5ba2-4b2d-9777-91213e736a7a" providerId="ADAL" clId="{852F6205-B996-4898-8171-345DBCDC963B}" dt="2024-03-04T20:50:42.634" v="69" actId="20577"/>
          <ac:spMkLst>
            <pc:docMk/>
            <pc:sldMk cId="3373311463" sldId="284"/>
            <ac:spMk id="2" creationId="{B9B267D7-0F47-C340-8276-F4B1661299F7}"/>
          </ac:spMkLst>
        </pc:spChg>
        <pc:spChg chg="mod">
          <ac:chgData name="Malik, Tasin (DDOT)" userId="99205ad7-5ba2-4b2d-9777-91213e736a7a" providerId="ADAL" clId="{852F6205-B996-4898-8171-345DBCDC963B}" dt="2024-03-08T21:42:40.997" v="130" actId="113"/>
          <ac:spMkLst>
            <pc:docMk/>
            <pc:sldMk cId="3373311463" sldId="284"/>
            <ac:spMk id="3" creationId="{0310D9E9-BE63-314A-A423-AF444C261C93}"/>
          </ac:spMkLst>
        </pc:spChg>
      </pc:sldChg>
      <pc:sldChg chg="modSp mod delCm">
        <pc:chgData name="Malik, Tasin (DDOT)" userId="99205ad7-5ba2-4b2d-9777-91213e736a7a" providerId="ADAL" clId="{852F6205-B996-4898-8171-345DBCDC963B}" dt="2024-03-08T21:41:34.080" v="117" actId="20577"/>
        <pc:sldMkLst>
          <pc:docMk/>
          <pc:sldMk cId="2987032337" sldId="296"/>
        </pc:sldMkLst>
        <pc:spChg chg="mod">
          <ac:chgData name="Malik, Tasin (DDOT)" userId="99205ad7-5ba2-4b2d-9777-91213e736a7a" providerId="ADAL" clId="{852F6205-B996-4898-8171-345DBCDC963B}" dt="2024-03-08T21:41:34.080" v="117" actId="20577"/>
          <ac:spMkLst>
            <pc:docMk/>
            <pc:sldMk cId="2987032337" sldId="296"/>
            <ac:spMk id="3" creationId="{E0AF85BD-6C05-3196-CFF1-1A7EFAEE5B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lik, Tasin (DDOT)" userId="99205ad7-5ba2-4b2d-9777-91213e736a7a" providerId="ADAL" clId="{852F6205-B996-4898-8171-345DBCDC963B}" dt="2024-03-04T20:50:02.093" v="51"/>
              <pc2:cmMkLst xmlns:pc2="http://schemas.microsoft.com/office/powerpoint/2019/9/main/command">
                <pc:docMk/>
                <pc:sldMk cId="2987032337" sldId="296"/>
                <pc2:cmMk id="{EE59D9C4-422C-43E9-AF3C-A52235C7CD93}"/>
              </pc2:cmMkLst>
            </pc226:cmChg>
          </p:ext>
        </pc:extLst>
      </pc:sldChg>
      <pc:sldChg chg="modSp mod delCm">
        <pc:chgData name="Malik, Tasin (DDOT)" userId="99205ad7-5ba2-4b2d-9777-91213e736a7a" providerId="ADAL" clId="{852F6205-B996-4898-8171-345DBCDC963B}" dt="2024-03-08T21:44:41.286" v="141" actId="20577"/>
        <pc:sldMkLst>
          <pc:docMk/>
          <pc:sldMk cId="1714740441" sldId="297"/>
        </pc:sldMkLst>
        <pc:spChg chg="mod">
          <ac:chgData name="Malik, Tasin (DDOT)" userId="99205ad7-5ba2-4b2d-9777-91213e736a7a" providerId="ADAL" clId="{852F6205-B996-4898-8171-345DBCDC963B}" dt="2024-03-08T21:44:41.286" v="141" actId="20577"/>
          <ac:spMkLst>
            <pc:docMk/>
            <pc:sldMk cId="1714740441" sldId="297"/>
            <ac:spMk id="3" creationId="{F55D4A73-46F3-1D50-B9D1-422E2D4FEF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lik, Tasin (DDOT)" userId="99205ad7-5ba2-4b2d-9777-91213e736a7a" providerId="ADAL" clId="{852F6205-B996-4898-8171-345DBCDC963B}" dt="2024-03-04T20:49:55.505" v="50"/>
              <pc2:cmMkLst xmlns:pc2="http://schemas.microsoft.com/office/powerpoint/2019/9/main/command">
                <pc:docMk/>
                <pc:sldMk cId="1714740441" sldId="297"/>
                <pc2:cmMk id="{051AC568-7C80-4DBD-B9D9-F1B12D0CA742}"/>
              </pc2:cmMkLst>
            </pc226:cmChg>
          </p:ext>
        </pc:extLst>
      </pc:sldChg>
    </pc:docChg>
  </pc:docChgLst>
  <pc:docChgLst>
    <pc:chgData name="Malik, Tasin (DDOT)" userId="99205ad7-5ba2-4b2d-9777-91213e736a7a" providerId="ADAL" clId="{163F7EFB-1B1A-4C49-830C-55C024C53DED}"/>
    <pc:docChg chg="undo custSel delSld modSld sldOrd">
      <pc:chgData name="Malik, Tasin (DDOT)" userId="99205ad7-5ba2-4b2d-9777-91213e736a7a" providerId="ADAL" clId="{163F7EFB-1B1A-4C49-830C-55C024C53DED}" dt="2024-02-28T19:17:35.272" v="1502" actId="20577"/>
      <pc:docMkLst>
        <pc:docMk/>
      </pc:docMkLst>
      <pc:sldChg chg="modSp mod">
        <pc:chgData name="Malik, Tasin (DDOT)" userId="99205ad7-5ba2-4b2d-9777-91213e736a7a" providerId="ADAL" clId="{163F7EFB-1B1A-4C49-830C-55C024C53DED}" dt="2024-02-28T18:46:32.383" v="841" actId="1076"/>
        <pc:sldMkLst>
          <pc:docMk/>
          <pc:sldMk cId="535905804" sldId="260"/>
        </pc:sldMkLst>
        <pc:spChg chg="mod">
          <ac:chgData name="Malik, Tasin (DDOT)" userId="99205ad7-5ba2-4b2d-9777-91213e736a7a" providerId="ADAL" clId="{163F7EFB-1B1A-4C49-830C-55C024C53DED}" dt="2024-02-28T18:46:32.383" v="841" actId="1076"/>
          <ac:spMkLst>
            <pc:docMk/>
            <pc:sldMk cId="535905804" sldId="260"/>
            <ac:spMk id="3" creationId="{AAD273F0-BEEF-6244-A853-CBCBB759C328}"/>
          </ac:spMkLst>
        </pc:spChg>
        <pc:spChg chg="mod">
          <ac:chgData name="Malik, Tasin (DDOT)" userId="99205ad7-5ba2-4b2d-9777-91213e736a7a" providerId="ADAL" clId="{163F7EFB-1B1A-4C49-830C-55C024C53DED}" dt="2024-02-28T18:46:19.299" v="840" actId="1076"/>
          <ac:spMkLst>
            <pc:docMk/>
            <pc:sldMk cId="535905804" sldId="260"/>
            <ac:spMk id="4" creationId="{041869E5-1CB4-E44F-9166-0DF65F212523}"/>
          </ac:spMkLst>
        </pc:spChg>
      </pc:sldChg>
      <pc:sldChg chg="modSp mod">
        <pc:chgData name="Malik, Tasin (DDOT)" userId="99205ad7-5ba2-4b2d-9777-91213e736a7a" providerId="ADAL" clId="{163F7EFB-1B1A-4C49-830C-55C024C53DED}" dt="2024-02-28T15:52:41.195" v="337" actId="1076"/>
        <pc:sldMkLst>
          <pc:docMk/>
          <pc:sldMk cId="3699735900" sldId="270"/>
        </pc:sldMkLst>
        <pc:spChg chg="mod">
          <ac:chgData name="Malik, Tasin (DDOT)" userId="99205ad7-5ba2-4b2d-9777-91213e736a7a" providerId="ADAL" clId="{163F7EFB-1B1A-4C49-830C-55C024C53DED}" dt="2024-02-28T15:52:08.009" v="330" actId="20577"/>
          <ac:spMkLst>
            <pc:docMk/>
            <pc:sldMk cId="3699735900" sldId="270"/>
            <ac:spMk id="2" creationId="{B9B267D7-0F47-C340-8276-F4B1661299F7}"/>
          </ac:spMkLst>
        </pc:spChg>
        <pc:spChg chg="mod">
          <ac:chgData name="Malik, Tasin (DDOT)" userId="99205ad7-5ba2-4b2d-9777-91213e736a7a" providerId="ADAL" clId="{163F7EFB-1B1A-4C49-830C-55C024C53DED}" dt="2024-02-28T15:52:41.195" v="337" actId="1076"/>
          <ac:spMkLst>
            <pc:docMk/>
            <pc:sldMk cId="3699735900" sldId="270"/>
            <ac:spMk id="3" creationId="{0310D9E9-BE63-314A-A423-AF444C261C93}"/>
          </ac:spMkLst>
        </pc:spChg>
      </pc:sldChg>
      <pc:sldChg chg="addSp delSp modSp mod modNotesTx">
        <pc:chgData name="Malik, Tasin (DDOT)" userId="99205ad7-5ba2-4b2d-9777-91213e736a7a" providerId="ADAL" clId="{163F7EFB-1B1A-4C49-830C-55C024C53DED}" dt="2024-02-28T19:16:31.765" v="1485" actId="20577"/>
        <pc:sldMkLst>
          <pc:docMk/>
          <pc:sldMk cId="1678947877" sldId="274"/>
        </pc:sldMkLst>
        <pc:spChg chg="mod">
          <ac:chgData name="Malik, Tasin (DDOT)" userId="99205ad7-5ba2-4b2d-9777-91213e736a7a" providerId="ADAL" clId="{163F7EFB-1B1A-4C49-830C-55C024C53DED}" dt="2024-02-28T16:40:24.052" v="371" actId="1076"/>
          <ac:spMkLst>
            <pc:docMk/>
            <pc:sldMk cId="1678947877" sldId="274"/>
            <ac:spMk id="2" creationId="{8640BA5E-6780-1236-2638-CB765B788146}"/>
          </ac:spMkLst>
        </pc:spChg>
        <pc:spChg chg="mod">
          <ac:chgData name="Malik, Tasin (DDOT)" userId="99205ad7-5ba2-4b2d-9777-91213e736a7a" providerId="ADAL" clId="{163F7EFB-1B1A-4C49-830C-55C024C53DED}" dt="2024-02-28T19:16:31.765" v="1485" actId="20577"/>
          <ac:spMkLst>
            <pc:docMk/>
            <pc:sldMk cId="1678947877" sldId="274"/>
            <ac:spMk id="3" creationId="{A0BE1B96-5F4F-8512-03D0-49360500B9CA}"/>
          </ac:spMkLst>
        </pc:spChg>
        <pc:spChg chg="add mod">
          <ac:chgData name="Malik, Tasin (DDOT)" userId="99205ad7-5ba2-4b2d-9777-91213e736a7a" providerId="ADAL" clId="{163F7EFB-1B1A-4C49-830C-55C024C53DED}" dt="2024-02-28T19:11:58.940" v="1462" actId="122"/>
          <ac:spMkLst>
            <pc:docMk/>
            <pc:sldMk cId="1678947877" sldId="274"/>
            <ac:spMk id="5" creationId="{A34D005D-43C2-47C9-7601-5CF3AF0FF964}"/>
          </ac:spMkLst>
        </pc:spChg>
        <pc:picChg chg="add del mod">
          <ac:chgData name="Malik, Tasin (DDOT)" userId="99205ad7-5ba2-4b2d-9777-91213e736a7a" providerId="ADAL" clId="{163F7EFB-1B1A-4C49-830C-55C024C53DED}" dt="2024-02-28T19:10:08.335" v="1370" actId="478"/>
          <ac:picMkLst>
            <pc:docMk/>
            <pc:sldMk cId="1678947877" sldId="274"/>
            <ac:picMk id="4" creationId="{859C91BC-2583-351F-534E-83A0FA8D8DA9}"/>
          </ac:picMkLst>
        </pc:picChg>
      </pc:sldChg>
      <pc:sldChg chg="del">
        <pc:chgData name="Malik, Tasin (DDOT)" userId="99205ad7-5ba2-4b2d-9777-91213e736a7a" providerId="ADAL" clId="{163F7EFB-1B1A-4C49-830C-55C024C53DED}" dt="2024-02-28T16:39:18.167" v="361" actId="2696"/>
        <pc:sldMkLst>
          <pc:docMk/>
          <pc:sldMk cId="2435056636" sldId="275"/>
        </pc:sldMkLst>
      </pc:sldChg>
      <pc:sldChg chg="del">
        <pc:chgData name="Malik, Tasin (DDOT)" userId="99205ad7-5ba2-4b2d-9777-91213e736a7a" providerId="ADAL" clId="{163F7EFB-1B1A-4C49-830C-55C024C53DED}" dt="2024-02-28T16:40:16.024" v="369" actId="2696"/>
        <pc:sldMkLst>
          <pc:docMk/>
          <pc:sldMk cId="1110130200" sldId="277"/>
        </pc:sldMkLst>
      </pc:sldChg>
      <pc:sldChg chg="del">
        <pc:chgData name="Malik, Tasin (DDOT)" userId="99205ad7-5ba2-4b2d-9777-91213e736a7a" providerId="ADAL" clId="{163F7EFB-1B1A-4C49-830C-55C024C53DED}" dt="2024-02-28T15:49:44.200" v="185" actId="2696"/>
        <pc:sldMkLst>
          <pc:docMk/>
          <pc:sldMk cId="4160824779" sldId="278"/>
        </pc:sldMkLst>
      </pc:sldChg>
      <pc:sldChg chg="delSp del mod">
        <pc:chgData name="Malik, Tasin (DDOT)" userId="99205ad7-5ba2-4b2d-9777-91213e736a7a" providerId="ADAL" clId="{163F7EFB-1B1A-4C49-830C-55C024C53DED}" dt="2024-02-28T15:43:17.174" v="31" actId="2696"/>
        <pc:sldMkLst>
          <pc:docMk/>
          <pc:sldMk cId="42823552" sldId="279"/>
        </pc:sldMkLst>
        <pc:spChg chg="del">
          <ac:chgData name="Malik, Tasin (DDOT)" userId="99205ad7-5ba2-4b2d-9777-91213e736a7a" providerId="ADAL" clId="{163F7EFB-1B1A-4C49-830C-55C024C53DED}" dt="2024-02-28T15:42:04.874" v="30" actId="478"/>
          <ac:spMkLst>
            <pc:docMk/>
            <pc:sldMk cId="42823552" sldId="279"/>
            <ac:spMk id="5" creationId="{AD745FE1-2DAB-DAF4-D52B-C15257C9C191}"/>
          </ac:spMkLst>
        </pc:spChg>
        <pc:picChg chg="del">
          <ac:chgData name="Malik, Tasin (DDOT)" userId="99205ad7-5ba2-4b2d-9777-91213e736a7a" providerId="ADAL" clId="{163F7EFB-1B1A-4C49-830C-55C024C53DED}" dt="2024-02-28T15:42:02.584" v="29" actId="478"/>
          <ac:picMkLst>
            <pc:docMk/>
            <pc:sldMk cId="42823552" sldId="279"/>
            <ac:picMk id="4" creationId="{1A5D1856-9164-F524-98E7-294BDC62005E}"/>
          </ac:picMkLst>
        </pc:picChg>
      </pc:sldChg>
      <pc:sldChg chg="del">
        <pc:chgData name="Malik, Tasin (DDOT)" userId="99205ad7-5ba2-4b2d-9777-91213e736a7a" providerId="ADAL" clId="{163F7EFB-1B1A-4C49-830C-55C024C53DED}" dt="2024-02-28T16:38:47.778" v="359" actId="2696"/>
        <pc:sldMkLst>
          <pc:docMk/>
          <pc:sldMk cId="2242818008" sldId="280"/>
        </pc:sldMkLst>
      </pc:sldChg>
      <pc:sldChg chg="modSp mod">
        <pc:chgData name="Malik, Tasin (DDOT)" userId="99205ad7-5ba2-4b2d-9777-91213e736a7a" providerId="ADAL" clId="{163F7EFB-1B1A-4C49-830C-55C024C53DED}" dt="2024-02-28T19:01:38.611" v="1247" actId="20577"/>
        <pc:sldMkLst>
          <pc:docMk/>
          <pc:sldMk cId="2596908561" sldId="280"/>
        </pc:sldMkLst>
        <pc:spChg chg="mod">
          <ac:chgData name="Malik, Tasin (DDOT)" userId="99205ad7-5ba2-4b2d-9777-91213e736a7a" providerId="ADAL" clId="{163F7EFB-1B1A-4C49-830C-55C024C53DED}" dt="2024-02-28T19:01:38.611" v="1247" actId="20577"/>
          <ac:spMkLst>
            <pc:docMk/>
            <pc:sldMk cId="2596908561" sldId="280"/>
            <ac:spMk id="2" creationId="{3E2AAE03-7B09-C3B3-94CB-BFFE1357D9F7}"/>
          </ac:spMkLst>
        </pc:spChg>
      </pc:sldChg>
      <pc:sldChg chg="modSp mod">
        <pc:chgData name="Malik, Tasin (DDOT)" userId="99205ad7-5ba2-4b2d-9777-91213e736a7a" providerId="ADAL" clId="{163F7EFB-1B1A-4C49-830C-55C024C53DED}" dt="2024-02-28T19:02:52" v="1355" actId="20577"/>
        <pc:sldMkLst>
          <pc:docMk/>
          <pc:sldMk cId="3507108503" sldId="281"/>
        </pc:sldMkLst>
        <pc:spChg chg="mod">
          <ac:chgData name="Malik, Tasin (DDOT)" userId="99205ad7-5ba2-4b2d-9777-91213e736a7a" providerId="ADAL" clId="{163F7EFB-1B1A-4C49-830C-55C024C53DED}" dt="2024-02-28T19:02:52" v="1355" actId="20577"/>
          <ac:spMkLst>
            <pc:docMk/>
            <pc:sldMk cId="3507108503" sldId="281"/>
            <ac:spMk id="3" creationId="{555DF9E7-D7EE-BD80-07DB-40E62B98E4C1}"/>
          </ac:spMkLst>
        </pc:spChg>
      </pc:sldChg>
      <pc:sldChg chg="del">
        <pc:chgData name="Malik, Tasin (DDOT)" userId="99205ad7-5ba2-4b2d-9777-91213e736a7a" providerId="ADAL" clId="{163F7EFB-1B1A-4C49-830C-55C024C53DED}" dt="2024-02-28T16:39:28.689" v="362" actId="2696"/>
        <pc:sldMkLst>
          <pc:docMk/>
          <pc:sldMk cId="2084945531" sldId="282"/>
        </pc:sldMkLst>
      </pc:sldChg>
      <pc:sldChg chg="del">
        <pc:chgData name="Malik, Tasin (DDOT)" userId="99205ad7-5ba2-4b2d-9777-91213e736a7a" providerId="ADAL" clId="{163F7EFB-1B1A-4C49-830C-55C024C53DED}" dt="2024-02-28T15:49:03.910" v="184" actId="2696"/>
        <pc:sldMkLst>
          <pc:docMk/>
          <pc:sldMk cId="1070554539" sldId="283"/>
        </pc:sldMkLst>
      </pc:sldChg>
      <pc:sldChg chg="del">
        <pc:chgData name="Malik, Tasin (DDOT)" userId="99205ad7-5ba2-4b2d-9777-91213e736a7a" providerId="ADAL" clId="{163F7EFB-1B1A-4C49-830C-55C024C53DED}" dt="2024-02-28T18:54:35.888" v="1046" actId="2696"/>
        <pc:sldMkLst>
          <pc:docMk/>
          <pc:sldMk cId="3780320365" sldId="283"/>
        </pc:sldMkLst>
      </pc:sldChg>
      <pc:sldChg chg="modSp mod modNotesTx">
        <pc:chgData name="Malik, Tasin (DDOT)" userId="99205ad7-5ba2-4b2d-9777-91213e736a7a" providerId="ADAL" clId="{163F7EFB-1B1A-4C49-830C-55C024C53DED}" dt="2024-02-28T19:04:05.026" v="1358" actId="5793"/>
        <pc:sldMkLst>
          <pc:docMk/>
          <pc:sldMk cId="3373311463" sldId="284"/>
        </pc:sldMkLst>
        <pc:spChg chg="mod">
          <ac:chgData name="Malik, Tasin (DDOT)" userId="99205ad7-5ba2-4b2d-9777-91213e736a7a" providerId="ADAL" clId="{163F7EFB-1B1A-4C49-830C-55C024C53DED}" dt="2024-02-28T15:47:44.005" v="166" actId="1076"/>
          <ac:spMkLst>
            <pc:docMk/>
            <pc:sldMk cId="3373311463" sldId="284"/>
            <ac:spMk id="2" creationId="{B9B267D7-0F47-C340-8276-F4B1661299F7}"/>
          </ac:spMkLst>
        </pc:spChg>
        <pc:spChg chg="mod">
          <ac:chgData name="Malik, Tasin (DDOT)" userId="99205ad7-5ba2-4b2d-9777-91213e736a7a" providerId="ADAL" clId="{163F7EFB-1B1A-4C49-830C-55C024C53DED}" dt="2024-02-28T19:04:05.026" v="1358" actId="5793"/>
          <ac:spMkLst>
            <pc:docMk/>
            <pc:sldMk cId="3373311463" sldId="284"/>
            <ac:spMk id="3" creationId="{0310D9E9-BE63-314A-A423-AF444C261C93}"/>
          </ac:spMkLst>
        </pc:spChg>
      </pc:sldChg>
      <pc:sldChg chg="del">
        <pc:chgData name="Malik, Tasin (DDOT)" userId="99205ad7-5ba2-4b2d-9777-91213e736a7a" providerId="ADAL" clId="{163F7EFB-1B1A-4C49-830C-55C024C53DED}" dt="2024-02-28T16:39:14.793" v="360" actId="2696"/>
        <pc:sldMkLst>
          <pc:docMk/>
          <pc:sldMk cId="1824983074" sldId="285"/>
        </pc:sldMkLst>
      </pc:sldChg>
      <pc:sldChg chg="del">
        <pc:chgData name="Malik, Tasin (DDOT)" userId="99205ad7-5ba2-4b2d-9777-91213e736a7a" providerId="ADAL" clId="{163F7EFB-1B1A-4C49-830C-55C024C53DED}" dt="2024-02-28T16:38:42" v="358" actId="2696"/>
        <pc:sldMkLst>
          <pc:docMk/>
          <pc:sldMk cId="349917745" sldId="286"/>
        </pc:sldMkLst>
      </pc:sldChg>
      <pc:sldChg chg="modSp del mod">
        <pc:chgData name="Malik, Tasin (DDOT)" userId="99205ad7-5ba2-4b2d-9777-91213e736a7a" providerId="ADAL" clId="{163F7EFB-1B1A-4C49-830C-55C024C53DED}" dt="2024-02-28T19:01:54.053" v="1248" actId="2696"/>
        <pc:sldMkLst>
          <pc:docMk/>
          <pc:sldMk cId="1144653726" sldId="287"/>
        </pc:sldMkLst>
        <pc:spChg chg="mod">
          <ac:chgData name="Malik, Tasin (DDOT)" userId="99205ad7-5ba2-4b2d-9777-91213e736a7a" providerId="ADAL" clId="{163F7EFB-1B1A-4C49-830C-55C024C53DED}" dt="2024-02-28T18:56:38.444" v="1050" actId="20577"/>
          <ac:spMkLst>
            <pc:docMk/>
            <pc:sldMk cId="1144653726" sldId="287"/>
            <ac:spMk id="3" creationId="{CCF6E9F5-D568-8811-BF9C-61E49FEEA25E}"/>
          </ac:spMkLst>
        </pc:spChg>
      </pc:sldChg>
      <pc:sldChg chg="modSp mod ord modNotesTx">
        <pc:chgData name="Malik, Tasin (DDOT)" userId="99205ad7-5ba2-4b2d-9777-91213e736a7a" providerId="ADAL" clId="{163F7EFB-1B1A-4C49-830C-55C024C53DED}" dt="2024-02-28T19:06:09.564" v="1362"/>
        <pc:sldMkLst>
          <pc:docMk/>
          <pc:sldMk cId="883093798" sldId="295"/>
        </pc:sldMkLst>
        <pc:spChg chg="mod">
          <ac:chgData name="Malik, Tasin (DDOT)" userId="99205ad7-5ba2-4b2d-9777-91213e736a7a" providerId="ADAL" clId="{163F7EFB-1B1A-4C49-830C-55C024C53DED}" dt="2024-02-28T15:53:10.561" v="347" actId="20577"/>
          <ac:spMkLst>
            <pc:docMk/>
            <pc:sldMk cId="883093798" sldId="295"/>
            <ac:spMk id="2" creationId="{A9B60DB1-47B8-0F4F-BE6F-1A8493E16D09}"/>
          </ac:spMkLst>
        </pc:spChg>
        <pc:spChg chg="mod">
          <ac:chgData name="Malik, Tasin (DDOT)" userId="99205ad7-5ba2-4b2d-9777-91213e736a7a" providerId="ADAL" clId="{163F7EFB-1B1A-4C49-830C-55C024C53DED}" dt="2024-02-28T15:55:41.922" v="354" actId="20577"/>
          <ac:spMkLst>
            <pc:docMk/>
            <pc:sldMk cId="883093798" sldId="295"/>
            <ac:spMk id="3" creationId="{E55A7573-3123-7B46-6317-754FFD354D6A}"/>
          </ac:spMkLst>
        </pc:spChg>
      </pc:sldChg>
      <pc:sldChg chg="modSp mod">
        <pc:chgData name="Malik, Tasin (DDOT)" userId="99205ad7-5ba2-4b2d-9777-91213e736a7a" providerId="ADAL" clId="{163F7EFB-1B1A-4C49-830C-55C024C53DED}" dt="2024-02-28T19:01:30.359" v="1242" actId="13926"/>
        <pc:sldMkLst>
          <pc:docMk/>
          <pc:sldMk cId="2987032337" sldId="296"/>
        </pc:sldMkLst>
        <pc:spChg chg="mod">
          <ac:chgData name="Malik, Tasin (DDOT)" userId="99205ad7-5ba2-4b2d-9777-91213e736a7a" providerId="ADAL" clId="{163F7EFB-1B1A-4C49-830C-55C024C53DED}" dt="2024-02-28T19:01:30.359" v="1242" actId="13926"/>
          <ac:spMkLst>
            <pc:docMk/>
            <pc:sldMk cId="2987032337" sldId="296"/>
            <ac:spMk id="3" creationId="{E0AF85BD-6C05-3196-CFF1-1A7EFAEE5BA4}"/>
          </ac:spMkLst>
        </pc:spChg>
      </pc:sldChg>
      <pc:sldChg chg="modSp mod">
        <pc:chgData name="Malik, Tasin (DDOT)" userId="99205ad7-5ba2-4b2d-9777-91213e736a7a" providerId="ADAL" clId="{163F7EFB-1B1A-4C49-830C-55C024C53DED}" dt="2024-02-28T18:50:48.506" v="935" actId="20577"/>
        <pc:sldMkLst>
          <pc:docMk/>
          <pc:sldMk cId="1714740441" sldId="297"/>
        </pc:sldMkLst>
        <pc:spChg chg="mod">
          <ac:chgData name="Malik, Tasin (DDOT)" userId="99205ad7-5ba2-4b2d-9777-91213e736a7a" providerId="ADAL" clId="{163F7EFB-1B1A-4C49-830C-55C024C53DED}" dt="2024-02-28T16:43:10.458" v="512" actId="20577"/>
          <ac:spMkLst>
            <pc:docMk/>
            <pc:sldMk cId="1714740441" sldId="297"/>
            <ac:spMk id="2" creationId="{B29A1D8E-1C79-A145-D33E-E5841676C914}"/>
          </ac:spMkLst>
        </pc:spChg>
        <pc:spChg chg="mod">
          <ac:chgData name="Malik, Tasin (DDOT)" userId="99205ad7-5ba2-4b2d-9777-91213e736a7a" providerId="ADAL" clId="{163F7EFB-1B1A-4C49-830C-55C024C53DED}" dt="2024-02-28T18:50:48.506" v="935" actId="20577"/>
          <ac:spMkLst>
            <pc:docMk/>
            <pc:sldMk cId="1714740441" sldId="297"/>
            <ac:spMk id="3" creationId="{F55D4A73-46F3-1D50-B9D1-422E2D4FEFAB}"/>
          </ac:spMkLst>
        </pc:spChg>
      </pc:sldChg>
      <pc:sldChg chg="modSp mod">
        <pc:chgData name="Malik, Tasin (DDOT)" userId="99205ad7-5ba2-4b2d-9777-91213e736a7a" providerId="ADAL" clId="{163F7EFB-1B1A-4C49-830C-55C024C53DED}" dt="2024-02-28T19:17:35.272" v="1502" actId="20577"/>
        <pc:sldMkLst>
          <pc:docMk/>
          <pc:sldMk cId="4167046580" sldId="298"/>
        </pc:sldMkLst>
        <pc:spChg chg="mod">
          <ac:chgData name="Malik, Tasin (DDOT)" userId="99205ad7-5ba2-4b2d-9777-91213e736a7a" providerId="ADAL" clId="{163F7EFB-1B1A-4C49-830C-55C024C53DED}" dt="2024-02-28T18:59:28.224" v="1154" actId="20577"/>
          <ac:spMkLst>
            <pc:docMk/>
            <pc:sldMk cId="4167046580" sldId="298"/>
            <ac:spMk id="2" creationId="{2281478D-3E92-A003-01FE-37B2468BC4F8}"/>
          </ac:spMkLst>
        </pc:spChg>
        <pc:spChg chg="mod">
          <ac:chgData name="Malik, Tasin (DDOT)" userId="99205ad7-5ba2-4b2d-9777-91213e736a7a" providerId="ADAL" clId="{163F7EFB-1B1A-4C49-830C-55C024C53DED}" dt="2024-02-28T19:17:35.272" v="1502" actId="20577"/>
          <ac:spMkLst>
            <pc:docMk/>
            <pc:sldMk cId="4167046580" sldId="298"/>
            <ac:spMk id="3" creationId="{1FCF096E-4C07-D513-17DF-FC10DE4DF46F}"/>
          </ac:spMkLst>
        </pc:spChg>
      </pc:sldChg>
      <pc:sldMasterChg chg="delSldLayout">
        <pc:chgData name="Malik, Tasin (DDOT)" userId="99205ad7-5ba2-4b2d-9777-91213e736a7a" providerId="ADAL" clId="{163F7EFB-1B1A-4C49-830C-55C024C53DED}" dt="2024-02-28T18:54:35.888" v="1046" actId="2696"/>
        <pc:sldMasterMkLst>
          <pc:docMk/>
          <pc:sldMasterMk cId="2690752419" sldId="2147483689"/>
        </pc:sldMasterMkLst>
        <pc:sldLayoutChg chg="del">
          <pc:chgData name="Malik, Tasin (DDOT)" userId="99205ad7-5ba2-4b2d-9777-91213e736a7a" providerId="ADAL" clId="{163F7EFB-1B1A-4C49-830C-55C024C53DED}" dt="2024-02-28T18:54:35.888" v="1046" actId="2696"/>
          <pc:sldLayoutMkLst>
            <pc:docMk/>
            <pc:sldMasterMk cId="2690752419" sldId="2147483689"/>
            <pc:sldLayoutMk cId="4022578785" sldId="2147483702"/>
          </pc:sldLayoutMkLst>
        </pc:sldLayoutChg>
      </pc:sldMasterChg>
    </pc:docChg>
  </pc:docChgLst>
  <pc:docChgLst>
    <pc:chgData name="Malik, Tasin (DDOT)" userId="S::tmalik@ddot.dc.gov::99205ad7-5ba2-4b2d-9777-91213e736a7a" providerId="AD" clId="Web-{57CDF2F1-6E36-5335-6B12-7A5C11F99080}"/>
    <pc:docChg chg="modSld">
      <pc:chgData name="Malik, Tasin (DDOT)" userId="S::tmalik@ddot.dc.gov::99205ad7-5ba2-4b2d-9777-91213e736a7a" providerId="AD" clId="Web-{57CDF2F1-6E36-5335-6B12-7A5C11F99080}" dt="2023-11-01T20:57:42.232" v="3" actId="20577"/>
      <pc:docMkLst>
        <pc:docMk/>
      </pc:docMkLst>
      <pc:sldChg chg="modSp">
        <pc:chgData name="Malik, Tasin (DDOT)" userId="S::tmalik@ddot.dc.gov::99205ad7-5ba2-4b2d-9777-91213e736a7a" providerId="AD" clId="Web-{57CDF2F1-6E36-5335-6B12-7A5C11F99080}" dt="2023-11-01T20:57:42.232" v="3" actId="20577"/>
        <pc:sldMkLst>
          <pc:docMk/>
          <pc:sldMk cId="535905804" sldId="260"/>
        </pc:sldMkLst>
        <pc:spChg chg="mod">
          <ac:chgData name="Malik, Tasin (DDOT)" userId="S::tmalik@ddot.dc.gov::99205ad7-5ba2-4b2d-9777-91213e736a7a" providerId="AD" clId="Web-{57CDF2F1-6E36-5335-6B12-7A5C11F99080}" dt="2023-11-01T20:57:42.232" v="3" actId="20577"/>
          <ac:spMkLst>
            <pc:docMk/>
            <pc:sldMk cId="535905804" sldId="260"/>
            <ac:spMk id="4" creationId="{041869E5-1CB4-E44F-9166-0DF65F212523}"/>
          </ac:spMkLst>
        </pc:spChg>
      </pc:sldChg>
    </pc:docChg>
  </pc:docChgLst>
  <pc:docChgLst>
    <pc:chgData name="Chamberlin, Anna (DDOT)" userId="19674692-d71f-4fa9-932c-dcc69fddae12" providerId="ADAL" clId="{DF643DB3-8773-42DB-98A1-0F6DB3B4015D}"/>
    <pc:docChg chg="delSld modSld">
      <pc:chgData name="Chamberlin, Anna (DDOT)" userId="19674692-d71f-4fa9-932c-dcc69fddae12" providerId="ADAL" clId="{DF643DB3-8773-42DB-98A1-0F6DB3B4015D}" dt="2023-11-02T20:49:49.625" v="162"/>
      <pc:docMkLst>
        <pc:docMk/>
      </pc:docMkLst>
      <pc:sldChg chg="addCm modCm">
        <pc:chgData name="Chamberlin, Anna (DDOT)" userId="19674692-d71f-4fa9-932c-dcc69fddae12" providerId="ADAL" clId="{DF643DB3-8773-42DB-98A1-0F6DB3B4015D}" dt="2023-11-02T20:49:49.625" v="162"/>
        <pc:sldMkLst>
          <pc:docMk/>
          <pc:sldMk cId="42823552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amberlin, Anna (DDOT)" userId="19674692-d71f-4fa9-932c-dcc69fddae12" providerId="ADAL" clId="{DF643DB3-8773-42DB-98A1-0F6DB3B4015D}" dt="2023-11-02T20:49:49.625" v="162"/>
              <pc2:cmMkLst xmlns:pc2="http://schemas.microsoft.com/office/powerpoint/2019/9/main/command">
                <pc:docMk/>
                <pc:sldMk cId="42823552" sldId="279"/>
                <pc2:cmMk id="{1803D07C-588E-4BB6-86DA-F3B3F990D0B6}"/>
              </pc2:cmMkLst>
              <pc226:cmRplyChg chg="add">
                <pc226:chgData name="Chamberlin, Anna (DDOT)" userId="19674692-d71f-4fa9-932c-dcc69fddae12" providerId="ADAL" clId="{DF643DB3-8773-42DB-98A1-0F6DB3B4015D}" dt="2023-11-02T20:49:49.625" v="162"/>
                <pc2:cmRplyMkLst xmlns:pc2="http://schemas.microsoft.com/office/powerpoint/2019/9/main/command">
                  <pc:docMk/>
                  <pc:sldMk cId="42823552" sldId="279"/>
                  <pc2:cmMk id="{1803D07C-588E-4BB6-86DA-F3B3F990D0B6}"/>
                  <pc2:cmRplyMk id="{9C79060C-B8C8-4DCA-B164-8BD16AC0408A}"/>
                </pc2:cmRplyMkLst>
              </pc226:cmRplyChg>
            </pc226:cmChg>
          </p:ext>
        </pc:extLst>
      </pc:sldChg>
      <pc:sldChg chg="del">
        <pc:chgData name="Chamberlin, Anna (DDOT)" userId="19674692-d71f-4fa9-932c-dcc69fddae12" providerId="ADAL" clId="{DF643DB3-8773-42DB-98A1-0F6DB3B4015D}" dt="2023-11-02T20:44:11.718" v="76" actId="2696"/>
        <pc:sldMkLst>
          <pc:docMk/>
          <pc:sldMk cId="4293382870" sldId="281"/>
        </pc:sldMkLst>
      </pc:sldChg>
      <pc:sldChg chg="delSp modSp mod">
        <pc:chgData name="Chamberlin, Anna (DDOT)" userId="19674692-d71f-4fa9-932c-dcc69fddae12" providerId="ADAL" clId="{DF643DB3-8773-42DB-98A1-0F6DB3B4015D}" dt="2023-11-02T20:49:23.668" v="161"/>
        <pc:sldMkLst>
          <pc:docMk/>
          <pc:sldMk cId="2084945531" sldId="282"/>
        </pc:sldMkLst>
        <pc:spChg chg="mod">
          <ac:chgData name="Chamberlin, Anna (DDOT)" userId="19674692-d71f-4fa9-932c-dcc69fddae12" providerId="ADAL" clId="{DF643DB3-8773-42DB-98A1-0F6DB3B4015D}" dt="2023-11-02T20:44:25.951" v="157" actId="20577"/>
          <ac:spMkLst>
            <pc:docMk/>
            <pc:sldMk cId="2084945531" sldId="282"/>
            <ac:spMk id="4" creationId="{CAD03935-2959-F155-5EAE-E8150C7AE1DB}"/>
          </ac:spMkLst>
        </pc:spChg>
        <pc:spChg chg="del mod">
          <ac:chgData name="Chamberlin, Anna (DDOT)" userId="19674692-d71f-4fa9-932c-dcc69fddae12" providerId="ADAL" clId="{DF643DB3-8773-42DB-98A1-0F6DB3B4015D}" dt="2023-11-02T20:49:23.668" v="161"/>
          <ac:spMkLst>
            <pc:docMk/>
            <pc:sldMk cId="2084945531" sldId="282"/>
            <ac:spMk id="5" creationId="{80B6CA12-A010-B43B-705C-CFE0398132A0}"/>
          </ac:spMkLst>
        </pc:spChg>
        <pc:spChg chg="mod">
          <ac:chgData name="Chamberlin, Anna (DDOT)" userId="19674692-d71f-4fa9-932c-dcc69fddae12" providerId="ADAL" clId="{DF643DB3-8773-42DB-98A1-0F6DB3B4015D}" dt="2023-11-02T20:44:40.595" v="159" actId="122"/>
          <ac:spMkLst>
            <pc:docMk/>
            <pc:sldMk cId="2084945531" sldId="282"/>
            <ac:spMk id="6" creationId="{2755F12E-F5A9-8D36-2C8B-2B66BF977CA0}"/>
          </ac:spMkLst>
        </pc:spChg>
      </pc:sldChg>
      <pc:sldChg chg="modSp mod">
        <pc:chgData name="Chamberlin, Anna (DDOT)" userId="19674692-d71f-4fa9-932c-dcc69fddae12" providerId="ADAL" clId="{DF643DB3-8773-42DB-98A1-0F6DB3B4015D}" dt="2023-11-02T20:43:30.823" v="75" actId="20577"/>
        <pc:sldMkLst>
          <pc:docMk/>
          <pc:sldMk cId="1070554539" sldId="283"/>
        </pc:sldMkLst>
        <pc:spChg chg="mod">
          <ac:chgData name="Chamberlin, Anna (DDOT)" userId="19674692-d71f-4fa9-932c-dcc69fddae12" providerId="ADAL" clId="{DF643DB3-8773-42DB-98A1-0F6DB3B4015D}" dt="2023-11-02T20:43:30.823" v="75" actId="20577"/>
          <ac:spMkLst>
            <pc:docMk/>
            <pc:sldMk cId="1070554539" sldId="283"/>
            <ac:spMk id="6" creationId="{A8AF95D2-C0F7-4988-B9FF-242E3E3C6A23}"/>
          </ac:spMkLst>
        </pc:spChg>
      </pc:sldChg>
      <pc:sldChg chg="modSp mod">
        <pc:chgData name="Chamberlin, Anna (DDOT)" userId="19674692-d71f-4fa9-932c-dcc69fddae12" providerId="ADAL" clId="{DF643DB3-8773-42DB-98A1-0F6DB3B4015D}" dt="2023-11-02T20:41:56.616" v="9" actId="20577"/>
        <pc:sldMkLst>
          <pc:docMk/>
          <pc:sldMk cId="3373311463" sldId="284"/>
        </pc:sldMkLst>
        <pc:spChg chg="mod">
          <ac:chgData name="Chamberlin, Anna (DDOT)" userId="19674692-d71f-4fa9-932c-dcc69fddae12" providerId="ADAL" clId="{DF643DB3-8773-42DB-98A1-0F6DB3B4015D}" dt="2023-11-02T20:41:56.616" v="9" actId="20577"/>
          <ac:spMkLst>
            <pc:docMk/>
            <pc:sldMk cId="3373311463" sldId="284"/>
            <ac:spMk id="3" creationId="{0310D9E9-BE63-314A-A423-AF444C261C93}"/>
          </ac:spMkLst>
        </pc:spChg>
      </pc:sldChg>
    </pc:docChg>
  </pc:docChgLst>
  <pc:docChgLst>
    <pc:chgData name="Malik, Tasin (DDOT)" userId="S::tmalik@ddot.dc.gov::99205ad7-5ba2-4b2d-9777-91213e736a7a" providerId="AD" clId="Web-{1529637C-1164-5FF4-1724-26857B9869D8}"/>
    <pc:docChg chg="modSld">
      <pc:chgData name="Malik, Tasin (DDOT)" userId="S::tmalik@ddot.dc.gov::99205ad7-5ba2-4b2d-9777-91213e736a7a" providerId="AD" clId="Web-{1529637C-1164-5FF4-1724-26857B9869D8}" dt="2024-03-08T21:47:33.987" v="0" actId="20577"/>
      <pc:docMkLst>
        <pc:docMk/>
      </pc:docMkLst>
      <pc:sldChg chg="modSp">
        <pc:chgData name="Malik, Tasin (DDOT)" userId="S::tmalik@ddot.dc.gov::99205ad7-5ba2-4b2d-9777-91213e736a7a" providerId="AD" clId="Web-{1529637C-1164-5FF4-1724-26857B9869D8}" dt="2024-03-08T21:47:33.987" v="0" actId="20577"/>
        <pc:sldMkLst>
          <pc:docMk/>
          <pc:sldMk cId="535905804" sldId="260"/>
        </pc:sldMkLst>
        <pc:spChg chg="mod">
          <ac:chgData name="Malik, Tasin (DDOT)" userId="S::tmalik@ddot.dc.gov::99205ad7-5ba2-4b2d-9777-91213e736a7a" providerId="AD" clId="Web-{1529637C-1164-5FF4-1724-26857B9869D8}" dt="2024-03-08T21:47:33.987" v="0" actId="20577"/>
          <ac:spMkLst>
            <pc:docMk/>
            <pc:sldMk cId="535905804" sldId="260"/>
            <ac:spMk id="4" creationId="{041869E5-1CB4-E44F-9166-0DF65F212523}"/>
          </ac:spMkLst>
        </pc:spChg>
      </pc:sldChg>
    </pc:docChg>
  </pc:docChgLst>
  <pc:docChgLst>
    <pc:chgData name="Malik, Tasin (DDOT)" userId="S::tmalik@ddot.dc.gov::99205ad7-5ba2-4b2d-9777-91213e736a7a" providerId="AD" clId="Web-{FABDC1AD-44FB-6D9C-33D0-8117AF7B6776}"/>
    <pc:docChg chg="addSld modSld">
      <pc:chgData name="Malik, Tasin (DDOT)" userId="S::tmalik@ddot.dc.gov::99205ad7-5ba2-4b2d-9777-91213e736a7a" providerId="AD" clId="Web-{FABDC1AD-44FB-6D9C-33D0-8117AF7B6776}" dt="2023-11-02T21:15:03.091" v="101" actId="1076"/>
      <pc:docMkLst>
        <pc:docMk/>
      </pc:docMkLst>
      <pc:sldChg chg="addSp delSp modSp">
        <pc:chgData name="Malik, Tasin (DDOT)" userId="S::tmalik@ddot.dc.gov::99205ad7-5ba2-4b2d-9777-91213e736a7a" providerId="AD" clId="Web-{FABDC1AD-44FB-6D9C-33D0-8117AF7B6776}" dt="2023-11-02T21:05:29.757" v="3"/>
        <pc:sldMkLst>
          <pc:docMk/>
          <pc:sldMk cId="42823552" sldId="279"/>
        </pc:sldMkLst>
        <pc:picChg chg="add del mod">
          <ac:chgData name="Malik, Tasin (DDOT)" userId="S::tmalik@ddot.dc.gov::99205ad7-5ba2-4b2d-9777-91213e736a7a" providerId="AD" clId="Web-{FABDC1AD-44FB-6D9C-33D0-8117AF7B6776}" dt="2023-11-02T21:05:29.757" v="3"/>
          <ac:picMkLst>
            <pc:docMk/>
            <pc:sldMk cId="42823552" sldId="279"/>
            <ac:picMk id="4" creationId="{5F9BC72F-4AAA-3C01-E51E-1DFB1D9B10B5}"/>
          </ac:picMkLst>
        </pc:picChg>
      </pc:sldChg>
      <pc:sldChg chg="addSp delSp modSp">
        <pc:chgData name="Malik, Tasin (DDOT)" userId="S::tmalik@ddot.dc.gov::99205ad7-5ba2-4b2d-9777-91213e736a7a" providerId="AD" clId="Web-{FABDC1AD-44FB-6D9C-33D0-8117AF7B6776}" dt="2023-11-02T21:15:03.091" v="101" actId="1076"/>
        <pc:sldMkLst>
          <pc:docMk/>
          <pc:sldMk cId="1824983074" sldId="285"/>
        </pc:sldMkLst>
        <pc:spChg chg="del">
          <ac:chgData name="Malik, Tasin (DDOT)" userId="S::tmalik@ddot.dc.gov::99205ad7-5ba2-4b2d-9777-91213e736a7a" providerId="AD" clId="Web-{FABDC1AD-44FB-6D9C-33D0-8117AF7B6776}" dt="2023-11-02T21:14:55.528" v="100"/>
          <ac:spMkLst>
            <pc:docMk/>
            <pc:sldMk cId="1824983074" sldId="285"/>
            <ac:spMk id="3" creationId="{A70846FF-F955-A427-C803-FAE3FBDF066D}"/>
          </ac:spMkLst>
        </pc:spChg>
        <pc:picChg chg="add mod ord">
          <ac:chgData name="Malik, Tasin (DDOT)" userId="S::tmalik@ddot.dc.gov::99205ad7-5ba2-4b2d-9777-91213e736a7a" providerId="AD" clId="Web-{FABDC1AD-44FB-6D9C-33D0-8117AF7B6776}" dt="2023-11-02T21:15:03.091" v="101" actId="1076"/>
          <ac:picMkLst>
            <pc:docMk/>
            <pc:sldMk cId="1824983074" sldId="285"/>
            <ac:picMk id="4" creationId="{257137CA-2089-DD5E-83FE-A74DE0E33D1A}"/>
          </ac:picMkLst>
        </pc:picChg>
      </pc:sldChg>
      <pc:sldChg chg="addSp delSp modSp add replId">
        <pc:chgData name="Malik, Tasin (DDOT)" userId="S::tmalik@ddot.dc.gov::99205ad7-5ba2-4b2d-9777-91213e736a7a" providerId="AD" clId="Web-{FABDC1AD-44FB-6D9C-33D0-8117AF7B6776}" dt="2023-11-02T21:14:05.761" v="99" actId="20577"/>
        <pc:sldMkLst>
          <pc:docMk/>
          <pc:sldMk cId="349917745" sldId="286"/>
        </pc:sldMkLst>
        <pc:spChg chg="mod">
          <ac:chgData name="Malik, Tasin (DDOT)" userId="S::tmalik@ddot.dc.gov::99205ad7-5ba2-4b2d-9777-91213e736a7a" providerId="AD" clId="Web-{FABDC1AD-44FB-6D9C-33D0-8117AF7B6776}" dt="2023-11-02T21:14:05.761" v="99" actId="20577"/>
          <ac:spMkLst>
            <pc:docMk/>
            <pc:sldMk cId="349917745" sldId="286"/>
            <ac:spMk id="2" creationId="{198FD663-1C96-7C6D-393C-4A53864CAA02}"/>
          </ac:spMkLst>
        </pc:spChg>
        <pc:spChg chg="del">
          <ac:chgData name="Malik, Tasin (DDOT)" userId="S::tmalik@ddot.dc.gov::99205ad7-5ba2-4b2d-9777-91213e736a7a" providerId="AD" clId="Web-{FABDC1AD-44FB-6D9C-33D0-8117AF7B6776}" dt="2023-11-02T21:06:13.274" v="15"/>
          <ac:spMkLst>
            <pc:docMk/>
            <pc:sldMk cId="349917745" sldId="286"/>
            <ac:spMk id="3" creationId="{A70846FF-F955-A427-C803-FAE3FBDF066D}"/>
          </ac:spMkLst>
        </pc:spChg>
        <pc:spChg chg="add del mod">
          <ac:chgData name="Malik, Tasin (DDOT)" userId="S::tmalik@ddot.dc.gov::99205ad7-5ba2-4b2d-9777-91213e736a7a" providerId="AD" clId="Web-{FABDC1AD-44FB-6D9C-33D0-8117AF7B6776}" dt="2023-11-02T21:06:36.509" v="20"/>
          <ac:spMkLst>
            <pc:docMk/>
            <pc:sldMk cId="349917745" sldId="286"/>
            <ac:spMk id="6" creationId="{6182095B-D690-E272-F973-19A29ACBDAC7}"/>
          </ac:spMkLst>
        </pc:spChg>
        <pc:spChg chg="add mod">
          <ac:chgData name="Malik, Tasin (DDOT)" userId="S::tmalik@ddot.dc.gov::99205ad7-5ba2-4b2d-9777-91213e736a7a" providerId="AD" clId="Web-{FABDC1AD-44FB-6D9C-33D0-8117AF7B6776}" dt="2023-11-02T21:12:33.663" v="78" actId="1076"/>
          <ac:spMkLst>
            <pc:docMk/>
            <pc:sldMk cId="349917745" sldId="286"/>
            <ac:spMk id="9" creationId="{A2545FF8-380E-8AA4-93E9-263DA98C4269}"/>
          </ac:spMkLst>
        </pc:spChg>
        <pc:picChg chg="add del mod ord">
          <ac:chgData name="Malik, Tasin (DDOT)" userId="S::tmalik@ddot.dc.gov::99205ad7-5ba2-4b2d-9777-91213e736a7a" providerId="AD" clId="Web-{FABDC1AD-44FB-6D9C-33D0-8117AF7B6776}" dt="2023-11-02T21:06:24.743" v="19"/>
          <ac:picMkLst>
            <pc:docMk/>
            <pc:sldMk cId="349917745" sldId="286"/>
            <ac:picMk id="4" creationId="{4B6F64DE-363D-4841-4249-83A8426255FD}"/>
          </ac:picMkLst>
        </pc:picChg>
        <pc:picChg chg="add mod ord">
          <ac:chgData name="Malik, Tasin (DDOT)" userId="S::tmalik@ddot.dc.gov::99205ad7-5ba2-4b2d-9777-91213e736a7a" providerId="AD" clId="Web-{FABDC1AD-44FB-6D9C-33D0-8117AF7B6776}" dt="2023-11-02T21:11:43.365" v="51" actId="1076"/>
          <ac:picMkLst>
            <pc:docMk/>
            <pc:sldMk cId="349917745" sldId="286"/>
            <ac:picMk id="7" creationId="{445445E2-0C9B-6619-C984-698D84A2AA94}"/>
          </ac:picMkLst>
        </pc:picChg>
      </pc:sldChg>
    </pc:docChg>
  </pc:docChgLst>
  <pc:docChgLst>
    <pc:chgData name="Soniat, Meredith (DDOT)" userId="a9ed9c8c-e193-4ae6-ae84-56ea20aea51a" providerId="ADAL" clId="{D8B046EF-A363-4B03-95E2-C1E30DF9E707}"/>
    <pc:docChg chg="undo custSel delSld modSld">
      <pc:chgData name="Soniat, Meredith (DDOT)" userId="a9ed9c8c-e193-4ae6-ae84-56ea20aea51a" providerId="ADAL" clId="{D8B046EF-A363-4B03-95E2-C1E30DF9E707}" dt="2024-03-01T14:58:38.812" v="1914" actId="1076"/>
      <pc:docMkLst>
        <pc:docMk/>
      </pc:docMkLst>
      <pc:sldChg chg="addSp delSp modSp mod">
        <pc:chgData name="Soniat, Meredith (DDOT)" userId="a9ed9c8c-e193-4ae6-ae84-56ea20aea51a" providerId="ADAL" clId="{D8B046EF-A363-4B03-95E2-C1E30DF9E707}" dt="2024-03-01T14:58:38.812" v="1914" actId="1076"/>
        <pc:sldMkLst>
          <pc:docMk/>
          <pc:sldMk cId="535905804" sldId="260"/>
        </pc:sldMkLst>
        <pc:picChg chg="add del mod">
          <ac:chgData name="Soniat, Meredith (DDOT)" userId="a9ed9c8c-e193-4ae6-ae84-56ea20aea51a" providerId="ADAL" clId="{D8B046EF-A363-4B03-95E2-C1E30DF9E707}" dt="2024-03-01T14:58:26.411" v="1912" actId="478"/>
          <ac:picMkLst>
            <pc:docMk/>
            <pc:sldMk cId="535905804" sldId="260"/>
            <ac:picMk id="5" creationId="{CFCA66B2-4499-A5C4-827B-8580690BD161}"/>
          </ac:picMkLst>
        </pc:picChg>
        <pc:picChg chg="add mod">
          <ac:chgData name="Soniat, Meredith (DDOT)" userId="a9ed9c8c-e193-4ae6-ae84-56ea20aea51a" providerId="ADAL" clId="{D8B046EF-A363-4B03-95E2-C1E30DF9E707}" dt="2024-03-01T14:58:38.812" v="1914" actId="1076"/>
          <ac:picMkLst>
            <pc:docMk/>
            <pc:sldMk cId="535905804" sldId="260"/>
            <ac:picMk id="6" creationId="{041C842C-B4DD-C3CD-81AB-2BB466EFDE71}"/>
          </ac:picMkLst>
        </pc:picChg>
      </pc:sldChg>
      <pc:sldChg chg="addSp delSp modSp mod addCm modNotesTx">
        <pc:chgData name="Soniat, Meredith (DDOT)" userId="a9ed9c8c-e193-4ae6-ae84-56ea20aea51a" providerId="ADAL" clId="{D8B046EF-A363-4B03-95E2-C1E30DF9E707}" dt="2024-02-29T15:54:46.731" v="188" actId="20577"/>
        <pc:sldMkLst>
          <pc:docMk/>
          <pc:sldMk cId="3699735900" sldId="270"/>
        </pc:sldMkLst>
        <pc:spChg chg="del mod">
          <ac:chgData name="Soniat, Meredith (DDOT)" userId="a9ed9c8c-e193-4ae6-ae84-56ea20aea51a" providerId="ADAL" clId="{D8B046EF-A363-4B03-95E2-C1E30DF9E707}" dt="2024-02-29T15:52:50.190" v="121" actId="478"/>
          <ac:spMkLst>
            <pc:docMk/>
            <pc:sldMk cId="3699735900" sldId="270"/>
            <ac:spMk id="3" creationId="{0310D9E9-BE63-314A-A423-AF444C261C93}"/>
          </ac:spMkLst>
        </pc:spChg>
        <pc:spChg chg="add del mod">
          <ac:chgData name="Soniat, Meredith (DDOT)" userId="a9ed9c8c-e193-4ae6-ae84-56ea20aea51a" providerId="ADAL" clId="{D8B046EF-A363-4B03-95E2-C1E30DF9E707}" dt="2024-02-29T15:52:52.150" v="122" actId="478"/>
          <ac:spMkLst>
            <pc:docMk/>
            <pc:sldMk cId="3699735900" sldId="270"/>
            <ac:spMk id="7" creationId="{4DC01E2C-29F4-6E9E-D605-BCF6BAA41CF0}"/>
          </ac:spMkLst>
        </pc:spChg>
        <pc:graphicFrameChg chg="mod ord modGraphic">
          <ac:chgData name="Soniat, Meredith (DDOT)" userId="a9ed9c8c-e193-4ae6-ae84-56ea20aea51a" providerId="ADAL" clId="{D8B046EF-A363-4B03-95E2-C1E30DF9E707}" dt="2024-02-29T15:54:03.453" v="141" actId="1076"/>
          <ac:graphicFrameMkLst>
            <pc:docMk/>
            <pc:sldMk cId="3699735900" sldId="270"/>
            <ac:graphicFrameMk id="4" creationId="{75E16156-DFD2-FC80-9D8C-33C631E6469F}"/>
          </ac:graphicFrameMkLst>
        </pc:graphicFrameChg>
        <pc:picChg chg="mod">
          <ac:chgData name="Soniat, Meredith (DDOT)" userId="a9ed9c8c-e193-4ae6-ae84-56ea20aea51a" providerId="ADAL" clId="{D8B046EF-A363-4B03-95E2-C1E30DF9E707}" dt="2024-02-29T15:53:56.886" v="139" actId="1076"/>
          <ac:picMkLst>
            <pc:docMk/>
            <pc:sldMk cId="3699735900" sldId="270"/>
            <ac:picMk id="6" creationId="{F3D7CD71-B379-31F5-731C-602926A3488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niat, Meredith (DDOT)" userId="a9ed9c8c-e193-4ae6-ae84-56ea20aea51a" providerId="ADAL" clId="{D8B046EF-A363-4B03-95E2-C1E30DF9E707}" dt="2024-02-29T15:54:38.311" v="142"/>
              <pc2:cmMkLst xmlns:pc2="http://schemas.microsoft.com/office/powerpoint/2019/9/main/command">
                <pc:docMk/>
                <pc:sldMk cId="3699735900" sldId="270"/>
                <pc2:cmMk id="{5B48DAC9-4802-46F4-BDA7-FC2EDF5BD839}"/>
              </pc2:cmMkLst>
            </pc226:cmChg>
          </p:ext>
        </pc:extLst>
      </pc:sldChg>
      <pc:sldChg chg="addCm modNotesTx">
        <pc:chgData name="Soniat, Meredith (DDOT)" userId="a9ed9c8c-e193-4ae6-ae84-56ea20aea51a" providerId="ADAL" clId="{D8B046EF-A363-4B03-95E2-C1E30DF9E707}" dt="2024-03-01T14:24:52.689" v="432"/>
        <pc:sldMkLst>
          <pc:docMk/>
          <pc:sldMk cId="1678947877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niat, Meredith (DDOT)" userId="a9ed9c8c-e193-4ae6-ae84-56ea20aea51a" providerId="ADAL" clId="{D8B046EF-A363-4B03-95E2-C1E30DF9E707}" dt="2024-03-01T14:24:52.689" v="432"/>
              <pc2:cmMkLst xmlns:pc2="http://schemas.microsoft.com/office/powerpoint/2019/9/main/command">
                <pc:docMk/>
                <pc:sldMk cId="1678947877" sldId="274"/>
                <pc2:cmMk id="{C930D28A-DB0E-41E6-9D15-A927904ECFB0}"/>
              </pc2:cmMkLst>
            </pc226:cmChg>
          </p:ext>
        </pc:extLst>
      </pc:sldChg>
      <pc:sldChg chg="addSp delSp modSp mod">
        <pc:chgData name="Soniat, Meredith (DDOT)" userId="a9ed9c8c-e193-4ae6-ae84-56ea20aea51a" providerId="ADAL" clId="{D8B046EF-A363-4B03-95E2-C1E30DF9E707}" dt="2024-03-01T14:58:16.904" v="1911" actId="1035"/>
        <pc:sldMkLst>
          <pc:docMk/>
          <pc:sldMk cId="2596908561" sldId="280"/>
        </pc:sldMkLst>
        <pc:spChg chg="mod">
          <ac:chgData name="Soniat, Meredith (DDOT)" userId="a9ed9c8c-e193-4ae6-ae84-56ea20aea51a" providerId="ADAL" clId="{D8B046EF-A363-4B03-95E2-C1E30DF9E707}" dt="2024-03-01T14:58:16.904" v="1911" actId="1035"/>
          <ac:spMkLst>
            <pc:docMk/>
            <pc:sldMk cId="2596908561" sldId="280"/>
            <ac:spMk id="2" creationId="{3E2AAE03-7B09-C3B3-94CB-BFFE1357D9F7}"/>
          </ac:spMkLst>
        </pc:spChg>
        <pc:spChg chg="add">
          <ac:chgData name="Soniat, Meredith (DDOT)" userId="a9ed9c8c-e193-4ae6-ae84-56ea20aea51a" providerId="ADAL" clId="{D8B046EF-A363-4B03-95E2-C1E30DF9E707}" dt="2024-03-01T14:55:58.622" v="1865"/>
          <ac:spMkLst>
            <pc:docMk/>
            <pc:sldMk cId="2596908561" sldId="280"/>
            <ac:spMk id="3" creationId="{33E778DA-4FDB-D22F-AD42-5C2E0BC941D3}"/>
          </ac:spMkLst>
        </pc:spChg>
        <pc:spChg chg="mod">
          <ac:chgData name="Soniat, Meredith (DDOT)" userId="a9ed9c8c-e193-4ae6-ae84-56ea20aea51a" providerId="ADAL" clId="{D8B046EF-A363-4B03-95E2-C1E30DF9E707}" dt="2024-03-01T14:58:16.904" v="1911" actId="1035"/>
          <ac:spMkLst>
            <pc:docMk/>
            <pc:sldMk cId="2596908561" sldId="280"/>
            <ac:spMk id="4" creationId="{E9A11C34-08AF-DCA7-0CB9-ED91818D7636}"/>
          </ac:spMkLst>
        </pc:spChg>
        <pc:spChg chg="add del">
          <ac:chgData name="Soniat, Meredith (DDOT)" userId="a9ed9c8c-e193-4ae6-ae84-56ea20aea51a" providerId="ADAL" clId="{D8B046EF-A363-4B03-95E2-C1E30DF9E707}" dt="2024-03-01T14:56:07.615" v="1868" actId="478"/>
          <ac:spMkLst>
            <pc:docMk/>
            <pc:sldMk cId="2596908561" sldId="280"/>
            <ac:spMk id="5" creationId="{C4B3C724-6C3F-7FD2-A016-89C26E17C98A}"/>
          </ac:spMkLst>
        </pc:spChg>
        <pc:picChg chg="add mod ord modCrop">
          <ac:chgData name="Soniat, Meredith (DDOT)" userId="a9ed9c8c-e193-4ae6-ae84-56ea20aea51a" providerId="ADAL" clId="{D8B046EF-A363-4B03-95E2-C1E30DF9E707}" dt="2024-03-01T14:58:10.208" v="1896" actId="1076"/>
          <ac:picMkLst>
            <pc:docMk/>
            <pc:sldMk cId="2596908561" sldId="280"/>
            <ac:picMk id="7" creationId="{32584D04-5FB7-8FAE-D636-AD57ACB27809}"/>
          </ac:picMkLst>
        </pc:picChg>
        <pc:picChg chg="add">
          <ac:chgData name="Soniat, Meredith (DDOT)" userId="a9ed9c8c-e193-4ae6-ae84-56ea20aea51a" providerId="ADAL" clId="{D8B046EF-A363-4B03-95E2-C1E30DF9E707}" dt="2024-03-01T14:55:58.622" v="1865"/>
          <ac:picMkLst>
            <pc:docMk/>
            <pc:sldMk cId="2596908561" sldId="280"/>
            <ac:picMk id="1025" creationId="{90400FBC-9B4C-E4CD-B998-0B42F53EE671}"/>
          </ac:picMkLst>
        </pc:picChg>
        <pc:picChg chg="add del">
          <ac:chgData name="Soniat, Meredith (DDOT)" userId="a9ed9c8c-e193-4ae6-ae84-56ea20aea51a" providerId="ADAL" clId="{D8B046EF-A363-4B03-95E2-C1E30DF9E707}" dt="2024-03-01T14:56:07.615" v="1868" actId="478"/>
          <ac:picMkLst>
            <pc:docMk/>
            <pc:sldMk cId="2596908561" sldId="280"/>
            <ac:picMk id="1027" creationId="{F1B7FC47-0F4D-694B-925D-6C393FB15AAC}"/>
          </ac:picMkLst>
        </pc:picChg>
        <pc:picChg chg="add del mod">
          <ac:chgData name="Soniat, Meredith (DDOT)" userId="a9ed9c8c-e193-4ae6-ae84-56ea20aea51a" providerId="ADAL" clId="{D8B046EF-A363-4B03-95E2-C1E30DF9E707}" dt="2024-03-01T14:56:19.351" v="1872" actId="478"/>
          <ac:picMkLst>
            <pc:docMk/>
            <pc:sldMk cId="2596908561" sldId="280"/>
            <ac:picMk id="1029" creationId="{29DF3599-84E5-1424-6243-11DCAB82F4C1}"/>
          </ac:picMkLst>
        </pc:picChg>
      </pc:sldChg>
      <pc:sldChg chg="modSp mod modNotesTx">
        <pc:chgData name="Soniat, Meredith (DDOT)" userId="a9ed9c8c-e193-4ae6-ae84-56ea20aea51a" providerId="ADAL" clId="{D8B046EF-A363-4B03-95E2-C1E30DF9E707}" dt="2024-02-29T15:51:33.228" v="50" actId="113"/>
        <pc:sldMkLst>
          <pc:docMk/>
          <pc:sldMk cId="3373311463" sldId="284"/>
        </pc:sldMkLst>
        <pc:spChg chg="mod">
          <ac:chgData name="Soniat, Meredith (DDOT)" userId="a9ed9c8c-e193-4ae6-ae84-56ea20aea51a" providerId="ADAL" clId="{D8B046EF-A363-4B03-95E2-C1E30DF9E707}" dt="2024-02-29T15:51:33.228" v="50" actId="113"/>
          <ac:spMkLst>
            <pc:docMk/>
            <pc:sldMk cId="3373311463" sldId="284"/>
            <ac:spMk id="3" creationId="{0310D9E9-BE63-314A-A423-AF444C261C93}"/>
          </ac:spMkLst>
        </pc:spChg>
      </pc:sldChg>
      <pc:sldChg chg="modSp mod">
        <pc:chgData name="Soniat, Meredith (DDOT)" userId="a9ed9c8c-e193-4ae6-ae84-56ea20aea51a" providerId="ADAL" clId="{D8B046EF-A363-4B03-95E2-C1E30DF9E707}" dt="2024-02-29T15:56:44.297" v="298" actId="20577"/>
        <pc:sldMkLst>
          <pc:docMk/>
          <pc:sldMk cId="883093798" sldId="295"/>
        </pc:sldMkLst>
        <pc:spChg chg="mod">
          <ac:chgData name="Soniat, Meredith (DDOT)" userId="a9ed9c8c-e193-4ae6-ae84-56ea20aea51a" providerId="ADAL" clId="{D8B046EF-A363-4B03-95E2-C1E30DF9E707}" dt="2024-02-29T15:56:44.297" v="298" actId="20577"/>
          <ac:spMkLst>
            <pc:docMk/>
            <pc:sldMk cId="883093798" sldId="295"/>
            <ac:spMk id="3" creationId="{E55A7573-3123-7B46-6317-754FFD354D6A}"/>
          </ac:spMkLst>
        </pc:spChg>
      </pc:sldChg>
      <pc:sldChg chg="modSp mod addCm modCm modNotesTx">
        <pc:chgData name="Soniat, Meredith (DDOT)" userId="a9ed9c8c-e193-4ae6-ae84-56ea20aea51a" providerId="ADAL" clId="{D8B046EF-A363-4B03-95E2-C1E30DF9E707}" dt="2024-03-01T14:54:57.018" v="1848"/>
        <pc:sldMkLst>
          <pc:docMk/>
          <pc:sldMk cId="2987032337" sldId="296"/>
        </pc:sldMkLst>
        <pc:spChg chg="mod">
          <ac:chgData name="Soniat, Meredith (DDOT)" userId="a9ed9c8c-e193-4ae6-ae84-56ea20aea51a" providerId="ADAL" clId="{D8B046EF-A363-4B03-95E2-C1E30DF9E707}" dt="2024-03-01T14:54:16.567" v="1847" actId="113"/>
          <ac:spMkLst>
            <pc:docMk/>
            <pc:sldMk cId="2987032337" sldId="296"/>
            <ac:spMk id="3" creationId="{E0AF85BD-6C05-3196-CFF1-1A7EFAEE5B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oniat, Meredith (DDOT)" userId="a9ed9c8c-e193-4ae6-ae84-56ea20aea51a" providerId="ADAL" clId="{D8B046EF-A363-4B03-95E2-C1E30DF9E707}" dt="2024-03-01T14:54:57.018" v="1848"/>
              <pc2:cmMkLst xmlns:pc2="http://schemas.microsoft.com/office/powerpoint/2019/9/main/command">
                <pc:docMk/>
                <pc:sldMk cId="2987032337" sldId="296"/>
                <pc2:cmMk id="{EE59D9C4-422C-43E9-AF3C-A52235C7CD93}"/>
              </pc2:cmMkLst>
            </pc226:cmChg>
          </p:ext>
        </pc:extLst>
      </pc:sldChg>
      <pc:sldChg chg="modSp mod addCm modNotesTx">
        <pc:chgData name="Soniat, Meredith (DDOT)" userId="a9ed9c8c-e193-4ae6-ae84-56ea20aea51a" providerId="ADAL" clId="{D8B046EF-A363-4B03-95E2-C1E30DF9E707}" dt="2024-03-01T14:52:30.354" v="1764" actId="20577"/>
        <pc:sldMkLst>
          <pc:docMk/>
          <pc:sldMk cId="1714740441" sldId="297"/>
        </pc:sldMkLst>
        <pc:spChg chg="mod">
          <ac:chgData name="Soniat, Meredith (DDOT)" userId="a9ed9c8c-e193-4ae6-ae84-56ea20aea51a" providerId="ADAL" clId="{D8B046EF-A363-4B03-95E2-C1E30DF9E707}" dt="2024-03-01T14:47:29.054" v="1249" actId="20577"/>
          <ac:spMkLst>
            <pc:docMk/>
            <pc:sldMk cId="1714740441" sldId="297"/>
            <ac:spMk id="2" creationId="{B29A1D8E-1C79-A145-D33E-E5841676C914}"/>
          </ac:spMkLst>
        </pc:spChg>
        <pc:spChg chg="mod">
          <ac:chgData name="Soniat, Meredith (DDOT)" userId="a9ed9c8c-e193-4ae6-ae84-56ea20aea51a" providerId="ADAL" clId="{D8B046EF-A363-4B03-95E2-C1E30DF9E707}" dt="2024-03-01T14:52:30.354" v="1764" actId="20577"/>
          <ac:spMkLst>
            <pc:docMk/>
            <pc:sldMk cId="1714740441" sldId="297"/>
            <ac:spMk id="3" creationId="{F55D4A73-46F3-1D50-B9D1-422E2D4FEF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niat, Meredith (DDOT)" userId="a9ed9c8c-e193-4ae6-ae84-56ea20aea51a" providerId="ADAL" clId="{D8B046EF-A363-4B03-95E2-C1E30DF9E707}" dt="2024-03-01T14:44:27.488" v="953"/>
              <pc2:cmMkLst xmlns:pc2="http://schemas.microsoft.com/office/powerpoint/2019/9/main/command">
                <pc:docMk/>
                <pc:sldMk cId="1714740441" sldId="297"/>
                <pc2:cmMk id="{051AC568-7C80-4DBD-B9D9-F1B12D0CA742}"/>
              </pc2:cmMkLst>
            </pc226:cmChg>
          </p:ext>
        </pc:extLst>
      </pc:sldChg>
      <pc:sldChg chg="modSp del">
        <pc:chgData name="Soniat, Meredith (DDOT)" userId="a9ed9c8c-e193-4ae6-ae84-56ea20aea51a" providerId="ADAL" clId="{D8B046EF-A363-4B03-95E2-C1E30DF9E707}" dt="2024-03-01T14:53:13.936" v="1765" actId="47"/>
        <pc:sldMkLst>
          <pc:docMk/>
          <pc:sldMk cId="4167046580" sldId="298"/>
        </pc:sldMkLst>
        <pc:spChg chg="mod">
          <ac:chgData name="Soniat, Meredith (DDOT)" userId="a9ed9c8c-e193-4ae6-ae84-56ea20aea51a" providerId="ADAL" clId="{D8B046EF-A363-4B03-95E2-C1E30DF9E707}" dt="2024-03-01T14:28:23.971" v="527" actId="20578"/>
          <ac:spMkLst>
            <pc:docMk/>
            <pc:sldMk cId="4167046580" sldId="298"/>
            <ac:spMk id="3" creationId="{1FCF096E-4C07-D513-17DF-FC10DE4DF46F}"/>
          </ac:spMkLst>
        </pc:spChg>
      </pc:sldChg>
    </pc:docChg>
  </pc:docChgLst>
  <pc:docChgLst>
    <pc:chgData name="Malik, Tasin (DDOT)" userId="99205ad7-5ba2-4b2d-9777-91213e736a7a" providerId="ADAL" clId="{F25882D7-E47D-4B52-8DC7-BD3F633E43DA}"/>
    <pc:docChg chg="undo custSel modSld">
      <pc:chgData name="Malik, Tasin (DDOT)" userId="99205ad7-5ba2-4b2d-9777-91213e736a7a" providerId="ADAL" clId="{F25882D7-E47D-4B52-8DC7-BD3F633E43DA}" dt="2024-03-14T14:32:58.327" v="102" actId="20577"/>
      <pc:docMkLst>
        <pc:docMk/>
      </pc:docMkLst>
      <pc:sldChg chg="modNotesTx">
        <pc:chgData name="Malik, Tasin (DDOT)" userId="99205ad7-5ba2-4b2d-9777-91213e736a7a" providerId="ADAL" clId="{F25882D7-E47D-4B52-8DC7-BD3F633E43DA}" dt="2024-03-14T14:26:09.088" v="81" actId="20577"/>
        <pc:sldMkLst>
          <pc:docMk/>
          <pc:sldMk cId="3699735900" sldId="270"/>
        </pc:sldMkLst>
      </pc:sldChg>
      <pc:sldChg chg="modSp mod modNotesTx">
        <pc:chgData name="Malik, Tasin (DDOT)" userId="99205ad7-5ba2-4b2d-9777-91213e736a7a" providerId="ADAL" clId="{F25882D7-E47D-4B52-8DC7-BD3F633E43DA}" dt="2024-03-14T14:32:58.327" v="102" actId="20577"/>
        <pc:sldMkLst>
          <pc:docMk/>
          <pc:sldMk cId="1678947877" sldId="274"/>
        </pc:sldMkLst>
        <pc:spChg chg="mod">
          <ac:chgData name="Malik, Tasin (DDOT)" userId="99205ad7-5ba2-4b2d-9777-91213e736a7a" providerId="ADAL" clId="{F25882D7-E47D-4B52-8DC7-BD3F633E43DA}" dt="2024-03-14T14:32:58.327" v="102" actId="20577"/>
          <ac:spMkLst>
            <pc:docMk/>
            <pc:sldMk cId="1678947877" sldId="274"/>
            <ac:spMk id="3" creationId="{A0BE1B96-5F4F-8512-03D0-49360500B9CA}"/>
          </ac:spMkLst>
        </pc:spChg>
        <pc:spChg chg="mod">
          <ac:chgData name="Malik, Tasin (DDOT)" userId="99205ad7-5ba2-4b2d-9777-91213e736a7a" providerId="ADAL" clId="{F25882D7-E47D-4B52-8DC7-BD3F633E43DA}" dt="2024-03-14T14:31:38.510" v="83" actId="20577"/>
          <ac:spMkLst>
            <pc:docMk/>
            <pc:sldMk cId="1678947877" sldId="274"/>
            <ac:spMk id="5" creationId="{A34D005D-43C2-47C9-7601-5CF3AF0FF964}"/>
          </ac:spMkLst>
        </pc:spChg>
      </pc:sldChg>
      <pc:sldChg chg="modSp mod">
        <pc:chgData name="Malik, Tasin (DDOT)" userId="99205ad7-5ba2-4b2d-9777-91213e736a7a" providerId="ADAL" clId="{F25882D7-E47D-4B52-8DC7-BD3F633E43DA}" dt="2024-03-14T14:32:12.856" v="91" actId="20577"/>
        <pc:sldMkLst>
          <pc:docMk/>
          <pc:sldMk cId="3507108503" sldId="281"/>
        </pc:sldMkLst>
        <pc:spChg chg="mod">
          <ac:chgData name="Malik, Tasin (DDOT)" userId="99205ad7-5ba2-4b2d-9777-91213e736a7a" providerId="ADAL" clId="{F25882D7-E47D-4B52-8DC7-BD3F633E43DA}" dt="2024-03-14T14:32:12.856" v="91" actId="20577"/>
          <ac:spMkLst>
            <pc:docMk/>
            <pc:sldMk cId="3507108503" sldId="281"/>
            <ac:spMk id="3" creationId="{555DF9E7-D7EE-BD80-07DB-40E62B98E4C1}"/>
          </ac:spMkLst>
        </pc:spChg>
      </pc:sldChg>
      <pc:sldChg chg="modNotesTx">
        <pc:chgData name="Malik, Tasin (DDOT)" userId="99205ad7-5ba2-4b2d-9777-91213e736a7a" providerId="ADAL" clId="{F25882D7-E47D-4B52-8DC7-BD3F633E43DA}" dt="2024-03-14T14:26:15.198" v="82" actId="20577"/>
        <pc:sldMkLst>
          <pc:docMk/>
          <pc:sldMk cId="3373311463" sldId="284"/>
        </pc:sldMkLst>
      </pc:sldChg>
      <pc:sldChg chg="modSp mod">
        <pc:chgData name="Malik, Tasin (DDOT)" userId="99205ad7-5ba2-4b2d-9777-91213e736a7a" providerId="ADAL" clId="{F25882D7-E47D-4B52-8DC7-BD3F633E43DA}" dt="2024-03-14T14:24:35.339" v="58" actId="20577"/>
        <pc:sldMkLst>
          <pc:docMk/>
          <pc:sldMk cId="883093798" sldId="295"/>
        </pc:sldMkLst>
        <pc:spChg chg="mod">
          <ac:chgData name="Malik, Tasin (DDOT)" userId="99205ad7-5ba2-4b2d-9777-91213e736a7a" providerId="ADAL" clId="{F25882D7-E47D-4B52-8DC7-BD3F633E43DA}" dt="2024-03-14T14:24:35.339" v="58" actId="20577"/>
          <ac:spMkLst>
            <pc:docMk/>
            <pc:sldMk cId="883093798" sldId="295"/>
            <ac:spMk id="3" creationId="{E55A7573-3123-7B46-6317-754FFD354D6A}"/>
          </ac:spMkLst>
        </pc:spChg>
      </pc:sldChg>
      <pc:sldChg chg="modSp mod">
        <pc:chgData name="Malik, Tasin (DDOT)" userId="99205ad7-5ba2-4b2d-9777-91213e736a7a" providerId="ADAL" clId="{F25882D7-E47D-4B52-8DC7-BD3F633E43DA}" dt="2024-03-14T14:32:28.076" v="101" actId="1076"/>
        <pc:sldMkLst>
          <pc:docMk/>
          <pc:sldMk cId="2987032337" sldId="296"/>
        </pc:sldMkLst>
        <pc:spChg chg="mod">
          <ac:chgData name="Malik, Tasin (DDOT)" userId="99205ad7-5ba2-4b2d-9777-91213e736a7a" providerId="ADAL" clId="{F25882D7-E47D-4B52-8DC7-BD3F633E43DA}" dt="2024-03-14T14:32:20.164" v="99" actId="20577"/>
          <ac:spMkLst>
            <pc:docMk/>
            <pc:sldMk cId="2987032337" sldId="296"/>
            <ac:spMk id="2" creationId="{A8F97872-813F-8E5E-52FA-7F3BB7A54F20}"/>
          </ac:spMkLst>
        </pc:spChg>
        <pc:spChg chg="mod">
          <ac:chgData name="Malik, Tasin (DDOT)" userId="99205ad7-5ba2-4b2d-9777-91213e736a7a" providerId="ADAL" clId="{F25882D7-E47D-4B52-8DC7-BD3F633E43DA}" dt="2024-03-14T14:32:28.076" v="101" actId="1076"/>
          <ac:spMkLst>
            <pc:docMk/>
            <pc:sldMk cId="2987032337" sldId="296"/>
            <ac:spMk id="3" creationId="{E0AF85BD-6C05-3196-CFF1-1A7EFAEE5BA4}"/>
          </ac:spMkLst>
        </pc:spChg>
      </pc:sldChg>
      <pc:sldChg chg="modSp mod modNotesTx">
        <pc:chgData name="Malik, Tasin (DDOT)" userId="99205ad7-5ba2-4b2d-9777-91213e736a7a" providerId="ADAL" clId="{F25882D7-E47D-4B52-8DC7-BD3F633E43DA}" dt="2024-03-14T14:25:53.770" v="79" actId="20577"/>
        <pc:sldMkLst>
          <pc:docMk/>
          <pc:sldMk cId="1714740441" sldId="297"/>
        </pc:sldMkLst>
        <pc:spChg chg="mod">
          <ac:chgData name="Malik, Tasin (DDOT)" userId="99205ad7-5ba2-4b2d-9777-91213e736a7a" providerId="ADAL" clId="{F25882D7-E47D-4B52-8DC7-BD3F633E43DA}" dt="2024-03-14T14:20:48.027" v="41" actId="20577"/>
          <ac:spMkLst>
            <pc:docMk/>
            <pc:sldMk cId="1714740441" sldId="297"/>
            <ac:spMk id="2" creationId="{B29A1D8E-1C79-A145-D33E-E5841676C914}"/>
          </ac:spMkLst>
        </pc:spChg>
        <pc:spChg chg="mod">
          <ac:chgData name="Malik, Tasin (DDOT)" userId="99205ad7-5ba2-4b2d-9777-91213e736a7a" providerId="ADAL" clId="{F25882D7-E47D-4B52-8DC7-BD3F633E43DA}" dt="2024-03-14T14:25:24.463" v="78" actId="114"/>
          <ac:spMkLst>
            <pc:docMk/>
            <pc:sldMk cId="1714740441" sldId="297"/>
            <ac:spMk id="3" creationId="{F55D4A73-46F3-1D50-B9D1-422E2D4FEFAB}"/>
          </ac:spMkLst>
        </pc:spChg>
      </pc:sldChg>
    </pc:docChg>
  </pc:docChgLst>
  <pc:docChgLst>
    <pc:chgData name="Malik, Tasin (DDOT)" userId="99205ad7-5ba2-4b2d-9777-91213e736a7a" providerId="ADAL" clId="{1557A35B-AA9F-4317-8E6B-432375C61DF3}"/>
    <pc:docChg chg="modSld">
      <pc:chgData name="Malik, Tasin (DDOT)" userId="99205ad7-5ba2-4b2d-9777-91213e736a7a" providerId="ADAL" clId="{1557A35B-AA9F-4317-8E6B-432375C61DF3}" dt="2023-12-01T20:00:04.827" v="60" actId="20577"/>
      <pc:docMkLst>
        <pc:docMk/>
      </pc:docMkLst>
      <pc:sldChg chg="delCm">
        <pc:chgData name="Malik, Tasin (DDOT)" userId="99205ad7-5ba2-4b2d-9777-91213e736a7a" providerId="ADAL" clId="{1557A35B-AA9F-4317-8E6B-432375C61DF3}" dt="2023-12-01T19:58:11.648" v="8"/>
        <pc:sldMkLst>
          <pc:docMk/>
          <pc:sldMk cId="42823552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lik, Tasin (DDOT)" userId="99205ad7-5ba2-4b2d-9777-91213e736a7a" providerId="ADAL" clId="{1557A35B-AA9F-4317-8E6B-432375C61DF3}" dt="2023-12-01T19:58:11.648" v="8"/>
              <pc2:cmMkLst xmlns:pc2="http://schemas.microsoft.com/office/powerpoint/2019/9/main/command">
                <pc:docMk/>
                <pc:sldMk cId="42823552" sldId="279"/>
                <pc2:cmMk id="{1803D07C-588E-4BB6-86DA-F3B3F990D0B6}"/>
              </pc2:cmMkLst>
            </pc226:cmChg>
          </p:ext>
        </pc:extLst>
      </pc:sldChg>
      <pc:sldChg chg="modSp mod">
        <pc:chgData name="Malik, Tasin (DDOT)" userId="99205ad7-5ba2-4b2d-9777-91213e736a7a" providerId="ADAL" clId="{1557A35B-AA9F-4317-8E6B-432375C61DF3}" dt="2023-12-01T19:59:42.935" v="48" actId="20577"/>
        <pc:sldMkLst>
          <pc:docMk/>
          <pc:sldMk cId="2242818008" sldId="280"/>
        </pc:sldMkLst>
        <pc:spChg chg="mod">
          <ac:chgData name="Malik, Tasin (DDOT)" userId="99205ad7-5ba2-4b2d-9777-91213e736a7a" providerId="ADAL" clId="{1557A35B-AA9F-4317-8E6B-432375C61DF3}" dt="2023-12-01T19:59:42.935" v="48" actId="20577"/>
          <ac:spMkLst>
            <pc:docMk/>
            <pc:sldMk cId="2242818008" sldId="280"/>
            <ac:spMk id="3" creationId="{CCF6E9F5-D568-8811-BF9C-61E49FEEA25E}"/>
          </ac:spMkLst>
        </pc:spChg>
      </pc:sldChg>
      <pc:sldChg chg="modSp mod">
        <pc:chgData name="Malik, Tasin (DDOT)" userId="99205ad7-5ba2-4b2d-9777-91213e736a7a" providerId="ADAL" clId="{1557A35B-AA9F-4317-8E6B-432375C61DF3}" dt="2023-12-01T19:59:13.968" v="32" actId="20577"/>
        <pc:sldMkLst>
          <pc:docMk/>
          <pc:sldMk cId="1070554539" sldId="283"/>
        </pc:sldMkLst>
        <pc:spChg chg="mod">
          <ac:chgData name="Malik, Tasin (DDOT)" userId="99205ad7-5ba2-4b2d-9777-91213e736a7a" providerId="ADAL" clId="{1557A35B-AA9F-4317-8E6B-432375C61DF3}" dt="2023-12-01T19:59:13.968" v="32" actId="20577"/>
          <ac:spMkLst>
            <pc:docMk/>
            <pc:sldMk cId="1070554539" sldId="283"/>
            <ac:spMk id="6" creationId="{A8AF95D2-C0F7-4988-B9FF-242E3E3C6A23}"/>
          </ac:spMkLst>
        </pc:spChg>
      </pc:sldChg>
      <pc:sldChg chg="modSp mod">
        <pc:chgData name="Malik, Tasin (DDOT)" userId="99205ad7-5ba2-4b2d-9777-91213e736a7a" providerId="ADAL" clId="{1557A35B-AA9F-4317-8E6B-432375C61DF3}" dt="2023-12-01T19:58:30.873" v="9" actId="20577"/>
        <pc:sldMkLst>
          <pc:docMk/>
          <pc:sldMk cId="3373311463" sldId="284"/>
        </pc:sldMkLst>
        <pc:spChg chg="mod">
          <ac:chgData name="Malik, Tasin (DDOT)" userId="99205ad7-5ba2-4b2d-9777-91213e736a7a" providerId="ADAL" clId="{1557A35B-AA9F-4317-8E6B-432375C61DF3}" dt="2023-12-01T19:58:30.873" v="9" actId="20577"/>
          <ac:spMkLst>
            <pc:docMk/>
            <pc:sldMk cId="3373311463" sldId="284"/>
            <ac:spMk id="3" creationId="{0310D9E9-BE63-314A-A423-AF444C261C93}"/>
          </ac:spMkLst>
        </pc:spChg>
      </pc:sldChg>
      <pc:sldChg chg="modSp mod">
        <pc:chgData name="Malik, Tasin (DDOT)" userId="99205ad7-5ba2-4b2d-9777-91213e736a7a" providerId="ADAL" clId="{1557A35B-AA9F-4317-8E6B-432375C61DF3}" dt="2023-12-01T20:00:04.827" v="60" actId="20577"/>
        <pc:sldMkLst>
          <pc:docMk/>
          <pc:sldMk cId="349917745" sldId="286"/>
        </pc:sldMkLst>
        <pc:spChg chg="mod">
          <ac:chgData name="Malik, Tasin (DDOT)" userId="99205ad7-5ba2-4b2d-9777-91213e736a7a" providerId="ADAL" clId="{1557A35B-AA9F-4317-8E6B-432375C61DF3}" dt="2023-12-01T20:00:04.827" v="60" actId="20577"/>
          <ac:spMkLst>
            <pc:docMk/>
            <pc:sldMk cId="349917745" sldId="286"/>
            <ac:spMk id="3" creationId="{FAB4AEE1-D581-8EFD-6523-DDE8BDA7F0BF}"/>
          </ac:spMkLst>
        </pc:spChg>
      </pc:sldChg>
    </pc:docChg>
  </pc:docChgLst>
  <pc:docChgLst>
    <pc:chgData name="Chamberlin, Anna (DDOT)" userId="S::achamberlin@ddot.dc.gov::19674692-d71f-4fa9-932c-dcc69fddae12" providerId="AD" clId="Web-{D0B2F4BE-CCAE-495C-42B5-6C1EDD97ACF7}"/>
    <pc:docChg chg="modSld">
      <pc:chgData name="Chamberlin, Anna (DDOT)" userId="S::achamberlin@ddot.dc.gov::19674692-d71f-4fa9-932c-dcc69fddae12" providerId="AD" clId="Web-{D0B2F4BE-CCAE-495C-42B5-6C1EDD97ACF7}" dt="2023-11-06T19:15:40.467" v="1" actId="20577"/>
      <pc:docMkLst>
        <pc:docMk/>
      </pc:docMkLst>
      <pc:sldChg chg="modSp">
        <pc:chgData name="Chamberlin, Anna (DDOT)" userId="S::achamberlin@ddot.dc.gov::19674692-d71f-4fa9-932c-dcc69fddae12" providerId="AD" clId="Web-{D0B2F4BE-CCAE-495C-42B5-6C1EDD97ACF7}" dt="2023-11-06T19:15:40.467" v="1" actId="20577"/>
        <pc:sldMkLst>
          <pc:docMk/>
          <pc:sldMk cId="2242818008" sldId="280"/>
        </pc:sldMkLst>
        <pc:spChg chg="mod">
          <ac:chgData name="Chamberlin, Anna (DDOT)" userId="S::achamberlin@ddot.dc.gov::19674692-d71f-4fa9-932c-dcc69fddae12" providerId="AD" clId="Web-{D0B2F4BE-CCAE-495C-42B5-6C1EDD97ACF7}" dt="2023-11-06T19:15:40.467" v="1" actId="20577"/>
          <ac:spMkLst>
            <pc:docMk/>
            <pc:sldMk cId="2242818008" sldId="280"/>
            <ac:spMk id="3" creationId="{CCF6E9F5-D568-8811-BF9C-61E49FEEA25E}"/>
          </ac:spMkLst>
        </pc:spChg>
      </pc:sldChg>
      <pc:sldChg chg="modCm">
        <pc:chgData name="Chamberlin, Anna (DDOT)" userId="S::achamberlin@ddot.dc.gov::19674692-d71f-4fa9-932c-dcc69fddae12" providerId="AD" clId="Web-{D0B2F4BE-CCAE-495C-42B5-6C1EDD97ACF7}" dt="2023-11-06T19:08:02.961" v="0"/>
        <pc:sldMkLst>
          <pc:docMk/>
          <pc:sldMk cId="182498307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hamberlin, Anna (DDOT)" userId="S::achamberlin@ddot.dc.gov::19674692-d71f-4fa9-932c-dcc69fddae12" providerId="AD" clId="Web-{D0B2F4BE-CCAE-495C-42B5-6C1EDD97ACF7}" dt="2023-11-06T19:08:02.961" v="0"/>
              <pc2:cmMkLst xmlns:pc2="http://schemas.microsoft.com/office/powerpoint/2019/9/main/command">
                <pc:docMk/>
                <pc:sldMk cId="1824983074" sldId="285"/>
                <pc2:cmMk id="{73C78C61-8ED6-4305-A340-922C87DD4D32}"/>
              </pc2:cmMkLst>
              <pc226:cmRplyChg chg="add">
                <pc226:chgData name="Chamberlin, Anna (DDOT)" userId="S::achamberlin@ddot.dc.gov::19674692-d71f-4fa9-932c-dcc69fddae12" providerId="AD" clId="Web-{D0B2F4BE-CCAE-495C-42B5-6C1EDD97ACF7}" dt="2023-11-06T19:08:02.961" v="0"/>
                <pc2:cmRplyMkLst xmlns:pc2="http://schemas.microsoft.com/office/powerpoint/2019/9/main/command">
                  <pc:docMk/>
                  <pc:sldMk cId="1824983074" sldId="285"/>
                  <pc2:cmMk id="{73C78C61-8ED6-4305-A340-922C87DD4D32}"/>
                  <pc2:cmRplyMk id="{F5E0C209-B2E6-43F6-B860-17334FA93CCA}"/>
                </pc2:cmRplyMkLst>
              </pc226:cmRplyChg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8A61C-3287-3E48-BEB1-5183D75F5F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BA369-71D7-9E49-BB62-C5502BE51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3D65E-53AF-744C-90BF-30811FA5CBBB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99548-ED89-2648-ACF5-FB6E85CD52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59DED-94FA-7E48-8F01-41BB70F285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D65B-D270-E14C-AE2B-07503EA3F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222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97B8-0212-4246-94F4-517855664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36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cap="small" baseline="0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0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9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06FFC-5D46-F81E-2A0A-1C5F1DA0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2CD98-84B7-B422-C806-2C4E87623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21B69-760A-D5DA-38C2-89F42B92C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CC8B4E7-3E0F-41DF-8DA3-7F877E5AD5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21AC7-6695-A766-B033-8B780FE43D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F3583-0F0A-9480-9518-EE32904ADC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E2373-FD95-AA18-97DA-8EA23739A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81185B-C52A-8E46-82F1-0BB7D15B3F80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997B8-0212-4246-94F4-5178556645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D02B-ECA1-9B4D-B50D-2725D9F1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2AA73-54C5-254C-A643-7497E4654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4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BA8E-FBEE-6C48-9BC7-2F421371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24768-4B40-0D4C-A0CA-5A32F00B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04A26-197A-7741-B666-E20B36A52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77D67-BCA1-224B-B33E-67B0806D85CB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ED1FC3-EDAE-0B45-B963-3B85670A4CC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53D6B5-8723-2B45-B946-8153CFDA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81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96FD45-7B59-F24D-8E47-A9D45A03E36F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6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D02B-ECA1-9B4D-B50D-2725D9F1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2AA73-54C5-254C-A643-7497E4654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44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4B2D-DBC0-3F48-B38F-A66E8CE7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E208C-0C69-1E46-9564-3873D63C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62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72F06-3C7F-064C-BDA7-670A3C3D52D7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5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866E-3BE3-774A-AF02-9AC3123D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B5519-B146-BF49-A220-F47F9351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14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258" y="197938"/>
            <a:ext cx="11619631" cy="4070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rgbClr val="002B3A"/>
                </a:solidFill>
                <a:latin typeface="Avenir Book" panose="02000503020000020003" pitchFamily="2" charset="0"/>
                <a:cs typeface="Avenir Book" panose="02000503020000020003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36760-9D00-5248-B8F9-A842774B7EC0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0FB3-E9B9-E041-93BB-A7EE7DAE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60369-AEB7-4642-975C-89B8DAC9C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39AF8-EC96-5D42-85BB-74BBE3ED2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7DD97-9119-0C41-A0F8-2E1E615CD0B2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DCC051-9329-4B05-928F-F3822773EB5F}"/>
              </a:ext>
            </a:extLst>
          </p:cNvPr>
          <p:cNvGrpSpPr/>
          <p:nvPr userDrawn="1"/>
        </p:nvGrpSpPr>
        <p:grpSpPr>
          <a:xfrm>
            <a:off x="8869679" y="6478002"/>
            <a:ext cx="310897" cy="329185"/>
            <a:chOff x="8869679" y="6478002"/>
            <a:chExt cx="310897" cy="329185"/>
          </a:xfrm>
        </p:grpSpPr>
        <p:pic>
          <p:nvPicPr>
            <p:cNvPr id="8" name="Picture 7" descr="A red and white flag&#10;&#10;Description automatically generated with low confidence">
              <a:extLst>
                <a:ext uri="{FF2B5EF4-FFF2-40B4-BE49-F238E27FC236}">
                  <a16:creationId xmlns:a16="http://schemas.microsoft.com/office/drawing/2014/main" id="{F7CB5EA2-B823-4B11-9F0F-5F06F25FC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0294" y1="15278" x2="10294" y2="15278"/>
                          <a14:backgroundMark x1="10294" y1="15278" x2="10294" y2="15278"/>
                          <a14:backgroundMark x1="13235" y1="11111" x2="20588" y2="8333"/>
                          <a14:backgroundMark x1="92647" y1="15278" x2="80882" y2="9722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69680" y="6478003"/>
              <a:ext cx="310896" cy="329184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4DCC356-8193-4EB3-957A-12EE4833B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69679" y="6478002"/>
              <a:ext cx="310897" cy="329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679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9200-B356-8B4C-A2F5-86547B1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4E9E9-8A89-E044-BDC5-86BED11A1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6FA22-D299-3545-8769-2CBE57F17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3B952-C72D-5349-905B-6631736B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852FF-C082-3944-A0A5-DAAD2D352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D7C69-70FC-5E4A-A32A-460DD21315F2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1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4B2D-DBC0-3F48-B38F-A66E8CE7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E208C-0C69-1E46-9564-3873D63C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62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E70F-A9C7-7D43-9E96-1FA36DC7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B1F4A-5E96-3347-9469-2BEF06ACE42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5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2A3D-41CF-764D-8633-7D968FBF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DF88-A9D9-024D-A6AE-13C34208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EF32-3526-264A-AF19-E2B062A1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11E2-3648-F440-97F4-398B66ED55A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29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BA8E-FBEE-6C48-9BC7-2F421371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24768-4B40-0D4C-A0CA-5A32F00B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04A26-197A-7741-B666-E20B36A52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77D67-BCA1-224B-B33E-67B0806D85CB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6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ED1FC3-EDAE-0B45-B963-3B85670A4CC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53D6B5-8723-2B45-B946-8153CFDA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814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96FD45-7B59-F24D-8E47-A9D45A03E36F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6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72F06-3C7F-064C-BDA7-670A3C3D52D7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5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866E-3BE3-774A-AF02-9AC3123D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B5519-B146-BF49-A220-F47F9351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1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258" y="197938"/>
            <a:ext cx="11619631" cy="4070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rgbClr val="002B3A"/>
                </a:solidFill>
                <a:latin typeface="Avenir Book" panose="02000503020000020003" pitchFamily="2" charset="0"/>
                <a:cs typeface="Avenir Book" panose="02000503020000020003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36760-9D00-5248-B8F9-A842774B7EC0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0FB3-E9B9-E041-93BB-A7EE7DAE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60369-AEB7-4642-975C-89B8DAC9C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39AF8-EC96-5D42-85BB-74BBE3ED2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7DD97-9119-0C41-A0F8-2E1E615CD0B2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9200-B356-8B4C-A2F5-86547B1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4E9E9-8A89-E044-BDC5-86BED11A1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6FA22-D299-3545-8769-2CBE57F17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3B952-C72D-5349-905B-6631736B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852FF-C082-3944-A0A5-DAAD2D352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D7C69-70FC-5E4A-A32A-460DD21315F2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E70F-A9C7-7D43-9E96-1FA36DC7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B1F4A-5E96-3347-9469-2BEF06ACE42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5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2A3D-41CF-764D-8633-7D968FBF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DF88-A9D9-024D-A6AE-13C34208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EF32-3526-264A-AF19-E2B062A1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11E2-3648-F440-97F4-398B66ED55A3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45095" y="6524244"/>
            <a:ext cx="3552825" cy="334010"/>
          </a:xfrm>
          <a:custGeom>
            <a:avLst/>
            <a:gdLst/>
            <a:ahLst/>
            <a:cxnLst/>
            <a:rect l="l" t="t" r="r" b="b"/>
            <a:pathLst>
              <a:path w="3552825" h="334009">
                <a:moveTo>
                  <a:pt x="3552444" y="0"/>
                </a:moveTo>
                <a:lnTo>
                  <a:pt x="143256" y="0"/>
                </a:lnTo>
                <a:lnTo>
                  <a:pt x="0" y="333743"/>
                </a:lnTo>
                <a:lnTo>
                  <a:pt x="3552444" y="333743"/>
                </a:lnTo>
                <a:lnTo>
                  <a:pt x="3552444" y="0"/>
                </a:lnTo>
                <a:close/>
              </a:path>
            </a:pathLst>
          </a:custGeom>
          <a:solidFill>
            <a:srgbClr val="C9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645975"/>
            <a:ext cx="12156312" cy="226060"/>
          </a:xfrm>
          <a:custGeom>
            <a:avLst/>
            <a:gdLst/>
            <a:ahLst/>
            <a:cxnLst/>
            <a:rect l="l" t="t" r="r" b="b"/>
            <a:pathLst>
              <a:path w="12193905" h="226059">
                <a:moveTo>
                  <a:pt x="12193524" y="0"/>
                </a:moveTo>
                <a:lnTo>
                  <a:pt x="0" y="0"/>
                </a:lnTo>
                <a:lnTo>
                  <a:pt x="0" y="225488"/>
                </a:lnTo>
                <a:lnTo>
                  <a:pt x="12193524" y="225488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75980" y="6444869"/>
            <a:ext cx="3716020" cy="422275"/>
          </a:xfrm>
          <a:custGeom>
            <a:avLst/>
            <a:gdLst/>
            <a:ahLst/>
            <a:cxnLst/>
            <a:rect l="l" t="t" r="r" b="b"/>
            <a:pathLst>
              <a:path w="3716020" h="422275">
                <a:moveTo>
                  <a:pt x="3715511" y="0"/>
                </a:moveTo>
                <a:lnTo>
                  <a:pt x="149859" y="0"/>
                </a:lnTo>
                <a:lnTo>
                  <a:pt x="0" y="421982"/>
                </a:lnTo>
                <a:lnTo>
                  <a:pt x="3715511" y="421982"/>
                </a:lnTo>
                <a:lnTo>
                  <a:pt x="3715511" y="0"/>
                </a:lnTo>
                <a:close/>
              </a:path>
            </a:pathLst>
          </a:custGeom>
          <a:solidFill>
            <a:srgbClr val="CE1400"/>
          </a:solidFill>
        </p:spPr>
        <p:txBody>
          <a:bodyPr wrap="square" lIns="0" tIns="0" rIns="0" bIns="0" rtlCol="0"/>
          <a:lstStyle/>
          <a:p>
            <a:endParaRPr>
              <a:solidFill>
                <a:srgbClr val="CE1400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0637" y="2877041"/>
            <a:ext cx="106507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A887F-ACB0-664F-B93A-0DDF48E578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90" y="6502022"/>
            <a:ext cx="1612900" cy="235045"/>
          </a:xfrm>
          <a:prstGeom prst="rect">
            <a:avLst/>
          </a:prstGeom>
        </p:spPr>
      </p:pic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DD16E98-596F-1E4F-AF39-01517F76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F2A95-EB03-E742-ABBB-3DA8C30FF1EB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61" r:id="rId3"/>
    <p:sldLayoutId id="2147483681" r:id="rId4"/>
    <p:sldLayoutId id="2147483663" r:id="rId5"/>
    <p:sldLayoutId id="2147483683" r:id="rId6"/>
    <p:sldLayoutId id="2147483684" r:id="rId7"/>
    <p:sldLayoutId id="2147483685" r:id="rId8"/>
    <p:sldLayoutId id="2147483687" r:id="rId9"/>
    <p:sldLayoutId id="2147483688" r:id="rId10"/>
    <p:sldLayoutId id="2147483664" r:id="rId11"/>
    <p:sldLayoutId id="2147483665" r:id="rId12"/>
  </p:sldLayoutIdLst>
  <p:hf hdr="0" ftr="0" dt="0"/>
  <p:txStyles>
    <p:titleStyle>
      <a:lvl1pPr>
        <a:defRPr sz="2800">
          <a:latin typeface="Avenir Book" panose="02000503020000020003" pitchFamily="2" charset="0"/>
          <a:ea typeface="+mj-ea"/>
          <a:cs typeface="+mj-cs"/>
        </a:defRPr>
      </a:lvl1pPr>
    </p:titleStyle>
    <p:bodyStyle>
      <a:lvl1pPr marL="0">
        <a:defRPr>
          <a:latin typeface="Avenir Book" panose="02000503020000020003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45095" y="6524244"/>
            <a:ext cx="3552825" cy="334010"/>
          </a:xfrm>
          <a:custGeom>
            <a:avLst/>
            <a:gdLst/>
            <a:ahLst/>
            <a:cxnLst/>
            <a:rect l="l" t="t" r="r" b="b"/>
            <a:pathLst>
              <a:path w="3552825" h="334009">
                <a:moveTo>
                  <a:pt x="3552444" y="0"/>
                </a:moveTo>
                <a:lnTo>
                  <a:pt x="143256" y="0"/>
                </a:lnTo>
                <a:lnTo>
                  <a:pt x="0" y="333743"/>
                </a:lnTo>
                <a:lnTo>
                  <a:pt x="3552444" y="333743"/>
                </a:lnTo>
                <a:lnTo>
                  <a:pt x="3552444" y="0"/>
                </a:lnTo>
                <a:close/>
              </a:path>
            </a:pathLst>
          </a:custGeom>
          <a:solidFill>
            <a:srgbClr val="C9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645975"/>
            <a:ext cx="12156312" cy="226060"/>
          </a:xfrm>
          <a:custGeom>
            <a:avLst/>
            <a:gdLst/>
            <a:ahLst/>
            <a:cxnLst/>
            <a:rect l="l" t="t" r="r" b="b"/>
            <a:pathLst>
              <a:path w="12193905" h="226059">
                <a:moveTo>
                  <a:pt x="12193524" y="0"/>
                </a:moveTo>
                <a:lnTo>
                  <a:pt x="0" y="0"/>
                </a:lnTo>
                <a:lnTo>
                  <a:pt x="0" y="225488"/>
                </a:lnTo>
                <a:lnTo>
                  <a:pt x="12193524" y="225488"/>
                </a:lnTo>
                <a:lnTo>
                  <a:pt x="1219352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75980" y="6444869"/>
            <a:ext cx="3716020" cy="422275"/>
          </a:xfrm>
          <a:custGeom>
            <a:avLst/>
            <a:gdLst/>
            <a:ahLst/>
            <a:cxnLst/>
            <a:rect l="l" t="t" r="r" b="b"/>
            <a:pathLst>
              <a:path w="3716020" h="422275">
                <a:moveTo>
                  <a:pt x="3715511" y="0"/>
                </a:moveTo>
                <a:lnTo>
                  <a:pt x="149859" y="0"/>
                </a:lnTo>
                <a:lnTo>
                  <a:pt x="0" y="421982"/>
                </a:lnTo>
                <a:lnTo>
                  <a:pt x="3715511" y="421982"/>
                </a:lnTo>
                <a:lnTo>
                  <a:pt x="3715511" y="0"/>
                </a:lnTo>
                <a:close/>
              </a:path>
            </a:pathLst>
          </a:custGeom>
          <a:solidFill>
            <a:srgbClr val="CE1400"/>
          </a:solidFill>
        </p:spPr>
        <p:txBody>
          <a:bodyPr wrap="square" lIns="0" tIns="0" rIns="0" bIns="0" rtlCol="0"/>
          <a:lstStyle/>
          <a:p>
            <a:endParaRPr>
              <a:solidFill>
                <a:srgbClr val="CE1400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0637" y="2877041"/>
            <a:ext cx="106507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A887F-ACB0-664F-B93A-0DDF48E578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90" y="6502022"/>
            <a:ext cx="1612900" cy="235045"/>
          </a:xfrm>
          <a:prstGeom prst="rect">
            <a:avLst/>
          </a:prstGeom>
        </p:spPr>
      </p:pic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DD16E98-596F-1E4F-AF39-01517F76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F2A95-EB03-E742-ABBB-3DA8C30FF1EB}"/>
              </a:ext>
            </a:extLst>
          </p:cNvPr>
          <p:cNvSpPr txBox="1"/>
          <p:nvPr userDrawn="1"/>
        </p:nvSpPr>
        <p:spPr>
          <a:xfrm>
            <a:off x="0" y="645867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F35371A-5E4F-7146-8092-33B56F38D7F7}" type="slidenum">
              <a:rPr lang="en-US" sz="1000" smtClean="0">
                <a:latin typeface="Avenir Book" panose="02000503020000020003" pitchFamily="2" charset="0"/>
              </a:rPr>
              <a:t>‹#›</a:t>
            </a:fld>
            <a:endParaRPr lang="en-US" sz="1000">
              <a:latin typeface="Avenir Book" panose="020005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58580E-E48E-4242-BB6F-BC13D79CC225}"/>
              </a:ext>
            </a:extLst>
          </p:cNvPr>
          <p:cNvGrpSpPr/>
          <p:nvPr userDrawn="1"/>
        </p:nvGrpSpPr>
        <p:grpSpPr>
          <a:xfrm>
            <a:off x="8869679" y="6478002"/>
            <a:ext cx="310897" cy="329185"/>
            <a:chOff x="8869679" y="6478002"/>
            <a:chExt cx="310897" cy="329185"/>
          </a:xfrm>
        </p:grpSpPr>
        <p:pic>
          <p:nvPicPr>
            <p:cNvPr id="11" name="Picture 10" descr="A red and white flag&#10;&#10;Description automatically generated with low confidence">
              <a:extLst>
                <a:ext uri="{FF2B5EF4-FFF2-40B4-BE49-F238E27FC236}">
                  <a16:creationId xmlns:a16="http://schemas.microsoft.com/office/drawing/2014/main" id="{D338B7B0-FA9E-40FD-A66C-3648392466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10294" y1="15278" x2="10294" y2="15278"/>
                          <a14:backgroundMark x1="10294" y1="15278" x2="10294" y2="15278"/>
                          <a14:backgroundMark x1="13235" y1="11111" x2="20588" y2="8333"/>
                          <a14:backgroundMark x1="92647" y1="15278" x2="80882" y2="9722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69680" y="6478003"/>
              <a:ext cx="310896" cy="329184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97A935E-D0FB-4873-BABE-17AF92DAD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8869679" y="6478002"/>
              <a:ext cx="310897" cy="329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7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>
        <a:defRPr sz="2800">
          <a:latin typeface="Avenir Book" panose="02000503020000020003" pitchFamily="2" charset="0"/>
          <a:ea typeface="+mj-ea"/>
          <a:cs typeface="+mj-cs"/>
        </a:defRPr>
      </a:lvl1pPr>
    </p:titleStyle>
    <p:bodyStyle>
      <a:lvl1pPr marL="0">
        <a:defRPr>
          <a:latin typeface="Avenir Book" panose="02000503020000020003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vi.ddot.dc.gov/pages/nevi-eligible-loca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vi.ddot.dc.gov/pages/resour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nevi.ddot.dc.gov/" TargetMode="External"/><Relationship Id="rId4" Type="http://schemas.openxmlformats.org/officeDocument/2006/relationships/hyperlink" Target="mailto:nevi@dc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D273F0-BEEF-6244-A853-CBCBB759C328}"/>
              </a:ext>
            </a:extLst>
          </p:cNvPr>
          <p:cNvSpPr txBox="1"/>
          <p:nvPr/>
        </p:nvSpPr>
        <p:spPr>
          <a:xfrm>
            <a:off x="609600" y="505288"/>
            <a:ext cx="1097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DISTRICT DEPARTMENT OF TRANSPORTATION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869E5-1CB4-E44F-9166-0DF65F212523}"/>
              </a:ext>
            </a:extLst>
          </p:cNvPr>
          <p:cNvSpPr txBox="1"/>
          <p:nvPr/>
        </p:nvSpPr>
        <p:spPr>
          <a:xfrm>
            <a:off x="79899" y="3761865"/>
            <a:ext cx="12032202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600" b="1" i="1">
                <a:solidFill>
                  <a:prstClr val="white"/>
                </a:solidFill>
                <a:latin typeface="Avenir Next"/>
              </a:rPr>
              <a:t>NEVI Program Updates</a:t>
            </a:r>
          </a:p>
          <a:p>
            <a:pPr algn="r"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/>
              </a:rPr>
              <a:t>Commission on Climate Change &amp; Resiliency (CCCR)</a:t>
            </a:r>
            <a:endParaRPr lang="en-US" sz="3600" b="1" i="1">
              <a:solidFill>
                <a:prstClr val="white"/>
              </a:solidFill>
              <a:latin typeface="Avenir Next"/>
            </a:endParaRPr>
          </a:p>
          <a:p>
            <a:pPr algn="r">
              <a:defRPr/>
            </a:pPr>
            <a:r>
              <a:rPr lang="en-US" sz="3600" b="1" i="1">
                <a:solidFill>
                  <a:prstClr val="white"/>
                </a:solidFill>
                <a:latin typeface="Avenir Next"/>
              </a:rPr>
              <a:t>Quarterly Public Meeting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/>
            </a:endParaRPr>
          </a:p>
          <a:p>
            <a:pPr algn="r">
              <a:defRPr/>
            </a:pPr>
            <a:r>
              <a:rPr lang="en-US" sz="3600" b="1" i="1">
                <a:solidFill>
                  <a:prstClr val="white"/>
                </a:solidFill>
                <a:latin typeface="Avenir Next"/>
              </a:rPr>
              <a:t>March 14, 2024</a:t>
            </a:r>
          </a:p>
          <a:p>
            <a:pPr algn="r">
              <a:defRPr/>
            </a:pPr>
            <a:endParaRPr lang="en-US" sz="4400" b="1" i="1">
              <a:solidFill>
                <a:prstClr val="white"/>
              </a:solidFill>
              <a:latin typeface="Avenir Next" panose="020B05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C842C-B4DD-C3CD-81AB-2BB466EFD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b="12396"/>
          <a:stretch/>
        </p:blipFill>
        <p:spPr>
          <a:xfrm>
            <a:off x="0" y="2171700"/>
            <a:ext cx="12184102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3A0027D-8006-8945-B09C-7A9A47D5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08" y="463117"/>
            <a:ext cx="9144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3E805-A255-754B-94C2-6834A424A5F7}"/>
              </a:ext>
            </a:extLst>
          </p:cNvPr>
          <p:cNvSpPr txBox="1"/>
          <p:nvPr/>
        </p:nvSpPr>
        <p:spPr>
          <a:xfrm>
            <a:off x="539262" y="4665785"/>
            <a:ext cx="1117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" panose="02000503020000020003" pitchFamily="2" charset="0"/>
              </a:rPr>
              <a:t>250 M St SE | Washington, DC 20003 | 202.673.6813</a:t>
            </a:r>
          </a:p>
        </p:txBody>
      </p:sp>
    </p:spTree>
    <p:extLst>
      <p:ext uri="{BB962C8B-B14F-4D97-AF65-F5344CB8AC3E}">
        <p14:creationId xmlns:p14="http://schemas.microsoft.com/office/powerpoint/2010/main" val="163341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F24C-A97B-6C83-DC0B-439D6B86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Book" panose="02000503020000020003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F9E7-D7EE-BD80-07DB-40E62B98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2505"/>
            <a:ext cx="10515600" cy="2215991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/>
              </a:rPr>
              <a:t>NEVI Program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/>
              </a:rPr>
              <a:t>Eligible Locations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/>
              </a:rPr>
              <a:t>NEVI-Compliant Station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/>
              </a:rPr>
              <a:t>Stakeholder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/>
              </a:rPr>
              <a:t>Program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/>
              </a:rPr>
              <a:t>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67D7-0F47-C340-8276-F4B16612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1840"/>
            <a:ext cx="10515600" cy="1111419"/>
          </a:xfrm>
        </p:spPr>
        <p:txBody>
          <a:bodyPr>
            <a:no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Avenir Book" panose="02000503020000020003"/>
                <a:ea typeface="+mn-ea"/>
                <a:cs typeface="+mn-cs"/>
              </a:rPr>
              <a:t>NEVI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D9E9-BE63-314A-A423-AF444C261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071" y="1413259"/>
            <a:ext cx="9741765" cy="2893100"/>
          </a:xfrm>
        </p:spPr>
        <p:txBody>
          <a:bodyPr/>
          <a:lstStyle/>
          <a:p>
            <a:endParaRPr lang="en-US" sz="3000">
              <a:latin typeface="+mn-lt"/>
            </a:endParaRPr>
          </a:p>
          <a:p>
            <a:r>
              <a:rPr lang="en-US" b="1">
                <a:latin typeface="+mn-lt"/>
              </a:rPr>
              <a:t>Purpose: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Accelerate the adoption of EVs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Create a reliable network of EV charging stations to reduce range anxiety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Reduce greenhouse gas (GHG)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pPr algn="l"/>
            <a:r>
              <a:rPr lang="en-US" b="1">
                <a:latin typeface="+mn-lt"/>
              </a:rPr>
              <a:t>Funding:</a:t>
            </a:r>
          </a:p>
          <a:p>
            <a:pPr algn="l"/>
            <a:r>
              <a:rPr lang="en-US">
                <a:latin typeface="+mn-lt"/>
              </a:rPr>
              <a:t>~</a:t>
            </a:r>
            <a:r>
              <a:rPr lang="en-US" b="1">
                <a:latin typeface="+mn-lt"/>
              </a:rPr>
              <a:t>$16.7M </a:t>
            </a:r>
            <a:r>
              <a:rPr lang="en-US">
                <a:latin typeface="+mn-lt"/>
              </a:rPr>
              <a:t>over five years</a:t>
            </a:r>
          </a:p>
          <a:p>
            <a:endParaRPr lang="en-US" sz="1600">
              <a:latin typeface="+mn-lt"/>
            </a:endParaRPr>
          </a:p>
          <a:p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31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67D7-0F47-C340-8276-F4B16612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6" y="162996"/>
            <a:ext cx="10515600" cy="655152"/>
          </a:xfrm>
        </p:spPr>
        <p:txBody>
          <a:bodyPr anchor="b">
            <a:normAutofit/>
          </a:bodyPr>
          <a:lstStyle/>
          <a:p>
            <a:r>
              <a:rPr lang="en-US"/>
              <a:t>Alternative Fuel Corridors (AFCs)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7CD71-B379-31F5-731C-602926A3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4" y="162996"/>
            <a:ext cx="5193352" cy="621411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E16156-DFD2-FC80-9D8C-33C631E64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20410"/>
              </p:ext>
            </p:extLst>
          </p:nvPr>
        </p:nvGraphicFramePr>
        <p:xfrm>
          <a:off x="264453" y="2272384"/>
          <a:ext cx="7290232" cy="295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53">
                  <a:extLst>
                    <a:ext uri="{9D8B030D-6E8A-4147-A177-3AD203B41FA5}">
                      <a16:colId xmlns:a16="http://schemas.microsoft.com/office/drawing/2014/main" val="312098066"/>
                    </a:ext>
                  </a:extLst>
                </a:gridCol>
                <a:gridCol w="1937268">
                  <a:extLst>
                    <a:ext uri="{9D8B030D-6E8A-4147-A177-3AD203B41FA5}">
                      <a16:colId xmlns:a16="http://schemas.microsoft.com/office/drawing/2014/main" val="789717655"/>
                    </a:ext>
                  </a:extLst>
                </a:gridCol>
                <a:gridCol w="1690181">
                  <a:extLst>
                    <a:ext uri="{9D8B030D-6E8A-4147-A177-3AD203B41FA5}">
                      <a16:colId xmlns:a16="http://schemas.microsoft.com/office/drawing/2014/main" val="1336851667"/>
                    </a:ext>
                  </a:extLst>
                </a:gridCol>
                <a:gridCol w="1083330">
                  <a:extLst>
                    <a:ext uri="{9D8B030D-6E8A-4147-A177-3AD203B41FA5}">
                      <a16:colId xmlns:a16="http://schemas.microsoft.com/office/drawing/2014/main" val="279693031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AFC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Corridor Limits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Status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extLst>
                  <a:ext uri="{0D108BD9-81ED-4DB2-BD59-A6C34878D82A}">
                    <a16:rowId xmlns:a16="http://schemas.microsoft.com/office/drawing/2014/main" val="122869655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New York Ave (US-50)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5</a:t>
                      </a:r>
                      <a:r>
                        <a:rPr lang="en-US" sz="1600" kern="100" baseline="30000">
                          <a:effectLst/>
                          <a:latin typeface="Avenir Book" panose="02000503020000020003"/>
                        </a:rPr>
                        <a:t>th</a:t>
                      </a: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 St NW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DC-Maryland NE Boundary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B050"/>
                          </a:solidFill>
                          <a:effectLst/>
                          <a:latin typeface="Avenir Book" panose="02000503020000020003"/>
                        </a:rPr>
                        <a:t>Ready</a:t>
                      </a:r>
                      <a:endParaRPr lang="en-US" sz="800" kern="100">
                        <a:solidFill>
                          <a:srgbClr val="00B05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extLst>
                  <a:ext uri="{0D108BD9-81ED-4DB2-BD59-A6C34878D82A}">
                    <a16:rowId xmlns:a16="http://schemas.microsoft.com/office/drawing/2014/main" val="396295114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I-295 and Anacostia Freeway (DC-295)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DC-Maryland SE Boundary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DC-Maryland NE Boundary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B050"/>
                          </a:solidFill>
                          <a:effectLst/>
                          <a:latin typeface="Avenir Book" panose="02000503020000020003"/>
                        </a:rPr>
                        <a:t>Ready</a:t>
                      </a:r>
                      <a:endParaRPr lang="en-US" sz="800" kern="100">
                        <a:solidFill>
                          <a:srgbClr val="00B05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extLst>
                  <a:ext uri="{0D108BD9-81ED-4DB2-BD59-A6C34878D82A}">
                    <a16:rowId xmlns:a16="http://schemas.microsoft.com/office/drawing/2014/main" val="71556289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I-395 and I-695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DC-Virginia SW Boundary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New York Ave and I-295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Avenir Book" panose="02000503020000020003"/>
                        </a:rPr>
                        <a:t>Pending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extLst>
                  <a:ext uri="{0D108BD9-81ED-4DB2-BD59-A6C34878D82A}">
                    <a16:rowId xmlns:a16="http://schemas.microsoft.com/office/drawing/2014/main" val="122176787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Rhode Island Ave (US-1/US-29)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Connecticut Ave NW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DC-Maryland Boundary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Avenir Book" panose="02000503020000020003"/>
                        </a:rPr>
                        <a:t>Pending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extLst>
                  <a:ext uri="{0D108BD9-81ED-4DB2-BD59-A6C34878D82A}">
                    <a16:rowId xmlns:a16="http://schemas.microsoft.com/office/drawing/2014/main" val="1167398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Pennsylvania Ave SE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Independence Ave SE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venir Book" panose="02000503020000020003"/>
                        </a:rPr>
                        <a:t>DC-Maryland SE Boundary</a:t>
                      </a:r>
                      <a:endParaRPr lang="en-US" sz="800" kern="100"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Avenir Book" panose="02000503020000020003"/>
                        </a:rPr>
                        <a:t>Pending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2" marR="13682" marT="0" marB="0" anchor="ctr"/>
                </a:tc>
                <a:extLst>
                  <a:ext uri="{0D108BD9-81ED-4DB2-BD59-A6C34878D82A}">
                    <a16:rowId xmlns:a16="http://schemas.microsoft.com/office/drawing/2014/main" val="3019004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73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0DB1-47B8-0F4F-BE6F-1A8493E1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64" y="754380"/>
            <a:ext cx="11619631" cy="4070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Eligible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A7573-3123-7B46-6317-754FFD354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895814"/>
            <a:ext cx="5303520" cy="3796326"/>
          </a:xfrm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Within </a:t>
            </a:r>
            <a:r>
              <a:rPr lang="en-US" b="1" dirty="0"/>
              <a:t>1 travel-mile </a:t>
            </a:r>
            <a:r>
              <a:rPr lang="en-US" dirty="0"/>
              <a:t>of the AFCs (purple on map)</a:t>
            </a:r>
            <a:endParaRPr lang="en-US" i="1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DDOT’s NEVI Site Mapping tool: </a:t>
            </a:r>
            <a:r>
              <a:rPr lang="en-US" dirty="0">
                <a:hlinkClick r:id="rId3"/>
              </a:rPr>
              <a:t>https://nevi.ddot.dc.gov/pages/nevi-eligible-locations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endParaRPr lang="en-US" dirty="0">
              <a:latin typeface="Avenir Book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4654D-A631-0B61-0453-D51DD9C278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84" r="3" b="9402"/>
          <a:stretch/>
        </p:blipFill>
        <p:spPr>
          <a:xfrm>
            <a:off x="6278880" y="1165860"/>
            <a:ext cx="530352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09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BA5E-6780-1236-2638-CB765B78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622"/>
            <a:ext cx="10515600" cy="1325563"/>
          </a:xfrm>
        </p:spPr>
        <p:txBody>
          <a:bodyPr/>
          <a:lstStyle/>
          <a:p>
            <a:r>
              <a:rPr lang="en-US">
                <a:latin typeface="Avenir Book"/>
              </a:rPr>
              <a:t>Minimum Specifications for Direct Current (DC) Fast Chargers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1B96-5F4F-8512-03D0-49360500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840"/>
            <a:ext cx="5257800" cy="3385542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font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venir Book" panose="02000503020000020003"/>
                <a:ea typeface="Times New Roman" panose="02020603050405020304" pitchFamily="18" charset="0"/>
                <a:cs typeface="Arial"/>
              </a:rPr>
              <a:t>Minimum four ports which must be capable of chargin</a:t>
            </a:r>
            <a:r>
              <a:rPr lang="en-US" dirty="0">
                <a:latin typeface="Avenir Book" panose="02000503020000020003"/>
                <a:ea typeface="Times New Roman" panose="02020603050405020304" pitchFamily="18" charset="0"/>
                <a:cs typeface="Arial"/>
              </a:rPr>
              <a:t>g </a:t>
            </a:r>
            <a:r>
              <a:rPr lang="en-US" dirty="0">
                <a:effectLst/>
                <a:latin typeface="Avenir Book" panose="02000503020000020003"/>
                <a:ea typeface="Times New Roman" panose="02020603050405020304" pitchFamily="18" charset="0"/>
                <a:cs typeface="Arial"/>
              </a:rPr>
              <a:t>a Combined Charging System (CCS) compliant electric vehicle.</a:t>
            </a:r>
            <a:endParaRPr lang="en-US" dirty="0">
              <a:latin typeface="Avenir Book" panose="020005030200000200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fontAlgn="ctr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venir Book" panose="02000503020000020003"/>
                <a:ea typeface="Times New Roman" panose="02020603050405020304" pitchFamily="18" charset="0"/>
                <a:cs typeface="Arial"/>
              </a:rPr>
              <a:t>Every charging station along Alternative Fuel Corridors must </a:t>
            </a:r>
            <a:r>
              <a:rPr lang="en-US" b="1" dirty="0">
                <a:effectLst/>
                <a:latin typeface="Avenir Book" panose="02000503020000020003"/>
                <a:ea typeface="Times New Roman" panose="02020603050405020304" pitchFamily="18" charset="0"/>
                <a:cs typeface="Arial"/>
              </a:rPr>
              <a:t>be publicly available 24/7</a:t>
            </a:r>
            <a:r>
              <a:rPr lang="en-US" dirty="0">
                <a:effectLst/>
                <a:latin typeface="Avenir Book" panose="02000503020000020003"/>
                <a:ea typeface="Times New Roman" panose="02020603050405020304" pitchFamily="18" charset="0"/>
                <a:cs typeface="Arial"/>
              </a:rPr>
              <a:t>.</a:t>
            </a:r>
            <a:endParaRPr lang="en-US" dirty="0">
              <a:latin typeface="Avenir Book" panose="02000503020000020003"/>
              <a:ea typeface="Times New Roman" panose="02020603050405020304" pitchFamily="18" charset="0"/>
              <a:cs typeface="Arial"/>
            </a:endParaRPr>
          </a:p>
          <a:p>
            <a:pPr marL="285750" marR="0" lvl="0" indent="-285750" fontAlgn="ctr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venir Book" panose="02000503020000020003"/>
                <a:ea typeface="Times New Roman" panose="02020603050405020304" pitchFamily="18" charset="0"/>
                <a:cs typeface="Calibri"/>
              </a:rPr>
              <a:t>Each charging port must have an </a:t>
            </a:r>
            <a:r>
              <a:rPr lang="en-US" b="1" dirty="0">
                <a:effectLst/>
                <a:latin typeface="Avenir Book" panose="02000503020000020003"/>
                <a:ea typeface="Times New Roman" panose="02020603050405020304" pitchFamily="18" charset="0"/>
                <a:cs typeface="Calibri"/>
              </a:rPr>
              <a:t>average annual uptime greater than 97</a:t>
            </a:r>
            <a:r>
              <a:rPr lang="en-US" b="1" dirty="0">
                <a:latin typeface="Avenir Book" panose="02000503020000020003"/>
                <a:ea typeface="Times New Roman" panose="02020603050405020304" pitchFamily="18" charset="0"/>
                <a:cs typeface="Calibri"/>
              </a:rPr>
              <a:t>%</a:t>
            </a:r>
            <a:r>
              <a:rPr lang="en-US" dirty="0">
                <a:latin typeface="Avenir Book" panose="02000503020000020003"/>
                <a:ea typeface="Times New Roman" panose="02020603050405020304" pitchFamily="18" charset="0"/>
                <a:cs typeface="Calibri"/>
              </a:rPr>
              <a:t>.</a:t>
            </a:r>
            <a:endParaRPr lang="en-US" dirty="0">
              <a:effectLst/>
              <a:latin typeface="Avenir Book" panose="02000503020000020003"/>
              <a:ea typeface="Times New Roman" panose="02020603050405020304" pitchFamily="18" charset="0"/>
              <a:cs typeface="Calibri"/>
            </a:endParaRPr>
          </a:p>
          <a:p>
            <a:pPr marL="285750" marR="0" lvl="0" indent="-285750" fontAlgn="ctr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venir Book" panose="02000503020000020003"/>
                <a:ea typeface="Times New Roman" panose="02020603050405020304" pitchFamily="18" charset="0"/>
                <a:cs typeface="Calibri"/>
              </a:rPr>
              <a:t>Charging stations must provide a </a:t>
            </a:r>
            <a:r>
              <a:rPr lang="en-US" b="1" dirty="0">
                <a:effectLst/>
                <a:latin typeface="Avenir Book" panose="02000503020000020003"/>
                <a:ea typeface="Times New Roman" panose="02020603050405020304" pitchFamily="18" charset="0"/>
                <a:cs typeface="Calibri"/>
              </a:rPr>
              <a:t>contactless payment</a:t>
            </a:r>
            <a:r>
              <a:rPr lang="en-US" dirty="0">
                <a:effectLst/>
                <a:latin typeface="Avenir Book" panose="02000503020000020003"/>
                <a:ea typeface="Times New Roman" panose="02020603050405020304" pitchFamily="18" charset="0"/>
                <a:cs typeface="Calibri"/>
              </a:rPr>
              <a:t> method that accepts major credit and debit cards.</a:t>
            </a:r>
            <a:endParaRPr lang="en-US" dirty="0">
              <a:latin typeface="Avenir Book" panose="02000503020000020003"/>
              <a:ea typeface="Times New Roman" panose="02020603050405020304" pitchFamily="18" charset="0"/>
              <a:cs typeface="Calibri"/>
            </a:endParaRPr>
          </a:p>
          <a:p>
            <a:pPr marR="0" lvl="0" fontAlgn="ctr">
              <a:spcBef>
                <a:spcPts val="1200"/>
              </a:spcBef>
              <a:spcAft>
                <a:spcPts val="0"/>
              </a:spcAft>
            </a:pPr>
            <a:endParaRPr lang="en-US" dirty="0">
              <a:latin typeface="Avenir Book" panose="02000503020000020003"/>
              <a:ea typeface="Calibri" panose="020F0502020204030204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C91BC-2583-351F-534E-83A0FA8D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86" y="1572289"/>
            <a:ext cx="4951228" cy="37134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4D005D-43C2-47C9-7601-5CF3AF0FF964}"/>
              </a:ext>
            </a:extLst>
          </p:cNvPr>
          <p:cNvSpPr txBox="1">
            <a:spLocks/>
          </p:cNvSpPr>
          <p:nvPr/>
        </p:nvSpPr>
        <p:spPr>
          <a:xfrm>
            <a:off x="6591300" y="5170296"/>
            <a:ext cx="5257800" cy="49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i="1" kern="0" dirty="0">
                <a:solidFill>
                  <a:sysClr val="windowText" lastClr="000000"/>
                </a:solidFill>
                <a:latin typeface="Avenir Book"/>
              </a:rPr>
              <a:t>Ohio DOT opens first NEVI compliant charging station. </a:t>
            </a:r>
            <a:endParaRPr lang="en-US" sz="1400" i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4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0938-CC60-7788-5E1E-FD6BEE0D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1D8E-1C79-A145-D33E-E5841676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34"/>
            <a:ext cx="10515600" cy="1325563"/>
          </a:xfrm>
        </p:spPr>
        <p:txBody>
          <a:bodyPr/>
          <a:lstStyle/>
          <a:p>
            <a:r>
              <a:rPr lang="en-US" dirty="0"/>
              <a:t>Stakeholder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4A73-46F3-1D50-B9D1-422E2D4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075"/>
            <a:ext cx="9230927" cy="3970318"/>
          </a:xfrm>
        </p:spPr>
        <p:txBody>
          <a:bodyPr wrap="square" lIns="0" tIns="0" rIns="0" bIns="0" anchor="t">
            <a:spAutoFit/>
          </a:bodyPr>
          <a:lstStyle/>
          <a:p>
            <a:endParaRPr lang="en-US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</a:rPr>
              <a:t>Partnership Facilitation Tool to connect potential site hosts and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</a:rPr>
              <a:t>Link to survey and results: </a:t>
            </a:r>
            <a:r>
              <a:rPr lang="en-US" dirty="0">
                <a:latin typeface="Avenir Book" panose="02000503020000020003"/>
                <a:hlinkClick r:id="rId3"/>
              </a:rPr>
              <a:t>https://nevi.ddot.dc.gov/pages/resources</a:t>
            </a:r>
            <a:r>
              <a:rPr lang="en-US" dirty="0">
                <a:latin typeface="Avenir Book" panose="02000503020000020003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</a:rPr>
              <a:t>Coordination with the Department of Energy and Environment (DOEE) on EV-specific outreach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</a:rPr>
              <a:t>Future engagement on public experience after initial NEVI chargers are installed</a:t>
            </a:r>
          </a:p>
          <a:p>
            <a:endParaRPr lang="en-US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/>
            </a:endParaRPr>
          </a:p>
          <a:p>
            <a:endParaRPr lang="en-US" sz="2000" dirty="0">
              <a:latin typeface="Avenir Book" panose="02000503020000020003"/>
            </a:endParaRPr>
          </a:p>
          <a:p>
            <a:endParaRPr lang="en-US" sz="2000" dirty="0">
              <a:latin typeface="Avenir Book" panose="02000503020000020003"/>
            </a:endParaRPr>
          </a:p>
          <a:p>
            <a:endParaRPr lang="en-US" sz="2000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7147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7872-813F-8E5E-52FA-7F3BB7A5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34"/>
            <a:ext cx="10515600" cy="1325563"/>
          </a:xfrm>
        </p:spPr>
        <p:txBody>
          <a:bodyPr/>
          <a:lstStyle/>
          <a:p>
            <a:r>
              <a:rPr lang="en-US" dirty="0"/>
              <a:t>Program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85BD-6C05-3196-CFF1-1A7EFAEE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615"/>
            <a:ext cx="8432051" cy="483209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b="1" dirty="0">
                <a:latin typeface="Avenir Book" panose="02000503020000020003"/>
              </a:rPr>
              <a:t>March 28, 2024 </a:t>
            </a:r>
            <a:r>
              <a:rPr lang="en-US" dirty="0">
                <a:latin typeface="Avenir Book" panose="02000503020000020003"/>
              </a:rPr>
              <a:t>– Virtual public meeting targeting potential site hosts</a:t>
            </a:r>
          </a:p>
          <a:p>
            <a:endParaRPr lang="en-US" b="1" dirty="0">
              <a:latin typeface="Avenir Book" panose="02000503020000020003"/>
            </a:endParaRPr>
          </a:p>
          <a:p>
            <a:r>
              <a:rPr lang="en-US" b="1" dirty="0">
                <a:latin typeface="Avenir Book" panose="02000503020000020003"/>
              </a:rPr>
              <a:t>March 29, 2024 </a:t>
            </a:r>
            <a:r>
              <a:rPr lang="en-US" dirty="0">
                <a:latin typeface="Avenir Book" panose="02000503020000020003"/>
              </a:rPr>
              <a:t>– Request for Applications (RFA) published</a:t>
            </a:r>
          </a:p>
          <a:p>
            <a:endParaRPr lang="en-US" dirty="0">
              <a:latin typeface="Avenir Book" panose="02000503020000020003"/>
            </a:endParaRPr>
          </a:p>
          <a:p>
            <a:r>
              <a:rPr lang="en-US" b="1" dirty="0">
                <a:latin typeface="Avenir Book" panose="02000503020000020003"/>
                <a:cs typeface="Arial"/>
              </a:rPr>
              <a:t>May 24, 2024</a:t>
            </a:r>
            <a:r>
              <a:rPr lang="en-US" dirty="0">
                <a:latin typeface="Avenir Book" panose="02000503020000020003"/>
                <a:cs typeface="Arial"/>
              </a:rPr>
              <a:t> – Applications due to DDOT </a:t>
            </a:r>
          </a:p>
          <a:p>
            <a:endParaRPr lang="en-US" dirty="0">
              <a:latin typeface="Avenir Book" panose="02000503020000020003"/>
              <a:cs typeface="Arial"/>
            </a:endParaRPr>
          </a:p>
          <a:p>
            <a:r>
              <a:rPr lang="en-US" b="1" dirty="0">
                <a:latin typeface="Avenir Book"/>
              </a:rPr>
              <a:t>Summer 2024</a:t>
            </a:r>
            <a:r>
              <a:rPr lang="en-US" dirty="0">
                <a:latin typeface="Avenir Book" panose="02000503020000020003"/>
                <a:cs typeface="Arial"/>
              </a:rPr>
              <a:t> – Finalize application evaluation</a:t>
            </a:r>
          </a:p>
          <a:p>
            <a:pPr lvl="1"/>
            <a:endParaRPr lang="en-US" dirty="0">
              <a:latin typeface="Avenir Book" panose="02000503020000020003"/>
              <a:cs typeface="Arial"/>
            </a:endParaRPr>
          </a:p>
          <a:p>
            <a:r>
              <a:rPr lang="en-US" b="1" dirty="0">
                <a:latin typeface="Avenir Book" panose="02000503020000020003"/>
                <a:cs typeface="Arial"/>
              </a:rPr>
              <a:t>Fall 2024</a:t>
            </a:r>
            <a:r>
              <a:rPr lang="en-US" dirty="0">
                <a:latin typeface="Avenir Book" panose="02000503020000020003"/>
                <a:cs typeface="Arial"/>
              </a:rPr>
              <a:t> – Grants awarded </a:t>
            </a:r>
          </a:p>
          <a:p>
            <a:endParaRPr lang="en-US" dirty="0">
              <a:latin typeface="Avenir Book" panose="02000503020000020003"/>
              <a:cs typeface="Arial"/>
            </a:endParaRPr>
          </a:p>
          <a:p>
            <a:r>
              <a:rPr lang="en-US" b="1" dirty="0">
                <a:latin typeface="Avenir Book" panose="02000503020000020003"/>
                <a:cs typeface="Arial"/>
              </a:rPr>
              <a:t>2025</a:t>
            </a:r>
            <a:r>
              <a:rPr lang="en-US" dirty="0">
                <a:latin typeface="Avenir Book" panose="02000503020000020003"/>
                <a:cs typeface="Arial"/>
              </a:rPr>
              <a:t> – First District NEVI Chargers to open!</a:t>
            </a:r>
          </a:p>
          <a:p>
            <a:endParaRPr lang="en-US" dirty="0">
              <a:latin typeface="Avenir Book" panose="02000503020000020003"/>
              <a:cs typeface="Arial"/>
            </a:endParaRPr>
          </a:p>
          <a:p>
            <a:endParaRPr lang="en-US" dirty="0">
              <a:latin typeface="Avenir Book" panose="02000503020000020003"/>
              <a:cs typeface="Arial"/>
            </a:endParaRPr>
          </a:p>
          <a:p>
            <a:endParaRPr lang="en-US" sz="2000" dirty="0">
              <a:latin typeface="Avenir Book" panose="02000503020000020003"/>
              <a:cs typeface="Arial"/>
            </a:endParaRPr>
          </a:p>
          <a:p>
            <a:endParaRPr lang="en-US" sz="2000" b="1" dirty="0">
              <a:latin typeface="Avenir Book" panose="02000503020000020003"/>
            </a:endParaRPr>
          </a:p>
          <a:p>
            <a:endParaRPr lang="en-US" sz="2000" dirty="0">
              <a:latin typeface="Avenir Book" panose="02000503020000020003"/>
            </a:endParaRPr>
          </a:p>
          <a:p>
            <a:endParaRPr lang="en-US" sz="2000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98703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584D04-5FB7-8FAE-D636-AD57ACB27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b="12396"/>
          <a:stretch/>
        </p:blipFill>
        <p:spPr>
          <a:xfrm>
            <a:off x="7898" y="0"/>
            <a:ext cx="12184102" cy="21717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A11C34-08AF-DCA7-0CB9-ED91818D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051" y="2261899"/>
            <a:ext cx="9144000" cy="828674"/>
          </a:xfrm>
        </p:spPr>
        <p:txBody>
          <a:bodyPr>
            <a:noAutofit/>
          </a:bodyPr>
          <a:lstStyle/>
          <a:p>
            <a:r>
              <a:rPr lang="en-US" sz="3200"/>
              <a:t>Questions?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2AAE03-7B09-C3B3-94CB-BFFE1357D9F7}"/>
              </a:ext>
            </a:extLst>
          </p:cNvPr>
          <p:cNvSpPr txBox="1">
            <a:spLocks/>
          </p:cNvSpPr>
          <p:nvPr/>
        </p:nvSpPr>
        <p:spPr>
          <a:xfrm>
            <a:off x="3029196" y="3673503"/>
            <a:ext cx="6125710" cy="21544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>
                <a:solidFill>
                  <a:schemeClr val="tx1"/>
                </a:solidFill>
                <a:latin typeface="Avenir Book" panose="02000503020000020003"/>
              </a:rPr>
              <a:t>Tasin Malik</a:t>
            </a:r>
            <a:endParaRPr lang="en-US" sz="2800" kern="0">
              <a:solidFill>
                <a:schemeClr val="tx1"/>
              </a:solidFill>
              <a:latin typeface="Avenir Book" panose="02000503020000020003"/>
              <a:cs typeface="Calibri"/>
            </a:endParaRPr>
          </a:p>
          <a:p>
            <a:pPr algn="ctr"/>
            <a:r>
              <a:rPr lang="en-US" sz="2800" kern="0">
                <a:solidFill>
                  <a:schemeClr val="tx1"/>
                </a:solidFill>
                <a:latin typeface="Avenir Book" panose="02000503020000020003"/>
              </a:rPr>
              <a:t>NEVI Program Manager</a:t>
            </a:r>
            <a:endParaRPr lang="en-US" sz="2800" kern="0">
              <a:solidFill>
                <a:schemeClr val="tx1"/>
              </a:solidFill>
              <a:latin typeface="Avenir Book" panose="02000503020000020003"/>
              <a:cs typeface="Calibri"/>
            </a:endParaRPr>
          </a:p>
          <a:p>
            <a:pPr algn="ctr"/>
            <a:r>
              <a:rPr lang="en-US" sz="2800" kern="0">
                <a:solidFill>
                  <a:schemeClr val="tx1"/>
                </a:solidFill>
                <a:latin typeface="Avenir Book" panose="02000503020000020003"/>
                <a:hlinkClick r:id="rId4"/>
              </a:rPr>
              <a:t>nevi@dc.gov</a:t>
            </a:r>
            <a:r>
              <a:rPr lang="en-US" sz="2800" kern="0">
                <a:solidFill>
                  <a:schemeClr val="tx1"/>
                </a:solidFill>
                <a:latin typeface="Avenir Book" panose="02000503020000020003"/>
              </a:rPr>
              <a:t> </a:t>
            </a:r>
          </a:p>
          <a:p>
            <a:pPr algn="ctr"/>
            <a:r>
              <a:rPr lang="en-US" sz="2800" kern="0">
                <a:solidFill>
                  <a:schemeClr val="tx1"/>
                </a:solidFill>
                <a:latin typeface="Avenir Book" panose="02000503020000020003"/>
                <a:cs typeface="Calibri"/>
                <a:hlinkClick r:id="rId5"/>
              </a:rPr>
              <a:t>https://nevi.ddot.dc.gov/</a:t>
            </a:r>
            <a:r>
              <a:rPr lang="en-US" sz="2800" kern="0">
                <a:solidFill>
                  <a:schemeClr val="tx1"/>
                </a:solidFill>
                <a:latin typeface="Avenir Book" panose="02000503020000020003"/>
                <a:cs typeface="Calibri"/>
              </a:rPr>
              <a:t> </a:t>
            </a:r>
          </a:p>
          <a:p>
            <a:pPr algn="ctr"/>
            <a:endParaRPr lang="en-US" sz="2800" kern="0">
              <a:solidFill>
                <a:schemeClr val="tx1"/>
              </a:solidFill>
              <a:latin typeface="Avenir Book" panose="0200050302000002000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9085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D794AABDB3F40BBC570D4A01CBE9A" ma:contentTypeVersion="6" ma:contentTypeDescription="Create a new document." ma:contentTypeScope="" ma:versionID="bb0d7af89aa37ef2dc561473c985a80f">
  <xsd:schema xmlns:xsd="http://www.w3.org/2001/XMLSchema" xmlns:xs="http://www.w3.org/2001/XMLSchema" xmlns:p="http://schemas.microsoft.com/office/2006/metadata/properties" xmlns:ns2="7286823f-f41f-47f3-ba7c-3b427f579a87" xmlns:ns3="e58782a4-8ebd-4279-84b9-c4b03dad7b8f" targetNamespace="http://schemas.microsoft.com/office/2006/metadata/properties" ma:root="true" ma:fieldsID="3de399fa9216da3bde218e01dc5616dc" ns2:_="" ns3:_="">
    <xsd:import namespace="7286823f-f41f-47f3-ba7c-3b427f579a87"/>
    <xsd:import namespace="e58782a4-8ebd-4279-84b9-c4b03dad7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6823f-f41f-47f3-ba7c-3b427f579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782a4-8ebd-4279-84b9-c4b03dad7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2CE36-E43D-4122-85DD-99A6F993112E}">
  <ds:schemaRefs>
    <ds:schemaRef ds:uri="http://www.w3.org/XML/1998/namespace"/>
    <ds:schemaRef ds:uri="http://purl.org/dc/dcmitype/"/>
    <ds:schemaRef ds:uri="e58782a4-8ebd-4279-84b9-c4b03dad7b8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286823f-f41f-47f3-ba7c-3b427f579a8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0AECA5-9555-4A92-91F3-2E03D099F8C5}">
  <ds:schemaRefs>
    <ds:schemaRef ds:uri="7286823f-f41f-47f3-ba7c-3b427f579a87"/>
    <ds:schemaRef ds:uri="e58782a4-8ebd-4279-84b9-c4b03dad7b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092487-D870-4426-BD13-DFAFBE8DD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423</Words>
  <Application>Microsoft Office PowerPoint</Application>
  <PresentationFormat>Widescreen</PresentationFormat>
  <Paragraphs>112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</vt:lpstr>
      <vt:lpstr>Avenir Book</vt:lpstr>
      <vt:lpstr>Avenir Next</vt:lpstr>
      <vt:lpstr>Calibri</vt:lpstr>
      <vt:lpstr>1_Office Theme</vt:lpstr>
      <vt:lpstr>1_Office Theme</vt:lpstr>
      <vt:lpstr>PowerPoint Presentation</vt:lpstr>
      <vt:lpstr>Agenda</vt:lpstr>
      <vt:lpstr>NEVI Program Overview</vt:lpstr>
      <vt:lpstr>Alternative Fuel Corridors (AFCs)</vt:lpstr>
      <vt:lpstr>Eligible Locations</vt:lpstr>
      <vt:lpstr>Minimum Specifications for Direct Current (DC) Fast Chargers</vt:lpstr>
      <vt:lpstr>Stakeholder Engagement </vt:lpstr>
      <vt:lpstr>Program Timeline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Malik, Tasin (DDOT)</cp:lastModifiedBy>
  <cp:revision>1</cp:revision>
  <dcterms:created xsi:type="dcterms:W3CDTF">2021-12-14T15:35:46Z</dcterms:created>
  <dcterms:modified xsi:type="dcterms:W3CDTF">2024-03-14T14:33:07Z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0x010100FE0D794AABDB3F40BBC570D4A01CBE9A</vt:lpwstr>
  </property>
</Properties>
</file>