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0" r:id="rId5"/>
    <p:sldMasterId id="2147483830" r:id="rId6"/>
  </p:sldMasterIdLst>
  <p:notesMasterIdLst>
    <p:notesMasterId r:id="rId18"/>
  </p:notesMasterIdLst>
  <p:handoutMasterIdLst>
    <p:handoutMasterId r:id="rId19"/>
  </p:handoutMasterIdLst>
  <p:sldIdLst>
    <p:sldId id="363" r:id="rId7"/>
    <p:sldId id="354" r:id="rId8"/>
    <p:sldId id="367" r:id="rId9"/>
    <p:sldId id="407" r:id="rId10"/>
    <p:sldId id="281" r:id="rId11"/>
    <p:sldId id="352" r:id="rId12"/>
    <p:sldId id="410" r:id="rId13"/>
    <p:sldId id="408" r:id="rId14"/>
    <p:sldId id="411" r:id="rId15"/>
    <p:sldId id="414" r:id="rId16"/>
    <p:sldId id="396"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521415D9-36F7-43E2-AB2F-B90AF26B5E84}">
      <p14:sectionLst xmlns:p14="http://schemas.microsoft.com/office/powerpoint/2010/main">
        <p14:section name="Default Section" id="{D16439E6-85C2-49B6-B9AD-F967154DE6BA}">
          <p14:sldIdLst>
            <p14:sldId id="363"/>
            <p14:sldId id="354"/>
            <p14:sldId id="367"/>
            <p14:sldId id="407"/>
            <p14:sldId id="281"/>
            <p14:sldId id="352"/>
            <p14:sldId id="410"/>
            <p14:sldId id="408"/>
            <p14:sldId id="411"/>
            <p14:sldId id="414"/>
            <p14:sldId id="396"/>
          </p14:sldIdLst>
        </p14:section>
      </p14:sectionLst>
    </p:ext>
    <p:ext uri="{EFAFB233-063F-42B5-8137-9DF3F51BA10A}">
      <p15:sldGuideLst xmlns:p15="http://schemas.microsoft.com/office/powerpoint/2012/main">
        <p15:guide id="1" orient="horz" pos="5635">
          <p15:clr>
            <a:srgbClr val="A4A3A4"/>
          </p15:clr>
        </p15:guide>
        <p15:guide id="2" pos="9728">
          <p15:clr>
            <a:srgbClr val="A4A3A4"/>
          </p15:clr>
        </p15:guide>
        <p15:guide id="3" orient="horz" pos="7765">
          <p15:clr>
            <a:srgbClr val="A4A3A4"/>
          </p15:clr>
        </p15:guide>
        <p15:guide id="4" pos="15359">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D1F016-3709-5228-C7F1-7CD2C3E4FCB2}" name="Mikayla Hoskins" initials="MH" userId="S::Mikayla.Hoskins@burohappold.com::4fd07b76-78fb-4761-be3f-d1399c08e2cc" providerId="AD"/>
  <p188:author id="{6F7250A8-6B23-7BAD-A4A1-44C3AC0B4CCD}" name="jamie.donovan@dc.gov" initials="ja" userId="S::urn:spo:guest#jamie.donovan@dc.gov::" providerId="AD"/>
  <p188:author id="{4A97EFBF-EA37-34F3-749A-884C9DACE907}" name="Whited, Brittany (DOEE)" initials="W(" userId="S::brittany.whited@dc.gov::5ac82b60-47fe-4d5c-9299-2b669a0c805d" providerId="AD"/>
  <p188:author id="{1846D1FE-1A10-BC7F-83E0-A6BB31AC145E}" name="Donovan, Jamie (DOEE)" initials="DJ(" userId="S::jamie.donovan@dc.gov::f4f71767-acbc-4734-a9bc-206fb270bdec"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B230"/>
    <a:srgbClr val="6ABAD0"/>
    <a:srgbClr val="21626D"/>
    <a:srgbClr val="3295A4"/>
    <a:srgbClr val="4BACC6"/>
    <a:srgbClr val="F8B292"/>
    <a:srgbClr val="F16626"/>
    <a:srgbClr val="D59D23"/>
    <a:srgbClr val="E23651"/>
    <a:srgbClr val="1E8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2D34FE-86BE-4C8F-982F-D2F85E10FE17}" v="9" dt="2023-06-02T20:04:44.13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0" d="100"/>
          <a:sy n="40" d="100"/>
        </p:scale>
        <p:origin x="474" y="30"/>
      </p:cViewPr>
      <p:guideLst>
        <p:guide orient="horz" pos="5635"/>
        <p:guide pos="9728"/>
        <p:guide orient="horz" pos="7765"/>
        <p:guide pos="1535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ovan, Jamie (DOEE)" userId="f4f71767-acbc-4734-a9bc-206fb270bdec" providerId="ADAL" clId="{432D34FE-86BE-4C8F-982F-D2F85E10FE17}"/>
    <pc:docChg chg="undo custSel addSld delSld modSld sldOrd modSection">
      <pc:chgData name="Donovan, Jamie (DOEE)" userId="f4f71767-acbc-4734-a9bc-206fb270bdec" providerId="ADAL" clId="{432D34FE-86BE-4C8F-982F-D2F85E10FE17}" dt="2023-06-02T20:19:39.779" v="953" actId="20577"/>
      <pc:docMkLst>
        <pc:docMk/>
      </pc:docMkLst>
      <pc:sldChg chg="del">
        <pc:chgData name="Donovan, Jamie (DOEE)" userId="f4f71767-acbc-4734-a9bc-206fb270bdec" providerId="ADAL" clId="{432D34FE-86BE-4C8F-982F-D2F85E10FE17}" dt="2023-06-02T19:50:00.908" v="3" actId="47"/>
        <pc:sldMkLst>
          <pc:docMk/>
          <pc:sldMk cId="291622092" sldId="350"/>
        </pc:sldMkLst>
      </pc:sldChg>
      <pc:sldChg chg="ord">
        <pc:chgData name="Donovan, Jamie (DOEE)" userId="f4f71767-acbc-4734-a9bc-206fb270bdec" providerId="ADAL" clId="{432D34FE-86BE-4C8F-982F-D2F85E10FE17}" dt="2023-06-02T19:50:12.781" v="6"/>
        <pc:sldMkLst>
          <pc:docMk/>
          <pc:sldMk cId="3802700880" sldId="354"/>
        </pc:sldMkLst>
      </pc:sldChg>
      <pc:sldChg chg="ord">
        <pc:chgData name="Donovan, Jamie (DOEE)" userId="f4f71767-acbc-4734-a9bc-206fb270bdec" providerId="ADAL" clId="{432D34FE-86BE-4C8F-982F-D2F85E10FE17}" dt="2023-06-02T19:50:12.781" v="6"/>
        <pc:sldMkLst>
          <pc:docMk/>
          <pc:sldMk cId="4263462607" sldId="367"/>
        </pc:sldMkLst>
      </pc:sldChg>
      <pc:sldChg chg="del">
        <pc:chgData name="Donovan, Jamie (DOEE)" userId="f4f71767-acbc-4734-a9bc-206fb270bdec" providerId="ADAL" clId="{432D34FE-86BE-4C8F-982F-D2F85E10FE17}" dt="2023-06-02T19:49:58.486" v="2" actId="47"/>
        <pc:sldMkLst>
          <pc:docMk/>
          <pc:sldMk cId="2699129939" sldId="373"/>
        </pc:sldMkLst>
      </pc:sldChg>
      <pc:sldChg chg="del">
        <pc:chgData name="Donovan, Jamie (DOEE)" userId="f4f71767-acbc-4734-a9bc-206fb270bdec" providerId="ADAL" clId="{432D34FE-86BE-4C8F-982F-D2F85E10FE17}" dt="2023-06-02T19:55:28.958" v="67" actId="47"/>
        <pc:sldMkLst>
          <pc:docMk/>
          <pc:sldMk cId="1938105416" sldId="374"/>
        </pc:sldMkLst>
      </pc:sldChg>
      <pc:sldChg chg="del">
        <pc:chgData name="Donovan, Jamie (DOEE)" userId="f4f71767-acbc-4734-a9bc-206fb270bdec" providerId="ADAL" clId="{432D34FE-86BE-4C8F-982F-D2F85E10FE17}" dt="2023-06-02T20:16:07.746" v="910" actId="47"/>
        <pc:sldMkLst>
          <pc:docMk/>
          <pc:sldMk cId="3272963848" sldId="376"/>
        </pc:sldMkLst>
      </pc:sldChg>
      <pc:sldChg chg="del">
        <pc:chgData name="Donovan, Jamie (DOEE)" userId="f4f71767-acbc-4734-a9bc-206fb270bdec" providerId="ADAL" clId="{432D34FE-86BE-4C8F-982F-D2F85E10FE17}" dt="2023-06-02T19:50:03.946" v="4" actId="47"/>
        <pc:sldMkLst>
          <pc:docMk/>
          <pc:sldMk cId="4175608797" sldId="377"/>
        </pc:sldMkLst>
      </pc:sldChg>
      <pc:sldChg chg="add del">
        <pc:chgData name="Donovan, Jamie (DOEE)" userId="f4f71767-acbc-4734-a9bc-206fb270bdec" providerId="ADAL" clId="{432D34FE-86BE-4C8F-982F-D2F85E10FE17}" dt="2023-06-02T19:55:32.095" v="69" actId="47"/>
        <pc:sldMkLst>
          <pc:docMk/>
          <pc:sldMk cId="2010223594" sldId="382"/>
        </pc:sldMkLst>
      </pc:sldChg>
      <pc:sldChg chg="del">
        <pc:chgData name="Donovan, Jamie (DOEE)" userId="f4f71767-acbc-4734-a9bc-206fb270bdec" providerId="ADAL" clId="{432D34FE-86BE-4C8F-982F-D2F85E10FE17}" dt="2023-06-02T19:55:30.147" v="68" actId="47"/>
        <pc:sldMkLst>
          <pc:docMk/>
          <pc:sldMk cId="2002890633" sldId="385"/>
        </pc:sldMkLst>
      </pc:sldChg>
      <pc:sldChg chg="addSp modSp mod">
        <pc:chgData name="Donovan, Jamie (DOEE)" userId="f4f71767-acbc-4734-a9bc-206fb270bdec" providerId="ADAL" clId="{432D34FE-86BE-4C8F-982F-D2F85E10FE17}" dt="2023-06-02T19:56:42.467" v="177" actId="20577"/>
        <pc:sldMkLst>
          <pc:docMk/>
          <pc:sldMk cId="772978105" sldId="408"/>
        </pc:sldMkLst>
        <pc:spChg chg="add mod">
          <ac:chgData name="Donovan, Jamie (DOEE)" userId="f4f71767-acbc-4734-a9bc-206fb270bdec" providerId="ADAL" clId="{432D34FE-86BE-4C8F-982F-D2F85E10FE17}" dt="2023-06-02T19:56:42.467" v="177" actId="20577"/>
          <ac:spMkLst>
            <pc:docMk/>
            <pc:sldMk cId="772978105" sldId="408"/>
            <ac:spMk id="3" creationId="{73825168-9CD0-7D5D-3551-580D89A8DCBD}"/>
          </ac:spMkLst>
        </pc:spChg>
      </pc:sldChg>
      <pc:sldChg chg="del">
        <pc:chgData name="Donovan, Jamie (DOEE)" userId="f4f71767-acbc-4734-a9bc-206fb270bdec" providerId="ADAL" clId="{432D34FE-86BE-4C8F-982F-D2F85E10FE17}" dt="2023-06-02T19:49:52.258" v="0" actId="47"/>
        <pc:sldMkLst>
          <pc:docMk/>
          <pc:sldMk cId="2037767901" sldId="409"/>
        </pc:sldMkLst>
      </pc:sldChg>
      <pc:sldChg chg="addSp delSp modSp new mod">
        <pc:chgData name="Donovan, Jamie (DOEE)" userId="f4f71767-acbc-4734-a9bc-206fb270bdec" providerId="ADAL" clId="{432D34FE-86BE-4C8F-982F-D2F85E10FE17}" dt="2023-06-02T20:19:39.779" v="953" actId="20577"/>
        <pc:sldMkLst>
          <pc:docMk/>
          <pc:sldMk cId="3228908737" sldId="411"/>
        </pc:sldMkLst>
        <pc:spChg chg="add mod">
          <ac:chgData name="Donovan, Jamie (DOEE)" userId="f4f71767-acbc-4734-a9bc-206fb270bdec" providerId="ADAL" clId="{432D34FE-86BE-4C8F-982F-D2F85E10FE17}" dt="2023-06-02T20:18:58.507" v="943" actId="20577"/>
          <ac:spMkLst>
            <pc:docMk/>
            <pc:sldMk cId="3228908737" sldId="411"/>
            <ac:spMk id="2" creationId="{E7C1D870-9C69-7A02-BDF5-473E74D5F7B9}"/>
          </ac:spMkLst>
        </pc:spChg>
        <pc:spChg chg="add mod">
          <ac:chgData name="Donovan, Jamie (DOEE)" userId="f4f71767-acbc-4734-a9bc-206fb270bdec" providerId="ADAL" clId="{432D34FE-86BE-4C8F-982F-D2F85E10FE17}" dt="2023-06-02T19:58:13.706" v="222" actId="1076"/>
          <ac:spMkLst>
            <pc:docMk/>
            <pc:sldMk cId="3228908737" sldId="411"/>
            <ac:spMk id="11" creationId="{703AC631-19BE-6F6E-1C2E-407ADC27AC75}"/>
          </ac:spMkLst>
        </pc:spChg>
        <pc:spChg chg="add mod">
          <ac:chgData name="Donovan, Jamie (DOEE)" userId="f4f71767-acbc-4734-a9bc-206fb270bdec" providerId="ADAL" clId="{432D34FE-86BE-4C8F-982F-D2F85E10FE17}" dt="2023-06-02T20:00:52.770" v="289" actId="1076"/>
          <ac:spMkLst>
            <pc:docMk/>
            <pc:sldMk cId="3228908737" sldId="411"/>
            <ac:spMk id="12" creationId="{370CA18C-DE74-E80E-2605-4937F623C2C5}"/>
          </ac:spMkLst>
        </pc:spChg>
        <pc:spChg chg="add mod">
          <ac:chgData name="Donovan, Jamie (DOEE)" userId="f4f71767-acbc-4734-a9bc-206fb270bdec" providerId="ADAL" clId="{432D34FE-86BE-4C8F-982F-D2F85E10FE17}" dt="2023-06-02T20:00:47.183" v="288" actId="1076"/>
          <ac:spMkLst>
            <pc:docMk/>
            <pc:sldMk cId="3228908737" sldId="411"/>
            <ac:spMk id="13" creationId="{A64E5187-8EAF-3993-B9F5-69A81D2B13E1}"/>
          </ac:spMkLst>
        </pc:spChg>
        <pc:spChg chg="add mod">
          <ac:chgData name="Donovan, Jamie (DOEE)" userId="f4f71767-acbc-4734-a9bc-206fb270bdec" providerId="ADAL" clId="{432D34FE-86BE-4C8F-982F-D2F85E10FE17}" dt="2023-06-02T20:19:35.126" v="948" actId="20577"/>
          <ac:spMkLst>
            <pc:docMk/>
            <pc:sldMk cId="3228908737" sldId="411"/>
            <ac:spMk id="14" creationId="{BCB1A399-B2B6-0E8C-F213-CA1C08A78F32}"/>
          </ac:spMkLst>
        </pc:spChg>
        <pc:spChg chg="add mod">
          <ac:chgData name="Donovan, Jamie (DOEE)" userId="f4f71767-acbc-4734-a9bc-206fb270bdec" providerId="ADAL" clId="{432D34FE-86BE-4C8F-982F-D2F85E10FE17}" dt="2023-06-02T20:04:37.015" v="529" actId="20577"/>
          <ac:spMkLst>
            <pc:docMk/>
            <pc:sldMk cId="3228908737" sldId="411"/>
            <ac:spMk id="15" creationId="{8E49D094-EF4B-08DA-7230-C1D77D9A7B05}"/>
          </ac:spMkLst>
        </pc:spChg>
        <pc:spChg chg="add mod">
          <ac:chgData name="Donovan, Jamie (DOEE)" userId="f4f71767-acbc-4734-a9bc-206fb270bdec" providerId="ADAL" clId="{432D34FE-86BE-4C8F-982F-D2F85E10FE17}" dt="2023-06-02T20:19:39.779" v="953" actId="20577"/>
          <ac:spMkLst>
            <pc:docMk/>
            <pc:sldMk cId="3228908737" sldId="411"/>
            <ac:spMk id="16" creationId="{C152ADC2-C8A9-7A3E-C949-E54399D00783}"/>
          </ac:spMkLst>
        </pc:spChg>
        <pc:picChg chg="add mod">
          <ac:chgData name="Donovan, Jamie (DOEE)" userId="f4f71767-acbc-4734-a9bc-206fb270bdec" providerId="ADAL" clId="{432D34FE-86BE-4C8F-982F-D2F85E10FE17}" dt="2023-06-02T20:00:55.514" v="290" actId="1076"/>
          <ac:picMkLst>
            <pc:docMk/>
            <pc:sldMk cId="3228908737" sldId="411"/>
            <ac:picMk id="4" creationId="{B6F75398-6E40-B0AE-CBCB-F45B15BF99E1}"/>
          </ac:picMkLst>
        </pc:picChg>
        <pc:picChg chg="add mod">
          <ac:chgData name="Donovan, Jamie (DOEE)" userId="f4f71767-acbc-4734-a9bc-206fb270bdec" providerId="ADAL" clId="{432D34FE-86BE-4C8F-982F-D2F85E10FE17}" dt="2023-06-02T19:54:14.200" v="60" actId="1076"/>
          <ac:picMkLst>
            <pc:docMk/>
            <pc:sldMk cId="3228908737" sldId="411"/>
            <ac:picMk id="6" creationId="{E3EB2B85-A1D1-E317-2747-956ADC91F7F9}"/>
          </ac:picMkLst>
        </pc:picChg>
        <pc:picChg chg="add mod">
          <ac:chgData name="Donovan, Jamie (DOEE)" userId="f4f71767-acbc-4734-a9bc-206fb270bdec" providerId="ADAL" clId="{432D34FE-86BE-4C8F-982F-D2F85E10FE17}" dt="2023-06-02T19:59:23.731" v="285" actId="1076"/>
          <ac:picMkLst>
            <pc:docMk/>
            <pc:sldMk cId="3228908737" sldId="411"/>
            <ac:picMk id="8" creationId="{2C0BC7BA-E449-2850-6B39-CA4D48D5ED5F}"/>
          </ac:picMkLst>
        </pc:picChg>
        <pc:cxnChg chg="add del mod">
          <ac:chgData name="Donovan, Jamie (DOEE)" userId="f4f71767-acbc-4734-a9bc-206fb270bdec" providerId="ADAL" clId="{432D34FE-86BE-4C8F-982F-D2F85E10FE17}" dt="2023-06-02T19:57:17.131" v="179" actId="11529"/>
          <ac:cxnSpMkLst>
            <pc:docMk/>
            <pc:sldMk cId="3228908737" sldId="411"/>
            <ac:cxnSpMk id="10" creationId="{04B92678-991E-4555-4632-B9D4E1E0F925}"/>
          </ac:cxnSpMkLst>
        </pc:cxnChg>
      </pc:sldChg>
      <pc:sldChg chg="del">
        <pc:chgData name="Donovan, Jamie (DOEE)" userId="f4f71767-acbc-4734-a9bc-206fb270bdec" providerId="ADAL" clId="{432D34FE-86BE-4C8F-982F-D2F85E10FE17}" dt="2023-06-02T19:49:55.163" v="1" actId="47"/>
        <pc:sldMkLst>
          <pc:docMk/>
          <pc:sldMk cId="3801533482" sldId="411"/>
        </pc:sldMkLst>
      </pc:sldChg>
      <pc:sldChg chg="new del">
        <pc:chgData name="Donovan, Jamie (DOEE)" userId="f4f71767-acbc-4734-a9bc-206fb270bdec" providerId="ADAL" clId="{432D34FE-86BE-4C8F-982F-D2F85E10FE17}" dt="2023-06-02T20:06:53.634" v="618" actId="47"/>
        <pc:sldMkLst>
          <pc:docMk/>
          <pc:sldMk cId="1212749653" sldId="412"/>
        </pc:sldMkLst>
      </pc:sldChg>
      <pc:sldChg chg="add del">
        <pc:chgData name="Donovan, Jamie (DOEE)" userId="f4f71767-acbc-4734-a9bc-206fb270bdec" providerId="ADAL" clId="{432D34FE-86BE-4C8F-982F-D2F85E10FE17}" dt="2023-06-02T20:06:19.274" v="613" actId="47"/>
        <pc:sldMkLst>
          <pc:docMk/>
          <pc:sldMk cId="2476420755" sldId="413"/>
        </pc:sldMkLst>
      </pc:sldChg>
      <pc:sldChg chg="add del">
        <pc:chgData name="Donovan, Jamie (DOEE)" userId="f4f71767-acbc-4734-a9bc-206fb270bdec" providerId="ADAL" clId="{432D34FE-86BE-4C8F-982F-D2F85E10FE17}" dt="2023-06-02T20:16:10.660" v="911" actId="47"/>
        <pc:sldMkLst>
          <pc:docMk/>
          <pc:sldMk cId="2696178521" sldId="413"/>
        </pc:sldMkLst>
      </pc:sldChg>
      <pc:sldChg chg="modSp add mod ord">
        <pc:chgData name="Donovan, Jamie (DOEE)" userId="f4f71767-acbc-4734-a9bc-206fb270bdec" providerId="ADAL" clId="{432D34FE-86BE-4C8F-982F-D2F85E10FE17}" dt="2023-06-02T20:14:25.930" v="909" actId="1076"/>
        <pc:sldMkLst>
          <pc:docMk/>
          <pc:sldMk cId="921697974" sldId="414"/>
        </pc:sldMkLst>
        <pc:spChg chg="mod">
          <ac:chgData name="Donovan, Jamie (DOEE)" userId="f4f71767-acbc-4734-a9bc-206fb270bdec" providerId="ADAL" clId="{432D34FE-86BE-4C8F-982F-D2F85E10FE17}" dt="2023-06-02T20:14:21.027" v="908" actId="14100"/>
          <ac:spMkLst>
            <pc:docMk/>
            <pc:sldMk cId="921697974" sldId="414"/>
            <ac:spMk id="2" creationId="{1080E8E5-D043-E337-5917-0C0D1D9CDCC2}"/>
          </ac:spMkLst>
        </pc:spChg>
        <pc:spChg chg="mod">
          <ac:chgData name="Donovan, Jamie (DOEE)" userId="f4f71767-acbc-4734-a9bc-206fb270bdec" providerId="ADAL" clId="{432D34FE-86BE-4C8F-982F-D2F85E10FE17}" dt="2023-06-02T20:14:25.930" v="909" actId="1076"/>
          <ac:spMkLst>
            <pc:docMk/>
            <pc:sldMk cId="921697974" sldId="414"/>
            <ac:spMk id="3" creationId="{B5B89589-E05D-211B-F0AE-81589F0042C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7200"/>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3884614" y="1"/>
            <a:ext cx="2971800" cy="457200"/>
          </a:xfrm>
          <a:prstGeom prst="rect">
            <a:avLst/>
          </a:prstGeom>
        </p:spPr>
        <p:txBody>
          <a:bodyPr vert="horz" lIns="91430" tIns="45715" rIns="91430" bIns="45715" rtlCol="0"/>
          <a:lstStyle>
            <a:lvl1pPr algn="r">
              <a:defRPr sz="1200"/>
            </a:lvl1pPr>
          </a:lstStyle>
          <a:p>
            <a:fld id="{ECAC7400-1E4D-5D4C-A4F8-13E7DDA8BCEB}" type="datetimeFigureOut">
              <a:rPr lang="en-US" smtClean="0"/>
              <a:t>6/2/2023</a:t>
            </a:fld>
            <a:endParaRPr lang="en-US"/>
          </a:p>
        </p:txBody>
      </p:sp>
      <p:sp>
        <p:nvSpPr>
          <p:cNvPr id="4" name="Footer Placeholder 3"/>
          <p:cNvSpPr>
            <a:spLocks noGrp="1"/>
          </p:cNvSpPr>
          <p:nvPr>
            <p:ph type="ftr" sz="quarter" idx="2"/>
          </p:nvPr>
        </p:nvSpPr>
        <p:spPr>
          <a:xfrm>
            <a:off x="0" y="8685214"/>
            <a:ext cx="2971800" cy="457200"/>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685214"/>
            <a:ext cx="2971800" cy="457200"/>
          </a:xfrm>
          <a:prstGeom prst="rect">
            <a:avLst/>
          </a:prstGeom>
        </p:spPr>
        <p:txBody>
          <a:bodyPr vert="horz" lIns="91430" tIns="45715" rIns="91430" bIns="45715" rtlCol="0" anchor="b"/>
          <a:lstStyle>
            <a:lvl1pPr algn="r">
              <a:defRPr sz="1200"/>
            </a:lvl1pPr>
          </a:lstStyle>
          <a:p>
            <a:fld id="{BABBE231-882F-2C49-9E57-2BD8E7478356}" type="slidenum">
              <a:rPr lang="en-US" smtClean="0"/>
              <a:t>‹#›</a:t>
            </a:fld>
            <a:endParaRPr lang="en-US"/>
          </a:p>
        </p:txBody>
      </p:sp>
    </p:spTree>
    <p:extLst>
      <p:ext uri="{BB962C8B-B14F-4D97-AF65-F5344CB8AC3E}">
        <p14:creationId xmlns:p14="http://schemas.microsoft.com/office/powerpoint/2010/main" val="3793122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381000" y="685800"/>
            <a:ext cx="6096000" cy="3429000"/>
          </a:xfrm>
          <a:prstGeom prst="rect">
            <a:avLst/>
          </a:prstGeom>
        </p:spPr>
        <p:txBody>
          <a:bodyPr lIns="91430" tIns="45715" rIns="91430" bIns="45715"/>
          <a:lstStyle/>
          <a:p>
            <a:endParaRPr/>
          </a:p>
        </p:txBody>
      </p:sp>
      <p:sp>
        <p:nvSpPr>
          <p:cNvPr id="99" name="Shape 99"/>
          <p:cNvSpPr>
            <a:spLocks noGrp="1"/>
          </p:cNvSpPr>
          <p:nvPr>
            <p:ph type="body" sz="quarter" idx="1"/>
          </p:nvPr>
        </p:nvSpPr>
        <p:spPr>
          <a:xfrm>
            <a:off x="914401" y="4343401"/>
            <a:ext cx="5029200" cy="4114800"/>
          </a:xfrm>
          <a:prstGeom prst="rect">
            <a:avLst/>
          </a:prstGeom>
        </p:spPr>
        <p:txBody>
          <a:bodyPr lIns="91430" tIns="45715" rIns="91430" bIns="45715"/>
          <a:lstStyle/>
          <a:p>
            <a:endParaRPr/>
          </a:p>
        </p:txBody>
      </p:sp>
    </p:spTree>
    <p:extLst>
      <p:ext uri="{BB962C8B-B14F-4D97-AF65-F5344CB8AC3E}">
        <p14:creationId xmlns:p14="http://schemas.microsoft.com/office/powerpoint/2010/main" val="67416415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5854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The District’s emissions have already shrunk 40% since 2006, largely due our grid moving off of coal-fired power plants. There is a long way to go to reach our 2032 and 2050 goals and that will have to come from actions within the District.  The Clean Energy DC plan charts the pathway to the 2032 goal, and this work is now to develop our strategy for how we achieve the 2050 goal. </a:t>
            </a:r>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460395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burohappold.com/" TargetMode="External"/><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reserve="1">
  <p:cSld name="1_Blank copy">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32882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0"/>
            <a:ext cx="5689600" cy="730250"/>
          </a:xfrm>
          <a:prstGeom prst="rect">
            <a:avLst/>
          </a:prstGeom>
        </p:spPr>
        <p:txBody>
          <a:bodyPr/>
          <a:lstStyle/>
          <a:p>
            <a:fld id="{F05ACD22-051F-574C-B8A7-96CEC2C2558D}" type="datetimeFigureOut">
              <a:rPr lang="en-US" smtClean="0"/>
              <a:t>5/24/2023</a:t>
            </a:fld>
            <a:endParaRPr lang="en-US"/>
          </a:p>
        </p:txBody>
      </p:sp>
      <p:sp>
        <p:nvSpPr>
          <p:cNvPr id="5" name="Footer Placeholder 4"/>
          <p:cNvSpPr>
            <a:spLocks noGrp="1"/>
          </p:cNvSpPr>
          <p:nvPr>
            <p:ph type="ftr" sz="quarter" idx="11"/>
          </p:nvPr>
        </p:nvSpPr>
        <p:spPr>
          <a:xfrm>
            <a:off x="8331200" y="12712700"/>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A37029B-929E-0943-AC1F-20F922C2F89F}" type="slidenum">
              <a:rPr lang="en-US" smtClean="0"/>
              <a:t>‹#›</a:t>
            </a:fld>
            <a:endParaRPr lang="en-US"/>
          </a:p>
        </p:txBody>
      </p:sp>
      <p:pic>
        <p:nvPicPr>
          <p:cNvPr id="7" name="Picture 6" descr="Title_Slide_1900k.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9" name="TextBox 8"/>
          <p:cNvSpPr txBox="1"/>
          <p:nvPr userDrawn="1"/>
        </p:nvSpPr>
        <p:spPr>
          <a:xfrm>
            <a:off x="1003300" y="12791423"/>
            <a:ext cx="2501900" cy="461665"/>
          </a:xfrm>
          <a:prstGeom prst="rect">
            <a:avLst/>
          </a:prstGeom>
          <a:noFill/>
        </p:spPr>
        <p:txBody>
          <a:bodyPr wrap="square" rtlCol="0">
            <a:spAutoFit/>
          </a:bodyPr>
          <a:lstStyle/>
          <a:p>
            <a:pPr algn="l"/>
            <a:r>
              <a:rPr lang="en-US" sz="2400" b="1">
                <a:solidFill>
                  <a:schemeClr val="bg1"/>
                </a:solidFill>
                <a:latin typeface="+mj-lt"/>
              </a:rPr>
              <a:t>@DOEE_DC</a:t>
            </a:r>
          </a:p>
        </p:txBody>
      </p:sp>
      <p:pic>
        <p:nvPicPr>
          <p:cNvPr id="10" name="Picture 9"/>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342900" y="12703216"/>
            <a:ext cx="660400" cy="549872"/>
          </a:xfrm>
          <a:prstGeom prst="rect">
            <a:avLst/>
          </a:prstGeom>
        </p:spPr>
      </p:pic>
    </p:spTree>
    <p:extLst>
      <p:ext uri="{BB962C8B-B14F-4D97-AF65-F5344CB8AC3E}">
        <p14:creationId xmlns:p14="http://schemas.microsoft.com/office/powerpoint/2010/main" val="336175442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4" name="Date Placeholder 3"/>
          <p:cNvSpPr>
            <a:spLocks noGrp="1"/>
          </p:cNvSpPr>
          <p:nvPr>
            <p:ph type="dt" sz="half" idx="10"/>
          </p:nvPr>
        </p:nvSpPr>
        <p:spPr>
          <a:xfrm>
            <a:off x="1219200" y="12712700"/>
            <a:ext cx="5689600" cy="730250"/>
          </a:xfrm>
          <a:prstGeom prst="rect">
            <a:avLst/>
          </a:prstGeom>
        </p:spPr>
        <p:txBody>
          <a:bodyPr/>
          <a:lstStyle/>
          <a:p>
            <a:fld id="{F05ACD22-051F-574C-B8A7-96CEC2C2558D}" type="datetimeFigureOut">
              <a:rPr lang="en-US" smtClean="0"/>
              <a:t>5/24/2023</a:t>
            </a:fld>
            <a:endParaRPr lang="en-US"/>
          </a:p>
        </p:txBody>
      </p:sp>
      <p:sp>
        <p:nvSpPr>
          <p:cNvPr id="5" name="Footer Placeholder 4"/>
          <p:cNvSpPr>
            <a:spLocks noGrp="1"/>
          </p:cNvSpPr>
          <p:nvPr>
            <p:ph type="ftr" sz="quarter" idx="11"/>
          </p:nvPr>
        </p:nvSpPr>
        <p:spPr>
          <a:xfrm>
            <a:off x="8331200" y="12712700"/>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A37029B-929E-0943-AC1F-20F922C2F89F}" type="slidenum">
              <a:rPr lang="en-US" smtClean="0"/>
              <a:t>‹#›</a:t>
            </a:fld>
            <a:endParaRPr lang="en-US"/>
          </a:p>
        </p:txBody>
      </p:sp>
      <p:pic>
        <p:nvPicPr>
          <p:cNvPr id="7" name="Picture 6" descr="Title_Slide_BensChili.jpg"/>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9" name="TextBox 8"/>
          <p:cNvSpPr txBox="1"/>
          <p:nvPr userDrawn="1"/>
        </p:nvSpPr>
        <p:spPr>
          <a:xfrm>
            <a:off x="1003300" y="12791423"/>
            <a:ext cx="2501900" cy="461665"/>
          </a:xfrm>
          <a:prstGeom prst="rect">
            <a:avLst/>
          </a:prstGeom>
          <a:noFill/>
        </p:spPr>
        <p:txBody>
          <a:bodyPr wrap="square" rtlCol="0">
            <a:spAutoFit/>
          </a:bodyPr>
          <a:lstStyle/>
          <a:p>
            <a:pPr algn="l"/>
            <a:r>
              <a:rPr lang="en-US" sz="2400" b="1">
                <a:solidFill>
                  <a:schemeClr val="bg1"/>
                </a:solidFill>
                <a:latin typeface="+mj-lt"/>
              </a:rPr>
              <a:t>@DOEE_DC</a:t>
            </a:r>
          </a:p>
        </p:txBody>
      </p:sp>
      <p:pic>
        <p:nvPicPr>
          <p:cNvPr id="11" name="Picture 10"/>
          <p:cNvPicPr>
            <a:picLocks noChangeAspect="1"/>
          </p:cNvPicPr>
          <p:nvPr userDrawn="1"/>
        </p:nvPicPr>
        <p:blipFill>
          <a:blip r:embed="rId2"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342900" y="12703216"/>
            <a:ext cx="660400" cy="549872"/>
          </a:xfrm>
          <a:prstGeom prst="rect">
            <a:avLst/>
          </a:prstGeom>
        </p:spPr>
      </p:pic>
    </p:spTree>
    <p:extLst>
      <p:ext uri="{BB962C8B-B14F-4D97-AF65-F5344CB8AC3E}">
        <p14:creationId xmlns:p14="http://schemas.microsoft.com/office/powerpoint/2010/main" val="127016126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19200" y="12712700"/>
            <a:ext cx="5689600" cy="730250"/>
          </a:xfrm>
          <a:prstGeom prst="rect">
            <a:avLst/>
          </a:prstGeom>
        </p:spPr>
        <p:txBody>
          <a:bodyPr/>
          <a:lstStyle/>
          <a:p>
            <a:fld id="{F05ACD22-051F-574C-B8A7-96CEC2C2558D}" type="datetimeFigureOut">
              <a:rPr lang="en-US" smtClean="0"/>
              <a:t>5/24/2023</a:t>
            </a:fld>
            <a:endParaRPr lang="en-US"/>
          </a:p>
        </p:txBody>
      </p:sp>
      <p:sp>
        <p:nvSpPr>
          <p:cNvPr id="3" name="Footer Placeholder 2"/>
          <p:cNvSpPr>
            <a:spLocks noGrp="1"/>
          </p:cNvSpPr>
          <p:nvPr>
            <p:ph type="ftr" sz="quarter" idx="11"/>
          </p:nvPr>
        </p:nvSpPr>
        <p:spPr>
          <a:xfrm>
            <a:off x="8331200" y="12712700"/>
            <a:ext cx="7721600" cy="730250"/>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A37029B-929E-0943-AC1F-20F922C2F89F}" type="slidenum">
              <a:rPr lang="en-US" smtClean="0"/>
              <a:t>‹#›</a:t>
            </a:fld>
            <a:endParaRPr lang="en-US"/>
          </a:p>
        </p:txBody>
      </p:sp>
      <p:pic>
        <p:nvPicPr>
          <p:cNvPr id="5" name="Picture 4" descr="Title_Slide_Marrio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7" name="TextBox 6"/>
          <p:cNvSpPr txBox="1"/>
          <p:nvPr userDrawn="1"/>
        </p:nvSpPr>
        <p:spPr>
          <a:xfrm>
            <a:off x="1003300" y="12791423"/>
            <a:ext cx="2501900" cy="461665"/>
          </a:xfrm>
          <a:prstGeom prst="rect">
            <a:avLst/>
          </a:prstGeom>
          <a:noFill/>
        </p:spPr>
        <p:txBody>
          <a:bodyPr wrap="square" rtlCol="0">
            <a:spAutoFit/>
          </a:bodyPr>
          <a:lstStyle/>
          <a:p>
            <a:pPr algn="l"/>
            <a:r>
              <a:rPr lang="en-US" sz="2400" b="1">
                <a:solidFill>
                  <a:schemeClr val="bg1"/>
                </a:solidFill>
                <a:latin typeface="+mj-lt"/>
              </a:rPr>
              <a:t>@DOEE_DC</a:t>
            </a:r>
          </a:p>
        </p:txBody>
      </p:sp>
      <p:pic>
        <p:nvPicPr>
          <p:cNvPr id="9" name="Picture 8"/>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342900" y="12703216"/>
            <a:ext cx="660400" cy="549872"/>
          </a:xfrm>
          <a:prstGeom prst="rect">
            <a:avLst/>
          </a:prstGeom>
        </p:spPr>
      </p:pic>
    </p:spTree>
    <p:extLst>
      <p:ext uri="{BB962C8B-B14F-4D97-AF65-F5344CB8AC3E}">
        <p14:creationId xmlns:p14="http://schemas.microsoft.com/office/powerpoint/2010/main" val="304445209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0"/>
            <a:ext cx="5689600" cy="730250"/>
          </a:xfrm>
          <a:prstGeom prst="rect">
            <a:avLst/>
          </a:prstGeom>
        </p:spPr>
        <p:txBody>
          <a:bodyPr/>
          <a:lstStyle/>
          <a:p>
            <a:fld id="{F05ACD22-051F-574C-B8A7-96CEC2C2558D}" type="datetimeFigureOut">
              <a:rPr lang="en-US" smtClean="0"/>
              <a:t>5/24/2023</a:t>
            </a:fld>
            <a:endParaRPr lang="en-US"/>
          </a:p>
        </p:txBody>
      </p:sp>
      <p:sp>
        <p:nvSpPr>
          <p:cNvPr id="5" name="Footer Placeholder 4"/>
          <p:cNvSpPr>
            <a:spLocks noGrp="1"/>
          </p:cNvSpPr>
          <p:nvPr>
            <p:ph type="ftr" sz="quarter" idx="11"/>
          </p:nvPr>
        </p:nvSpPr>
        <p:spPr>
          <a:xfrm>
            <a:off x="8331200" y="12712700"/>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A37029B-929E-0943-AC1F-20F922C2F89F}" type="slidenum">
              <a:rPr lang="en-US" smtClean="0"/>
              <a:t>‹#›</a:t>
            </a:fld>
            <a:endParaRPr lang="en-US"/>
          </a:p>
        </p:txBody>
      </p:sp>
      <p:pic>
        <p:nvPicPr>
          <p:cNvPr id="7" name="Picture 6" descr="Title_Slide_1900k.jpg"/>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9" name="TextBox 8"/>
          <p:cNvSpPr txBox="1"/>
          <p:nvPr userDrawn="1"/>
        </p:nvSpPr>
        <p:spPr>
          <a:xfrm>
            <a:off x="1003300" y="12791423"/>
            <a:ext cx="2501900" cy="461665"/>
          </a:xfrm>
          <a:prstGeom prst="rect">
            <a:avLst/>
          </a:prstGeom>
          <a:noFill/>
        </p:spPr>
        <p:txBody>
          <a:bodyPr wrap="square" rtlCol="0">
            <a:spAutoFit/>
          </a:bodyPr>
          <a:lstStyle/>
          <a:p>
            <a:pPr algn="l"/>
            <a:r>
              <a:rPr lang="en-US" sz="2400" b="1">
                <a:solidFill>
                  <a:schemeClr val="bg1"/>
                </a:solidFill>
                <a:latin typeface="+mj-lt"/>
              </a:rPr>
              <a:t>@DOEE_DC</a:t>
            </a:r>
          </a:p>
        </p:txBody>
      </p:sp>
      <p:pic>
        <p:nvPicPr>
          <p:cNvPr id="10" name="Picture 9"/>
          <p:cNvPicPr>
            <a:picLocks noChangeAspect="1"/>
          </p:cNvPicPr>
          <p:nvPr userDrawn="1"/>
        </p:nvPicPr>
        <p:blipFill>
          <a:blip r:embed="rId2"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342900" y="12703216"/>
            <a:ext cx="660400" cy="549872"/>
          </a:xfrm>
          <a:prstGeom prst="rect">
            <a:avLst/>
          </a:prstGeom>
        </p:spPr>
      </p:pic>
    </p:spTree>
    <p:extLst>
      <p:ext uri="{BB962C8B-B14F-4D97-AF65-F5344CB8AC3E}">
        <p14:creationId xmlns:p14="http://schemas.microsoft.com/office/powerpoint/2010/main" val="208519101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50"/>
            <a:ext cx="20726400" cy="2940050"/>
          </a:xfrm>
        </p:spPr>
        <p:txBody>
          <a:bodyPr/>
          <a:lstStyle/>
          <a:p>
            <a:r>
              <a:rPr lang="en-US"/>
              <a:t>Click to edit Master title style</a:t>
            </a:r>
          </a:p>
        </p:txBody>
      </p:sp>
      <p:sp>
        <p:nvSpPr>
          <p:cNvPr id="3" name="Subtitle 2"/>
          <p:cNvSpPr>
            <a:spLocks noGrp="1"/>
          </p:cNvSpPr>
          <p:nvPr>
            <p:ph type="subTitle" idx="1"/>
          </p:nvPr>
        </p:nvSpPr>
        <p:spPr>
          <a:xfrm>
            <a:off x="3657600" y="7772400"/>
            <a:ext cx="17068800" cy="3505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912F3A4-332C-4A2C-B337-9D4BA7DCBB1B}"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D5832-81CF-43DE-8ED1-6A1F180CD89A}" type="slidenum">
              <a:rPr lang="en-US" smtClean="0"/>
              <a:t>‹#›</a:t>
            </a:fld>
            <a:endParaRPr lang="en-US"/>
          </a:p>
        </p:txBody>
      </p:sp>
    </p:spTree>
    <p:extLst>
      <p:ext uri="{BB962C8B-B14F-4D97-AF65-F5344CB8AC3E}">
        <p14:creationId xmlns:p14="http://schemas.microsoft.com/office/powerpoint/2010/main" val="1829468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12F3A4-332C-4A2C-B337-9D4BA7DCBB1B}"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D5832-81CF-43DE-8ED1-6A1F180CD89A}" type="slidenum">
              <a:rPr lang="en-US" smtClean="0"/>
              <a:t>‹#›</a:t>
            </a:fld>
            <a:endParaRPr lang="en-US"/>
          </a:p>
        </p:txBody>
      </p:sp>
    </p:spTree>
    <p:extLst>
      <p:ext uri="{BB962C8B-B14F-4D97-AF65-F5344CB8AC3E}">
        <p14:creationId xmlns:p14="http://schemas.microsoft.com/office/powerpoint/2010/main" val="3791077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5638" y="8813800"/>
            <a:ext cx="20726400" cy="27241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925638" y="5813425"/>
            <a:ext cx="20726400" cy="30003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12F3A4-332C-4A2C-B337-9D4BA7DCBB1B}"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D5832-81CF-43DE-8ED1-6A1F180CD89A}" type="slidenum">
              <a:rPr lang="en-US" smtClean="0"/>
              <a:t>‹#›</a:t>
            </a:fld>
            <a:endParaRPr lang="en-US"/>
          </a:p>
        </p:txBody>
      </p:sp>
    </p:spTree>
    <p:extLst>
      <p:ext uri="{BB962C8B-B14F-4D97-AF65-F5344CB8AC3E}">
        <p14:creationId xmlns:p14="http://schemas.microsoft.com/office/powerpoint/2010/main" val="2963953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3200400"/>
            <a:ext cx="10896600" cy="9051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200400"/>
            <a:ext cx="10896600" cy="9051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12F3A4-332C-4A2C-B337-9D4BA7DCBB1B}" type="datetimeFigureOut">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D5832-81CF-43DE-8ED1-6A1F180CD89A}" type="slidenum">
              <a:rPr lang="en-US" smtClean="0"/>
              <a:t>‹#›</a:t>
            </a:fld>
            <a:endParaRPr lang="en-US"/>
          </a:p>
        </p:txBody>
      </p:sp>
    </p:spTree>
    <p:extLst>
      <p:ext uri="{BB962C8B-B14F-4D97-AF65-F5344CB8AC3E}">
        <p14:creationId xmlns:p14="http://schemas.microsoft.com/office/powerpoint/2010/main" val="3005787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200" y="3070225"/>
            <a:ext cx="10774363" cy="1279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9200" y="4349750"/>
            <a:ext cx="10774363" cy="7902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7263" y="3070225"/>
            <a:ext cx="10777537" cy="1279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87263" y="4349750"/>
            <a:ext cx="10777537" cy="7902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12F3A4-332C-4A2C-B337-9D4BA7DCBB1B}" type="datetimeFigureOut">
              <a:rPr lang="en-US" smtClean="0"/>
              <a:t>5/24/2023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8D5832-81CF-43DE-8ED1-6A1F180CD89A}" type="slidenum">
              <a:rPr lang="en-US" smtClean="0"/>
              <a:t>‹#›</a:t>
            </a:fld>
            <a:endParaRPr lang="en-US"/>
          </a:p>
        </p:txBody>
      </p:sp>
    </p:spTree>
    <p:extLst>
      <p:ext uri="{BB962C8B-B14F-4D97-AF65-F5344CB8AC3E}">
        <p14:creationId xmlns:p14="http://schemas.microsoft.com/office/powerpoint/2010/main" val="111231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12F3A4-332C-4A2C-B337-9D4BA7DCBB1B}" type="datetimeFigureOut">
              <a:rPr lang="en-US" smtClean="0"/>
              <a:t>5/24/2023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8D5832-81CF-43DE-8ED1-6A1F180CD89A}" type="slidenum">
              <a:rPr lang="en-US" smtClean="0"/>
              <a:t>‹#›</a:t>
            </a:fld>
            <a:endParaRPr lang="en-US"/>
          </a:p>
        </p:txBody>
      </p:sp>
    </p:spTree>
    <p:extLst>
      <p:ext uri="{BB962C8B-B14F-4D97-AF65-F5344CB8AC3E}">
        <p14:creationId xmlns:p14="http://schemas.microsoft.com/office/powerpoint/2010/main" val="2896252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reserve="1">
  <p:cSld name="4_Blank cop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6D0470-FF3B-45AD-A2BB-FFD406518A07}"/>
              </a:ext>
            </a:extLst>
          </p:cNvPr>
          <p:cNvPicPr>
            <a:picLocks noChangeAspect="1"/>
          </p:cNvPicPr>
          <p:nvPr userDrawn="1"/>
        </p:nvPicPr>
        <p:blipFill>
          <a:blip r:embed="rId2"/>
          <a:stretch>
            <a:fillRect/>
          </a:stretch>
        </p:blipFill>
        <p:spPr>
          <a:xfrm>
            <a:off x="854439" y="12448892"/>
            <a:ext cx="2788171" cy="757248"/>
          </a:xfrm>
          <a:prstGeom prst="rect">
            <a:avLst/>
          </a:prstGeom>
        </p:spPr>
      </p:pic>
      <p:pic>
        <p:nvPicPr>
          <p:cNvPr id="3" name="Picture 2">
            <a:extLst>
              <a:ext uri="{FF2B5EF4-FFF2-40B4-BE49-F238E27FC236}">
                <a16:creationId xmlns:a16="http://schemas.microsoft.com/office/drawing/2014/main" id="{DC9E11C0-1520-429F-A491-B3CCCFA8D14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562408" y="11457953"/>
            <a:ext cx="967153" cy="1748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503240"/>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12F3A4-332C-4A2C-B337-9D4BA7DCBB1B}" type="datetimeFigureOut">
              <a:rPr lang="en-US" smtClean="0"/>
              <a:t>5/24/2023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8D5832-81CF-43DE-8ED1-6A1F180CD89A}" type="slidenum">
              <a:rPr lang="en-US" smtClean="0"/>
              <a:t>‹#›</a:t>
            </a:fld>
            <a:endParaRPr lang="en-US"/>
          </a:p>
        </p:txBody>
      </p:sp>
    </p:spTree>
    <p:extLst>
      <p:ext uri="{BB962C8B-B14F-4D97-AF65-F5344CB8AC3E}">
        <p14:creationId xmlns:p14="http://schemas.microsoft.com/office/powerpoint/2010/main" val="840260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6100"/>
            <a:ext cx="8021638" cy="23241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9532938" y="546100"/>
            <a:ext cx="13631862" cy="11706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200" y="2870200"/>
            <a:ext cx="8021638" cy="9382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12F3A4-332C-4A2C-B337-9D4BA7DCBB1B}" type="datetimeFigureOut">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D5832-81CF-43DE-8ED1-6A1F180CD89A}" type="slidenum">
              <a:rPr lang="en-US" smtClean="0"/>
              <a:t>‹#›</a:t>
            </a:fld>
            <a:endParaRPr lang="en-US"/>
          </a:p>
        </p:txBody>
      </p:sp>
    </p:spTree>
    <p:extLst>
      <p:ext uri="{BB962C8B-B14F-4D97-AF65-F5344CB8AC3E}">
        <p14:creationId xmlns:p14="http://schemas.microsoft.com/office/powerpoint/2010/main" val="2143593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963" y="9601200"/>
            <a:ext cx="14630400" cy="1133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779963" y="1225550"/>
            <a:ext cx="14630400" cy="8229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779963" y="10734675"/>
            <a:ext cx="14630400" cy="16097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12F3A4-332C-4A2C-B337-9D4BA7DCBB1B}" type="datetimeFigureOut">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D5832-81CF-43DE-8ED1-6A1F180CD89A}" type="slidenum">
              <a:rPr lang="en-US" smtClean="0"/>
              <a:t>‹#›</a:t>
            </a:fld>
            <a:endParaRPr lang="en-US"/>
          </a:p>
        </p:txBody>
      </p:sp>
    </p:spTree>
    <p:extLst>
      <p:ext uri="{BB962C8B-B14F-4D97-AF65-F5344CB8AC3E}">
        <p14:creationId xmlns:p14="http://schemas.microsoft.com/office/powerpoint/2010/main" val="2768499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12F3A4-332C-4A2C-B337-9D4BA7DCBB1B}"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D5832-81CF-43DE-8ED1-6A1F180CD89A}" type="slidenum">
              <a:rPr lang="en-US" smtClean="0"/>
              <a:t>‹#›</a:t>
            </a:fld>
            <a:endParaRPr lang="en-US"/>
          </a:p>
        </p:txBody>
      </p:sp>
    </p:spTree>
    <p:extLst>
      <p:ext uri="{BB962C8B-B14F-4D97-AF65-F5344CB8AC3E}">
        <p14:creationId xmlns:p14="http://schemas.microsoft.com/office/powerpoint/2010/main" val="40207452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00" y="549275"/>
            <a:ext cx="5486400" cy="11703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549275"/>
            <a:ext cx="16306800" cy="11703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12F3A4-332C-4A2C-B337-9D4BA7DCBB1B}"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D5832-81CF-43DE-8ED1-6A1F180CD89A}" type="slidenum">
              <a:rPr lang="en-US" smtClean="0"/>
              <a:t>‹#›</a:t>
            </a:fld>
            <a:endParaRPr lang="en-US"/>
          </a:p>
        </p:txBody>
      </p:sp>
    </p:spTree>
    <p:extLst>
      <p:ext uri="{BB962C8B-B14F-4D97-AF65-F5344CB8AC3E}">
        <p14:creationId xmlns:p14="http://schemas.microsoft.com/office/powerpoint/2010/main" val="2607751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slide 1: Text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6B6243-9AB6-4833-86B5-1F289134522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16484" y="1373113"/>
            <a:ext cx="4840515" cy="1382398"/>
          </a:xfrm>
          <a:prstGeom prst="rect">
            <a:avLst/>
          </a:prstGeom>
        </p:spPr>
      </p:pic>
      <p:sp>
        <p:nvSpPr>
          <p:cNvPr id="9" name="TextBox 8"/>
          <p:cNvSpPr txBox="1"/>
          <p:nvPr userDrawn="1"/>
        </p:nvSpPr>
        <p:spPr>
          <a:xfrm>
            <a:off x="1260339" y="12764678"/>
            <a:ext cx="7680000" cy="184666"/>
          </a:xfrm>
          <a:prstGeom prst="rect">
            <a:avLst/>
          </a:prstGeom>
          <a:noFill/>
        </p:spPr>
        <p:txBody>
          <a:bodyPr wrap="square" lIns="0" tIns="0" rIns="0" bIns="0" rtlCol="0">
            <a:spAutoFit/>
          </a:bodyPr>
          <a:lstStyle/>
          <a:p>
            <a:pPr algn="l"/>
            <a:r>
              <a:rPr lang="en-US" sz="1200" cap="all">
                <a:solidFill>
                  <a:schemeClr val="tx1"/>
                </a:solidFill>
                <a:latin typeface="Segoe UI" panose="020B0502040204020203" pitchFamily="34" charset="0"/>
                <a:ea typeface="Segoe UI" panose="020B0502040204020203" pitchFamily="34" charset="0"/>
                <a:cs typeface="Segoe UI" panose="020B0502040204020203" pitchFamily="34" charset="0"/>
              </a:rPr>
              <a:t>COPYRIGHT © 1976-2021 </a:t>
            </a:r>
            <a:r>
              <a:rPr lang="en-US" sz="1200" cap="all" err="1">
                <a:solidFill>
                  <a:schemeClr val="tx1"/>
                </a:solidFill>
                <a:latin typeface="Segoe UI" panose="020B0502040204020203" pitchFamily="34" charset="0"/>
                <a:ea typeface="Segoe UI" panose="020B0502040204020203" pitchFamily="34" charset="0"/>
                <a:cs typeface="Segoe UI" panose="020B0502040204020203" pitchFamily="34" charset="0"/>
              </a:rPr>
              <a:t>BURO</a:t>
            </a:r>
            <a:r>
              <a:rPr lang="en-US" sz="1200" cap="all">
                <a:solidFill>
                  <a:schemeClr val="tx1"/>
                </a:solidFill>
                <a:latin typeface="Segoe UI" panose="020B0502040204020203" pitchFamily="34" charset="0"/>
                <a:ea typeface="Segoe UI" panose="020B0502040204020203" pitchFamily="34" charset="0"/>
                <a:cs typeface="Segoe UI" panose="020B0502040204020203" pitchFamily="34" charset="0"/>
              </a:rPr>
              <a:t> HAPPOLD. ALL RIGHTS RESERVED</a:t>
            </a:r>
            <a:endParaRPr lang="en-GB" sz="1200" cap="all">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2" name="Freeform 1"/>
          <p:cNvSpPr/>
          <p:nvPr userDrawn="1"/>
        </p:nvSpPr>
        <p:spPr>
          <a:xfrm>
            <a:off x="10271786" y="1"/>
            <a:ext cx="14130685" cy="13732625"/>
          </a:xfrm>
          <a:custGeom>
            <a:avLst/>
            <a:gdLst>
              <a:gd name="connsiteX0" fmla="*/ 1420091 w 5999018"/>
              <a:gd name="connsiteY0" fmla="*/ 0 h 5742709"/>
              <a:gd name="connsiteX1" fmla="*/ 0 w 5999018"/>
              <a:gd name="connsiteY1" fmla="*/ 5742709 h 5742709"/>
              <a:gd name="connsiteX2" fmla="*/ 5999018 w 5999018"/>
              <a:gd name="connsiteY2" fmla="*/ 5742709 h 5742709"/>
              <a:gd name="connsiteX3" fmla="*/ 5999018 w 5999018"/>
              <a:gd name="connsiteY3" fmla="*/ 6927 h 5742709"/>
              <a:gd name="connsiteX4" fmla="*/ 1420091 w 5999018"/>
              <a:gd name="connsiteY4" fmla="*/ 0 h 5742709"/>
              <a:gd name="connsiteX0" fmla="*/ 1616151 w 5999018"/>
              <a:gd name="connsiteY0" fmla="*/ 0 h 5742709"/>
              <a:gd name="connsiteX1" fmla="*/ 0 w 5999018"/>
              <a:gd name="connsiteY1" fmla="*/ 5742709 h 5742709"/>
              <a:gd name="connsiteX2" fmla="*/ 5999018 w 5999018"/>
              <a:gd name="connsiteY2" fmla="*/ 5742709 h 5742709"/>
              <a:gd name="connsiteX3" fmla="*/ 5999018 w 5999018"/>
              <a:gd name="connsiteY3" fmla="*/ 6927 h 5742709"/>
              <a:gd name="connsiteX4" fmla="*/ 1616151 w 5999018"/>
              <a:gd name="connsiteY4" fmla="*/ 0 h 5742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9018" h="5742709">
                <a:moveTo>
                  <a:pt x="1616151" y="0"/>
                </a:moveTo>
                <a:lnTo>
                  <a:pt x="0" y="5742709"/>
                </a:lnTo>
                <a:lnTo>
                  <a:pt x="5999018" y="5742709"/>
                </a:lnTo>
                <a:lnTo>
                  <a:pt x="5999018" y="6927"/>
                </a:lnTo>
                <a:lnTo>
                  <a:pt x="1616151" y="0"/>
                </a:lnTo>
                <a:close/>
              </a:path>
            </a:pathLst>
          </a:cu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p:cNvSpPr>
            <a:spLocks noGrp="1"/>
          </p:cNvSpPr>
          <p:nvPr>
            <p:ph type="body" sz="quarter" idx="12" hasCustomPrompt="1"/>
          </p:nvPr>
        </p:nvSpPr>
        <p:spPr>
          <a:xfrm>
            <a:off x="1272060" y="6876288"/>
            <a:ext cx="16704733" cy="1210210"/>
          </a:xfrm>
          <a:prstGeom prst="rect">
            <a:avLst/>
          </a:prstGeom>
        </p:spPr>
        <p:txBody>
          <a:bodyPr lIns="0" tIns="252000" rIns="0" bIns="0"/>
          <a:lstStyle>
            <a:lvl1pPr marL="0" indent="0">
              <a:lnSpc>
                <a:spcPts val="4080"/>
              </a:lnSpc>
              <a:spcBef>
                <a:spcPts val="0"/>
              </a:spcBef>
              <a:spcAft>
                <a:spcPts val="2160"/>
              </a:spcAft>
              <a:buNone/>
              <a:defRPr sz="3840" baseline="0"/>
            </a:lvl1pPr>
            <a:lvl8pPr marL="8503920" indent="-822960">
              <a:buFont typeface="Arial" panose="020B0604020202020204" pitchFamily="34" charset="0"/>
              <a:buChar char="•"/>
              <a:defRPr/>
            </a:lvl8pPr>
          </a:lstStyle>
          <a:p>
            <a:pPr lvl="0"/>
            <a:r>
              <a:rPr lang="en-US"/>
              <a:t>Add descriptive secondary line</a:t>
            </a:r>
            <a:endParaRPr lang="en-GB"/>
          </a:p>
        </p:txBody>
      </p:sp>
      <p:sp>
        <p:nvSpPr>
          <p:cNvPr id="11" name="Title 10"/>
          <p:cNvSpPr>
            <a:spLocks noGrp="1"/>
          </p:cNvSpPr>
          <p:nvPr>
            <p:ph type="title" hasCustomPrompt="1"/>
          </p:nvPr>
        </p:nvSpPr>
        <p:spPr>
          <a:xfrm>
            <a:off x="1258261" y="3242314"/>
            <a:ext cx="16695307" cy="3887573"/>
          </a:xfrm>
          <a:prstGeom prst="rect">
            <a:avLst/>
          </a:prstGeom>
        </p:spPr>
        <p:txBody>
          <a:bodyPr lIns="0" tIns="0" rIns="0" bIns="0" anchor="b" anchorCtr="0"/>
          <a:lstStyle>
            <a:lvl1pPr algn="l">
              <a:lnSpc>
                <a:spcPts val="9600"/>
              </a:lnSpc>
              <a:defRPr sz="9120" b="1" baseline="0">
                <a:latin typeface="+mn-lt"/>
              </a:defRPr>
            </a:lvl1pPr>
          </a:lstStyle>
          <a:p>
            <a:r>
              <a:rPr lang="en-US"/>
              <a:t>Add engaging title here</a:t>
            </a:r>
            <a:endParaRPr lang="en-GB"/>
          </a:p>
        </p:txBody>
      </p:sp>
      <p:sp>
        <p:nvSpPr>
          <p:cNvPr id="14" name="Text Placeholder 4"/>
          <p:cNvSpPr>
            <a:spLocks noGrp="1"/>
          </p:cNvSpPr>
          <p:nvPr>
            <p:ph type="body" sz="quarter" idx="11" hasCustomPrompt="1"/>
          </p:nvPr>
        </p:nvSpPr>
        <p:spPr>
          <a:xfrm>
            <a:off x="1268754" y="11628355"/>
            <a:ext cx="7106045" cy="415056"/>
          </a:xfrm>
          <a:prstGeom prst="rect">
            <a:avLst/>
          </a:prstGeom>
        </p:spPr>
        <p:txBody>
          <a:bodyPr lIns="0" tIns="0" rIns="0" bIns="0"/>
          <a:lstStyle>
            <a:lvl1pPr marL="0" indent="0" algn="l">
              <a:buNone/>
              <a:defRPr lang="en-GB" sz="3360" b="1" i="0" kern="1200" cap="none" spc="0" baseline="0" dirty="0">
                <a:solidFill>
                  <a:schemeClr val="tx1"/>
                </a:solidFill>
                <a:latin typeface="+mn-lt"/>
                <a:ea typeface="Segoe UI Black" panose="020B0A02040204020203" pitchFamily="34" charset="0"/>
                <a:cs typeface="Segoe UI Black" panose="020B0A02040204020203" pitchFamily="34" charset="0"/>
              </a:defRPr>
            </a:lvl1pPr>
          </a:lstStyle>
          <a:p>
            <a:pPr lvl="0"/>
            <a:r>
              <a:rPr lang="en-US"/>
              <a:t>Add date</a:t>
            </a:r>
            <a:endParaRPr lang="en-GB"/>
          </a:p>
        </p:txBody>
      </p:sp>
      <p:sp>
        <p:nvSpPr>
          <p:cNvPr id="10" name="Text Placeholder 4">
            <a:extLst>
              <a:ext uri="{FF2B5EF4-FFF2-40B4-BE49-F238E27FC236}">
                <a16:creationId xmlns:a16="http://schemas.microsoft.com/office/drawing/2014/main" id="{04F7C2FC-BE15-4D88-82F6-21234F168C0E}"/>
              </a:ext>
            </a:extLst>
          </p:cNvPr>
          <p:cNvSpPr>
            <a:spLocks noGrp="1"/>
          </p:cNvSpPr>
          <p:nvPr>
            <p:ph type="body" sz="quarter" idx="14" hasCustomPrompt="1"/>
          </p:nvPr>
        </p:nvSpPr>
        <p:spPr>
          <a:xfrm>
            <a:off x="1268754" y="11031658"/>
            <a:ext cx="7106045" cy="415056"/>
          </a:xfrm>
          <a:prstGeom prst="rect">
            <a:avLst/>
          </a:prstGeom>
        </p:spPr>
        <p:txBody>
          <a:bodyPr lIns="0" tIns="0" rIns="0" bIns="0"/>
          <a:lstStyle>
            <a:lvl1pPr marL="0" indent="0" algn="l">
              <a:buNone/>
              <a:defRPr lang="en-GB" sz="2880" b="0" i="0" kern="1200" cap="none" spc="0" baseline="0" dirty="0">
                <a:solidFill>
                  <a:schemeClr val="tx1"/>
                </a:solidFill>
                <a:latin typeface="+mn-lt"/>
                <a:ea typeface="Segoe UI Black" panose="020B0A02040204020203" pitchFamily="34" charset="0"/>
                <a:cs typeface="Segoe UI Black" panose="020B0A02040204020203" pitchFamily="34" charset="0"/>
              </a:defRPr>
            </a:lvl1pPr>
          </a:lstStyle>
          <a:p>
            <a:pPr lvl="0"/>
            <a:r>
              <a:rPr lang="en-US"/>
              <a:t>Add document number if applicable</a:t>
            </a:r>
            <a:endParaRPr lang="en-GB"/>
          </a:p>
        </p:txBody>
      </p:sp>
    </p:spTree>
    <p:extLst>
      <p:ext uri="{BB962C8B-B14F-4D97-AF65-F5344CB8AC3E}">
        <p14:creationId xmlns:p14="http://schemas.microsoft.com/office/powerpoint/2010/main" val="2395354305"/>
      </p:ext>
    </p:extLst>
  </p:cSld>
  <p:clrMapOvr>
    <a:masterClrMapping/>
  </p:clrMapOvr>
  <p:transition>
    <p:wipe dir="r"/>
  </p:transition>
  <p:extLst>
    <p:ext uri="{DCECCB84-F9BA-43D5-87BE-67443E8EF086}">
      <p15:sldGuideLst xmlns:p15="http://schemas.microsoft.com/office/powerpoint/2012/main">
        <p15:guide id="1" pos="787"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ver slide 2: Portrait picture">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p:nvPr>
        </p:nvSpPr>
        <p:spPr>
          <a:xfrm>
            <a:off x="12192000" y="0"/>
            <a:ext cx="12192000" cy="13716000"/>
          </a:xfrm>
          <a:prstGeom prst="rect">
            <a:avLst/>
          </a:prstGeom>
        </p:spPr>
        <p:txBody>
          <a:bodyPr anchor="t"/>
          <a:lstStyle>
            <a:lvl1pPr marL="0" indent="0" algn="ctr">
              <a:buNone/>
              <a:tabLst>
                <a:tab pos="7536180" algn="l"/>
              </a:tabLst>
              <a:defRPr sz="4800" baseline="0"/>
            </a:lvl1pPr>
          </a:lstStyle>
          <a:p>
            <a:r>
              <a:rPr lang="en-US"/>
              <a:t>Click icon to add picture</a:t>
            </a:r>
            <a:endParaRPr lang="en-GB"/>
          </a:p>
        </p:txBody>
      </p:sp>
      <p:sp>
        <p:nvSpPr>
          <p:cNvPr id="8" name="Text Placeholder 4"/>
          <p:cNvSpPr>
            <a:spLocks noGrp="1"/>
          </p:cNvSpPr>
          <p:nvPr>
            <p:ph type="body" sz="quarter" idx="11" hasCustomPrompt="1"/>
          </p:nvPr>
        </p:nvSpPr>
        <p:spPr>
          <a:xfrm>
            <a:off x="1268754" y="11628355"/>
            <a:ext cx="7106045" cy="415056"/>
          </a:xfrm>
          <a:prstGeom prst="rect">
            <a:avLst/>
          </a:prstGeom>
        </p:spPr>
        <p:txBody>
          <a:bodyPr lIns="0" tIns="0" rIns="0" bIns="0"/>
          <a:lstStyle>
            <a:lvl1pPr marL="0" indent="0" algn="l">
              <a:buNone/>
              <a:defRPr lang="en-GB" sz="3360" b="1" i="0" kern="1200" cap="none" spc="0" baseline="0" dirty="0">
                <a:solidFill>
                  <a:schemeClr val="tx1"/>
                </a:solidFill>
                <a:latin typeface="+mn-lt"/>
                <a:ea typeface="Segoe UI Black" panose="020B0A02040204020203" pitchFamily="34" charset="0"/>
                <a:cs typeface="Segoe UI Black" panose="020B0A02040204020203" pitchFamily="34" charset="0"/>
              </a:defRPr>
            </a:lvl1pPr>
          </a:lstStyle>
          <a:p>
            <a:pPr lvl="0"/>
            <a:r>
              <a:rPr lang="en-US"/>
              <a:t>Add date</a:t>
            </a:r>
            <a:endParaRPr lang="en-GB"/>
          </a:p>
        </p:txBody>
      </p:sp>
      <p:sp>
        <p:nvSpPr>
          <p:cNvPr id="9" name="TextBox 8"/>
          <p:cNvSpPr txBox="1"/>
          <p:nvPr userDrawn="1"/>
        </p:nvSpPr>
        <p:spPr>
          <a:xfrm>
            <a:off x="1247637" y="12760966"/>
            <a:ext cx="7680000" cy="184666"/>
          </a:xfrm>
          <a:prstGeom prst="rect">
            <a:avLst/>
          </a:prstGeom>
          <a:noFill/>
        </p:spPr>
        <p:txBody>
          <a:bodyPr wrap="square" lIns="0" tIns="0" rIns="0" bIns="0" rtlCol="0">
            <a:spAutoFit/>
          </a:bodyPr>
          <a:lstStyle/>
          <a:p>
            <a:pPr algn="l"/>
            <a:r>
              <a:rPr lang="en-US" sz="1200" cap="all">
                <a:solidFill>
                  <a:schemeClr val="tx1"/>
                </a:solidFill>
                <a:latin typeface="Segoe UI" panose="020B0502040204020203" pitchFamily="34" charset="0"/>
                <a:ea typeface="Segoe UI" panose="020B0502040204020203" pitchFamily="34" charset="0"/>
                <a:cs typeface="Segoe UI" panose="020B0502040204020203" pitchFamily="34" charset="0"/>
              </a:rPr>
              <a:t>COPYRIGHT © 1976-2021 </a:t>
            </a:r>
            <a:r>
              <a:rPr lang="en-US" sz="1200" cap="all" err="1">
                <a:solidFill>
                  <a:schemeClr val="tx1"/>
                </a:solidFill>
                <a:latin typeface="Segoe UI" panose="020B0502040204020203" pitchFamily="34" charset="0"/>
                <a:ea typeface="Segoe UI" panose="020B0502040204020203" pitchFamily="34" charset="0"/>
                <a:cs typeface="Segoe UI" panose="020B0502040204020203" pitchFamily="34" charset="0"/>
              </a:rPr>
              <a:t>BURO</a:t>
            </a:r>
            <a:r>
              <a:rPr lang="en-US" sz="1200" cap="all">
                <a:solidFill>
                  <a:schemeClr val="tx1"/>
                </a:solidFill>
                <a:latin typeface="Segoe UI" panose="020B0502040204020203" pitchFamily="34" charset="0"/>
                <a:ea typeface="Segoe UI" panose="020B0502040204020203" pitchFamily="34" charset="0"/>
                <a:cs typeface="Segoe UI" panose="020B0502040204020203" pitchFamily="34" charset="0"/>
              </a:rPr>
              <a:t> HAPPOLD. ALL RIGHTS RESERVED</a:t>
            </a:r>
            <a:endParaRPr lang="en-GB" sz="1200" cap="all">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Text Placeholder 3"/>
          <p:cNvSpPr>
            <a:spLocks noGrp="1"/>
          </p:cNvSpPr>
          <p:nvPr>
            <p:ph type="body" sz="quarter" idx="12" hasCustomPrompt="1"/>
          </p:nvPr>
        </p:nvSpPr>
        <p:spPr>
          <a:xfrm>
            <a:off x="1272060" y="6889916"/>
            <a:ext cx="9406995" cy="780246"/>
          </a:xfrm>
          <a:prstGeom prst="rect">
            <a:avLst/>
          </a:prstGeom>
        </p:spPr>
        <p:txBody>
          <a:bodyPr lIns="0" tIns="252000" rIns="0" bIns="0" anchor="t" anchorCtr="0">
            <a:spAutoFit/>
          </a:bodyPr>
          <a:lstStyle>
            <a:lvl1pPr marL="0" indent="0">
              <a:lnSpc>
                <a:spcPts val="4080"/>
              </a:lnSpc>
              <a:spcBef>
                <a:spcPts val="0"/>
              </a:spcBef>
              <a:spcAft>
                <a:spcPts val="2160"/>
              </a:spcAft>
              <a:buNone/>
              <a:defRPr sz="3840" baseline="0"/>
            </a:lvl1pPr>
            <a:lvl8pPr marL="8503920" indent="-822960">
              <a:buFont typeface="Arial" panose="020B0604020202020204" pitchFamily="34" charset="0"/>
              <a:buChar char="•"/>
              <a:defRPr/>
            </a:lvl8pPr>
          </a:lstStyle>
          <a:p>
            <a:pPr lvl="0"/>
            <a:r>
              <a:rPr lang="en-US"/>
              <a:t>Add descriptive secondary line</a:t>
            </a:r>
            <a:endParaRPr lang="en-GB"/>
          </a:p>
        </p:txBody>
      </p:sp>
      <p:sp>
        <p:nvSpPr>
          <p:cNvPr id="11" name="Title 10"/>
          <p:cNvSpPr>
            <a:spLocks noGrp="1"/>
          </p:cNvSpPr>
          <p:nvPr>
            <p:ph type="title" hasCustomPrompt="1"/>
          </p:nvPr>
        </p:nvSpPr>
        <p:spPr>
          <a:xfrm>
            <a:off x="1258261" y="3227073"/>
            <a:ext cx="9397568" cy="3903415"/>
          </a:xfrm>
          <a:prstGeom prst="rect">
            <a:avLst/>
          </a:prstGeom>
        </p:spPr>
        <p:txBody>
          <a:bodyPr lIns="0" tIns="0" rIns="0" bIns="0" anchor="b" anchorCtr="0">
            <a:noAutofit/>
          </a:bodyPr>
          <a:lstStyle>
            <a:lvl1pPr algn="l">
              <a:lnSpc>
                <a:spcPts val="8880"/>
              </a:lnSpc>
              <a:defRPr sz="8640" b="1" baseline="0">
                <a:latin typeface="+mn-lt"/>
              </a:defRPr>
            </a:lvl1pPr>
          </a:lstStyle>
          <a:p>
            <a:r>
              <a:rPr lang="en-US"/>
              <a:t>Add engaging title here</a:t>
            </a:r>
            <a:endParaRPr lang="en-GB"/>
          </a:p>
        </p:txBody>
      </p:sp>
      <p:sp>
        <p:nvSpPr>
          <p:cNvPr id="12" name="Text Placeholder 4">
            <a:extLst>
              <a:ext uri="{FF2B5EF4-FFF2-40B4-BE49-F238E27FC236}">
                <a16:creationId xmlns:a16="http://schemas.microsoft.com/office/drawing/2014/main" id="{8BF47BFC-8797-4E20-BF1A-23176A449C6F}"/>
              </a:ext>
            </a:extLst>
          </p:cNvPr>
          <p:cNvSpPr>
            <a:spLocks noGrp="1"/>
          </p:cNvSpPr>
          <p:nvPr>
            <p:ph type="body" sz="quarter" idx="14" hasCustomPrompt="1"/>
          </p:nvPr>
        </p:nvSpPr>
        <p:spPr>
          <a:xfrm>
            <a:off x="1268754" y="11031658"/>
            <a:ext cx="7106045" cy="415056"/>
          </a:xfrm>
          <a:prstGeom prst="rect">
            <a:avLst/>
          </a:prstGeom>
        </p:spPr>
        <p:txBody>
          <a:bodyPr lIns="0" tIns="0" rIns="0" bIns="0"/>
          <a:lstStyle>
            <a:lvl1pPr marL="0" indent="0" algn="l">
              <a:buNone/>
              <a:defRPr lang="en-GB" sz="2880" b="0" i="0" kern="1200" cap="none" spc="0" baseline="0" dirty="0">
                <a:solidFill>
                  <a:schemeClr val="tx1"/>
                </a:solidFill>
                <a:latin typeface="+mn-lt"/>
                <a:ea typeface="Segoe UI Black" panose="020B0A02040204020203" pitchFamily="34" charset="0"/>
                <a:cs typeface="Segoe UI Black" panose="020B0A02040204020203" pitchFamily="34" charset="0"/>
              </a:defRPr>
            </a:lvl1pPr>
          </a:lstStyle>
          <a:p>
            <a:pPr lvl="0"/>
            <a:r>
              <a:rPr lang="en-US"/>
              <a:t>Add document number if applicable</a:t>
            </a:r>
            <a:endParaRPr lang="en-GB"/>
          </a:p>
        </p:txBody>
      </p:sp>
      <p:pic>
        <p:nvPicPr>
          <p:cNvPr id="14" name="Picture 13">
            <a:extLst>
              <a:ext uri="{FF2B5EF4-FFF2-40B4-BE49-F238E27FC236}">
                <a16:creationId xmlns:a16="http://schemas.microsoft.com/office/drawing/2014/main" id="{367FEFF2-E75B-4E80-B577-39DBD96B743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16484" y="1373113"/>
            <a:ext cx="4840515" cy="1382398"/>
          </a:xfrm>
          <a:prstGeom prst="rect">
            <a:avLst/>
          </a:prstGeom>
        </p:spPr>
      </p:pic>
    </p:spTree>
    <p:extLst>
      <p:ext uri="{BB962C8B-B14F-4D97-AF65-F5344CB8AC3E}">
        <p14:creationId xmlns:p14="http://schemas.microsoft.com/office/powerpoint/2010/main" val="3733864562"/>
      </p:ext>
    </p:extLst>
  </p:cSld>
  <p:clrMapOvr>
    <a:masterClrMapping/>
  </p:clrMapOvr>
  <p:transition>
    <p:wipe dir="r"/>
  </p:transition>
  <p:extLst>
    <p:ext uri="{DCECCB84-F9BA-43D5-87BE-67443E8EF086}">
      <p15:sldGuideLst xmlns:p15="http://schemas.microsoft.com/office/powerpoint/2012/main">
        <p15:guide id="1" pos="787"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slide 2: Landscape picture">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p:nvPr>
        </p:nvSpPr>
        <p:spPr>
          <a:xfrm>
            <a:off x="0" y="3227071"/>
            <a:ext cx="24384000" cy="10488926"/>
          </a:xfrm>
          <a:prstGeom prst="rect">
            <a:avLst/>
          </a:prstGeom>
        </p:spPr>
        <p:txBody>
          <a:bodyPr lIns="5760000" tIns="0" rIns="0" bIns="0" anchor="t"/>
          <a:lstStyle>
            <a:lvl1pPr marL="0" indent="0" algn="l">
              <a:buNone/>
              <a:tabLst>
                <a:tab pos="7536180" algn="l"/>
              </a:tabLst>
              <a:defRPr sz="4800" baseline="0"/>
            </a:lvl1pPr>
          </a:lstStyle>
          <a:p>
            <a:r>
              <a:rPr lang="en-US"/>
              <a:t>Click icon to add picture</a:t>
            </a:r>
            <a:endParaRPr lang="en-GB"/>
          </a:p>
        </p:txBody>
      </p:sp>
      <p:sp>
        <p:nvSpPr>
          <p:cNvPr id="7" name="Title 1"/>
          <p:cNvSpPr>
            <a:spLocks noGrp="1"/>
          </p:cNvSpPr>
          <p:nvPr>
            <p:ph type="title" hasCustomPrompt="1"/>
          </p:nvPr>
        </p:nvSpPr>
        <p:spPr>
          <a:xfrm>
            <a:off x="670720" y="3055209"/>
            <a:ext cx="11521280" cy="3046059"/>
          </a:xfrm>
          <a:prstGeom prst="rect">
            <a:avLst/>
          </a:prstGeom>
          <a:solidFill>
            <a:schemeClr val="bg2"/>
          </a:solidFill>
        </p:spPr>
        <p:txBody>
          <a:bodyPr wrap="square" lIns="180000" tIns="36000" rIns="180000" bIns="720000" anchor="t">
            <a:spAutoFit/>
          </a:bodyPr>
          <a:lstStyle>
            <a:lvl1pPr algn="l">
              <a:lnSpc>
                <a:spcPts val="8880"/>
              </a:lnSpc>
              <a:defRPr lang="en-US" sz="8640" b="1" i="0" kern="1200" cap="none" spc="0" baseline="0" dirty="0" smtClean="0">
                <a:solidFill>
                  <a:schemeClr val="tx1"/>
                </a:solidFill>
                <a:latin typeface="+mn-lt"/>
                <a:ea typeface="Segoe UI" panose="020B0502040204020203" pitchFamily="34" charset="0"/>
                <a:cs typeface="Segoe UI" panose="020B0502040204020203" pitchFamily="34" charset="0"/>
              </a:defRPr>
            </a:lvl1pPr>
          </a:lstStyle>
          <a:p>
            <a:r>
              <a:rPr lang="en-US"/>
              <a:t>Add engaging title here</a:t>
            </a:r>
            <a:endParaRPr lang="en-GB"/>
          </a:p>
        </p:txBody>
      </p:sp>
      <p:sp>
        <p:nvSpPr>
          <p:cNvPr id="8" name="Text Placeholder 4"/>
          <p:cNvSpPr>
            <a:spLocks noGrp="1"/>
          </p:cNvSpPr>
          <p:nvPr>
            <p:ph type="body" sz="quarter" idx="11" hasCustomPrompt="1"/>
          </p:nvPr>
        </p:nvSpPr>
        <p:spPr>
          <a:xfrm>
            <a:off x="1270008" y="5166384"/>
            <a:ext cx="7872875" cy="1555373"/>
          </a:xfrm>
          <a:prstGeom prst="rect">
            <a:avLst/>
          </a:prstGeom>
        </p:spPr>
        <p:txBody>
          <a:bodyPr lIns="0" tIns="504000" rIns="0" bIns="0"/>
          <a:lstStyle>
            <a:lvl1pPr marL="0" indent="0" algn="l">
              <a:buNone/>
              <a:defRPr lang="en-GB" sz="2880" b="1" i="0" kern="1200" cap="none" spc="0" baseline="0" dirty="0">
                <a:solidFill>
                  <a:schemeClr val="tx1"/>
                </a:solidFill>
                <a:latin typeface="+mn-lt"/>
                <a:ea typeface="Segoe UI Black" panose="020B0A02040204020203" pitchFamily="34" charset="0"/>
                <a:cs typeface="Segoe UI Black" panose="020B0A02040204020203" pitchFamily="34" charset="0"/>
              </a:defRPr>
            </a:lvl1pPr>
          </a:lstStyle>
          <a:p>
            <a:pPr lvl="0"/>
            <a:r>
              <a:rPr lang="en-US"/>
              <a:t>Add date</a:t>
            </a:r>
            <a:endParaRPr lang="en-GB"/>
          </a:p>
        </p:txBody>
      </p:sp>
      <p:sp>
        <p:nvSpPr>
          <p:cNvPr id="10" name="Text Placeholder 4">
            <a:extLst>
              <a:ext uri="{FF2B5EF4-FFF2-40B4-BE49-F238E27FC236}">
                <a16:creationId xmlns:a16="http://schemas.microsoft.com/office/drawing/2014/main" id="{866CA65A-A590-4577-9C3E-CD83E2A7A910}"/>
              </a:ext>
            </a:extLst>
          </p:cNvPr>
          <p:cNvSpPr>
            <a:spLocks noGrp="1"/>
          </p:cNvSpPr>
          <p:nvPr>
            <p:ph type="body" sz="quarter" idx="14" hasCustomPrompt="1"/>
          </p:nvPr>
        </p:nvSpPr>
        <p:spPr>
          <a:xfrm>
            <a:off x="16026676" y="1462613"/>
            <a:ext cx="7106045" cy="415056"/>
          </a:xfrm>
          <a:prstGeom prst="rect">
            <a:avLst/>
          </a:prstGeom>
        </p:spPr>
        <p:txBody>
          <a:bodyPr lIns="0" tIns="0" rIns="0" bIns="0"/>
          <a:lstStyle>
            <a:lvl1pPr marL="0" indent="0" algn="r">
              <a:buNone/>
              <a:defRPr lang="en-GB" sz="2400" b="0" i="0" kern="1200" cap="none" spc="0" baseline="0" dirty="0">
                <a:solidFill>
                  <a:schemeClr val="tx1"/>
                </a:solidFill>
                <a:latin typeface="+mn-lt"/>
                <a:ea typeface="Segoe UI Black" panose="020B0A02040204020203" pitchFamily="34" charset="0"/>
                <a:cs typeface="Segoe UI Black" panose="020B0A02040204020203" pitchFamily="34" charset="0"/>
              </a:defRPr>
            </a:lvl1pPr>
          </a:lstStyle>
          <a:p>
            <a:pPr lvl="0"/>
            <a:r>
              <a:rPr lang="en-US"/>
              <a:t>Add document number if applicable</a:t>
            </a:r>
            <a:endParaRPr lang="en-GB"/>
          </a:p>
        </p:txBody>
      </p:sp>
      <p:pic>
        <p:nvPicPr>
          <p:cNvPr id="11" name="Picture 10">
            <a:extLst>
              <a:ext uri="{FF2B5EF4-FFF2-40B4-BE49-F238E27FC236}">
                <a16:creationId xmlns:a16="http://schemas.microsoft.com/office/drawing/2014/main" id="{911C0998-640E-4200-A7CC-B0EDD2F6993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16484" y="982148"/>
            <a:ext cx="4840515" cy="1382398"/>
          </a:xfrm>
          <a:prstGeom prst="rect">
            <a:avLst/>
          </a:prstGeom>
        </p:spPr>
      </p:pic>
    </p:spTree>
    <p:extLst>
      <p:ext uri="{BB962C8B-B14F-4D97-AF65-F5344CB8AC3E}">
        <p14:creationId xmlns:p14="http://schemas.microsoft.com/office/powerpoint/2010/main" val="2219310286"/>
      </p:ext>
    </p:extLst>
  </p:cSld>
  <p:clrMapOvr>
    <a:masterClrMapping/>
  </p:clrMapOvr>
  <p:transition>
    <p:wipe dir="r"/>
  </p:transition>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slide 3: Dual logo">
    <p:spTree>
      <p:nvGrpSpPr>
        <p:cNvPr id="1" name=""/>
        <p:cNvGrpSpPr/>
        <p:nvPr/>
      </p:nvGrpSpPr>
      <p:grpSpPr>
        <a:xfrm>
          <a:off x="0" y="0"/>
          <a:ext cx="0" cy="0"/>
          <a:chOff x="0" y="0"/>
          <a:chExt cx="0" cy="0"/>
        </a:xfrm>
      </p:grpSpPr>
      <p:sp>
        <p:nvSpPr>
          <p:cNvPr id="9" name="TextBox 8"/>
          <p:cNvSpPr txBox="1"/>
          <p:nvPr userDrawn="1"/>
        </p:nvSpPr>
        <p:spPr>
          <a:xfrm>
            <a:off x="1260339" y="12764678"/>
            <a:ext cx="7680000" cy="184666"/>
          </a:xfrm>
          <a:prstGeom prst="rect">
            <a:avLst/>
          </a:prstGeom>
          <a:noFill/>
        </p:spPr>
        <p:txBody>
          <a:bodyPr wrap="square" lIns="0" tIns="0" rIns="0" bIns="0" rtlCol="0">
            <a:spAutoFit/>
          </a:bodyPr>
          <a:lstStyle/>
          <a:p>
            <a:pPr algn="l"/>
            <a:r>
              <a:rPr lang="en-US" sz="1200" cap="all">
                <a:solidFill>
                  <a:schemeClr val="tx1"/>
                </a:solidFill>
                <a:latin typeface="Segoe UI" panose="020B0502040204020203" pitchFamily="34" charset="0"/>
                <a:ea typeface="Segoe UI" panose="020B0502040204020203" pitchFamily="34" charset="0"/>
                <a:cs typeface="Segoe UI" panose="020B0502040204020203" pitchFamily="34" charset="0"/>
              </a:rPr>
              <a:t>COPYRIGHT © 1976-2021 </a:t>
            </a:r>
            <a:r>
              <a:rPr lang="en-US" sz="1200" cap="all" err="1">
                <a:solidFill>
                  <a:schemeClr val="tx1"/>
                </a:solidFill>
                <a:latin typeface="Segoe UI" panose="020B0502040204020203" pitchFamily="34" charset="0"/>
                <a:ea typeface="Segoe UI" panose="020B0502040204020203" pitchFamily="34" charset="0"/>
                <a:cs typeface="Segoe UI" panose="020B0502040204020203" pitchFamily="34" charset="0"/>
              </a:rPr>
              <a:t>BURO</a:t>
            </a:r>
            <a:r>
              <a:rPr lang="en-US" sz="1200" cap="all">
                <a:solidFill>
                  <a:schemeClr val="tx1"/>
                </a:solidFill>
                <a:latin typeface="Segoe UI" panose="020B0502040204020203" pitchFamily="34" charset="0"/>
                <a:ea typeface="Segoe UI" panose="020B0502040204020203" pitchFamily="34" charset="0"/>
                <a:cs typeface="Segoe UI" panose="020B0502040204020203" pitchFamily="34" charset="0"/>
              </a:rPr>
              <a:t> HAPPOLD. ALL RIGHTS RESERVED</a:t>
            </a:r>
            <a:endParaRPr lang="en-GB" sz="1200" cap="all">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2" name="Freeform 1"/>
          <p:cNvSpPr/>
          <p:nvPr userDrawn="1"/>
        </p:nvSpPr>
        <p:spPr>
          <a:xfrm>
            <a:off x="10271786" y="1"/>
            <a:ext cx="14130685" cy="13732625"/>
          </a:xfrm>
          <a:custGeom>
            <a:avLst/>
            <a:gdLst>
              <a:gd name="connsiteX0" fmla="*/ 1420091 w 5999018"/>
              <a:gd name="connsiteY0" fmla="*/ 0 h 5742709"/>
              <a:gd name="connsiteX1" fmla="*/ 0 w 5999018"/>
              <a:gd name="connsiteY1" fmla="*/ 5742709 h 5742709"/>
              <a:gd name="connsiteX2" fmla="*/ 5999018 w 5999018"/>
              <a:gd name="connsiteY2" fmla="*/ 5742709 h 5742709"/>
              <a:gd name="connsiteX3" fmla="*/ 5999018 w 5999018"/>
              <a:gd name="connsiteY3" fmla="*/ 6927 h 5742709"/>
              <a:gd name="connsiteX4" fmla="*/ 1420091 w 5999018"/>
              <a:gd name="connsiteY4" fmla="*/ 0 h 5742709"/>
              <a:gd name="connsiteX0" fmla="*/ 1616151 w 5999018"/>
              <a:gd name="connsiteY0" fmla="*/ 0 h 5742709"/>
              <a:gd name="connsiteX1" fmla="*/ 0 w 5999018"/>
              <a:gd name="connsiteY1" fmla="*/ 5742709 h 5742709"/>
              <a:gd name="connsiteX2" fmla="*/ 5999018 w 5999018"/>
              <a:gd name="connsiteY2" fmla="*/ 5742709 h 5742709"/>
              <a:gd name="connsiteX3" fmla="*/ 5999018 w 5999018"/>
              <a:gd name="connsiteY3" fmla="*/ 6927 h 5742709"/>
              <a:gd name="connsiteX4" fmla="*/ 1616151 w 5999018"/>
              <a:gd name="connsiteY4" fmla="*/ 0 h 5742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9018" h="5742709">
                <a:moveTo>
                  <a:pt x="1616151" y="0"/>
                </a:moveTo>
                <a:lnTo>
                  <a:pt x="0" y="5742709"/>
                </a:lnTo>
                <a:lnTo>
                  <a:pt x="5999018" y="5742709"/>
                </a:lnTo>
                <a:lnTo>
                  <a:pt x="5999018" y="6927"/>
                </a:lnTo>
                <a:lnTo>
                  <a:pt x="1616151" y="0"/>
                </a:lnTo>
                <a:close/>
              </a:path>
            </a:pathLst>
          </a:cu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p:cNvSpPr>
            <a:spLocks noGrp="1"/>
          </p:cNvSpPr>
          <p:nvPr>
            <p:ph type="body" sz="quarter" idx="12" hasCustomPrompt="1"/>
          </p:nvPr>
        </p:nvSpPr>
        <p:spPr>
          <a:xfrm>
            <a:off x="1272060" y="8289321"/>
            <a:ext cx="16704733" cy="1210210"/>
          </a:xfrm>
          <a:prstGeom prst="rect">
            <a:avLst/>
          </a:prstGeom>
        </p:spPr>
        <p:txBody>
          <a:bodyPr lIns="0" tIns="252000" rIns="0" bIns="0"/>
          <a:lstStyle>
            <a:lvl1pPr marL="0" indent="0">
              <a:lnSpc>
                <a:spcPts val="4080"/>
              </a:lnSpc>
              <a:spcBef>
                <a:spcPts val="0"/>
              </a:spcBef>
              <a:spcAft>
                <a:spcPts val="2160"/>
              </a:spcAft>
              <a:buNone/>
              <a:defRPr sz="3840" baseline="0"/>
            </a:lvl1pPr>
            <a:lvl8pPr marL="8503920" indent="-822960">
              <a:buFont typeface="Arial" panose="020B0604020202020204" pitchFamily="34" charset="0"/>
              <a:buChar char="•"/>
              <a:defRPr/>
            </a:lvl8pPr>
          </a:lstStyle>
          <a:p>
            <a:pPr lvl="0"/>
            <a:r>
              <a:rPr lang="en-US"/>
              <a:t>Add descriptive secondary line</a:t>
            </a:r>
            <a:endParaRPr lang="en-GB"/>
          </a:p>
        </p:txBody>
      </p:sp>
      <p:sp>
        <p:nvSpPr>
          <p:cNvPr id="11" name="Title 10"/>
          <p:cNvSpPr>
            <a:spLocks noGrp="1"/>
          </p:cNvSpPr>
          <p:nvPr>
            <p:ph type="title" hasCustomPrompt="1"/>
          </p:nvPr>
        </p:nvSpPr>
        <p:spPr>
          <a:xfrm>
            <a:off x="1258261" y="5159669"/>
            <a:ext cx="16695307" cy="3382632"/>
          </a:xfrm>
          <a:prstGeom prst="rect">
            <a:avLst/>
          </a:prstGeom>
        </p:spPr>
        <p:txBody>
          <a:bodyPr lIns="0" tIns="0" rIns="0" bIns="0" anchor="b" anchorCtr="0"/>
          <a:lstStyle>
            <a:lvl1pPr algn="l">
              <a:lnSpc>
                <a:spcPts val="9600"/>
              </a:lnSpc>
              <a:defRPr sz="9120" b="1">
                <a:latin typeface="+mn-lt"/>
              </a:defRPr>
            </a:lvl1pPr>
          </a:lstStyle>
          <a:p>
            <a:r>
              <a:rPr lang="en-US"/>
              <a:t>Add engaging title here</a:t>
            </a:r>
            <a:endParaRPr lang="en-GB"/>
          </a:p>
        </p:txBody>
      </p:sp>
      <p:sp>
        <p:nvSpPr>
          <p:cNvPr id="5" name="Picture Placeholder 4"/>
          <p:cNvSpPr>
            <a:spLocks noGrp="1"/>
          </p:cNvSpPr>
          <p:nvPr>
            <p:ph type="pic" sz="quarter" idx="16" hasCustomPrompt="1"/>
          </p:nvPr>
        </p:nvSpPr>
        <p:spPr>
          <a:xfrm>
            <a:off x="1272060" y="3231912"/>
            <a:ext cx="4222419" cy="1392955"/>
          </a:xfrm>
          <a:prstGeom prst="rect">
            <a:avLst/>
          </a:prstGeom>
        </p:spPr>
        <p:txBody>
          <a:bodyPr lIns="36000" tIns="36000" rIns="36000" bIns="36000"/>
          <a:lstStyle>
            <a:lvl1pPr marL="0" indent="0" algn="ctr">
              <a:lnSpc>
                <a:spcPts val="2400"/>
              </a:lnSpc>
              <a:buNone/>
              <a:defRPr sz="1920" baseline="0"/>
            </a:lvl1pPr>
          </a:lstStyle>
          <a:p>
            <a:r>
              <a:rPr lang="en-GB" sz="2400"/>
              <a:t>Insert partner logo here. Keep width equal to </a:t>
            </a:r>
            <a:r>
              <a:rPr lang="en-GB" sz="2400" err="1"/>
              <a:t>BH</a:t>
            </a:r>
            <a:r>
              <a:rPr lang="en-GB" sz="2400"/>
              <a:t> logo where possible. </a:t>
            </a:r>
            <a:br>
              <a:rPr lang="en-GB" sz="2400"/>
            </a:br>
            <a:r>
              <a:rPr lang="en-GB" sz="2400"/>
              <a:t>Align top with red margin.</a:t>
            </a:r>
            <a:endParaRPr lang="en-GB"/>
          </a:p>
        </p:txBody>
      </p:sp>
      <p:sp>
        <p:nvSpPr>
          <p:cNvPr id="14" name="Text Placeholder 4"/>
          <p:cNvSpPr>
            <a:spLocks noGrp="1"/>
          </p:cNvSpPr>
          <p:nvPr>
            <p:ph type="body" sz="quarter" idx="11" hasCustomPrompt="1"/>
          </p:nvPr>
        </p:nvSpPr>
        <p:spPr>
          <a:xfrm>
            <a:off x="1268754" y="11628355"/>
            <a:ext cx="7106045" cy="415056"/>
          </a:xfrm>
          <a:prstGeom prst="rect">
            <a:avLst/>
          </a:prstGeom>
        </p:spPr>
        <p:txBody>
          <a:bodyPr lIns="0" tIns="0" rIns="0" bIns="0"/>
          <a:lstStyle>
            <a:lvl1pPr marL="0" indent="0" algn="l">
              <a:buNone/>
              <a:defRPr lang="en-GB" sz="3360" b="1" i="0" kern="1200" cap="none" spc="0" baseline="0" dirty="0">
                <a:solidFill>
                  <a:schemeClr val="tx1"/>
                </a:solidFill>
                <a:latin typeface="+mn-lt"/>
                <a:ea typeface="Segoe UI Black" panose="020B0A02040204020203" pitchFamily="34" charset="0"/>
                <a:cs typeface="Segoe UI Black" panose="020B0A02040204020203" pitchFamily="34" charset="0"/>
              </a:defRPr>
            </a:lvl1pPr>
          </a:lstStyle>
          <a:p>
            <a:pPr lvl="0"/>
            <a:r>
              <a:rPr lang="en-US"/>
              <a:t>Add date</a:t>
            </a:r>
            <a:endParaRPr lang="en-GB"/>
          </a:p>
        </p:txBody>
      </p:sp>
      <p:sp>
        <p:nvSpPr>
          <p:cNvPr id="10" name="Text Placeholder 4">
            <a:extLst>
              <a:ext uri="{FF2B5EF4-FFF2-40B4-BE49-F238E27FC236}">
                <a16:creationId xmlns:a16="http://schemas.microsoft.com/office/drawing/2014/main" id="{8B1DFB09-E090-4AC9-BD2F-6BF846042D13}"/>
              </a:ext>
            </a:extLst>
          </p:cNvPr>
          <p:cNvSpPr>
            <a:spLocks noGrp="1"/>
          </p:cNvSpPr>
          <p:nvPr>
            <p:ph type="body" sz="quarter" idx="14" hasCustomPrompt="1"/>
          </p:nvPr>
        </p:nvSpPr>
        <p:spPr>
          <a:xfrm>
            <a:off x="1268754" y="11031658"/>
            <a:ext cx="7106045" cy="415056"/>
          </a:xfrm>
          <a:prstGeom prst="rect">
            <a:avLst/>
          </a:prstGeom>
        </p:spPr>
        <p:txBody>
          <a:bodyPr lIns="0" tIns="0" rIns="0" bIns="0"/>
          <a:lstStyle>
            <a:lvl1pPr marL="0" indent="0" algn="l">
              <a:buNone/>
              <a:defRPr lang="en-GB" sz="2880" b="0" i="0" kern="1200" cap="none" spc="0" baseline="0" dirty="0">
                <a:solidFill>
                  <a:schemeClr val="tx1"/>
                </a:solidFill>
                <a:latin typeface="+mn-lt"/>
                <a:ea typeface="Segoe UI Black" panose="020B0A02040204020203" pitchFamily="34" charset="0"/>
                <a:cs typeface="Segoe UI Black" panose="020B0A02040204020203" pitchFamily="34" charset="0"/>
              </a:defRPr>
            </a:lvl1pPr>
          </a:lstStyle>
          <a:p>
            <a:pPr lvl="0"/>
            <a:r>
              <a:rPr lang="en-US"/>
              <a:t>Add document number if applicable</a:t>
            </a:r>
            <a:endParaRPr lang="en-GB"/>
          </a:p>
        </p:txBody>
      </p:sp>
      <p:pic>
        <p:nvPicPr>
          <p:cNvPr id="15" name="Picture 14">
            <a:extLst>
              <a:ext uri="{FF2B5EF4-FFF2-40B4-BE49-F238E27FC236}">
                <a16:creationId xmlns:a16="http://schemas.microsoft.com/office/drawing/2014/main" id="{E334D1F4-EC37-4BAC-8763-30026DBF5A0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16484" y="1373113"/>
            <a:ext cx="4840515" cy="1382398"/>
          </a:xfrm>
          <a:prstGeom prst="rect">
            <a:avLst/>
          </a:prstGeom>
        </p:spPr>
      </p:pic>
    </p:spTree>
    <p:extLst>
      <p:ext uri="{BB962C8B-B14F-4D97-AF65-F5344CB8AC3E}">
        <p14:creationId xmlns:p14="http://schemas.microsoft.com/office/powerpoint/2010/main" val="200879092"/>
      </p:ext>
    </p:extLst>
  </p:cSld>
  <p:clrMapOvr>
    <a:masterClrMapping/>
  </p:clrMapOvr>
  <p:transition>
    <p:wipe dir="r"/>
  </p:transition>
  <p:extLst>
    <p:ext uri="{DCECCB84-F9BA-43D5-87BE-67443E8EF086}">
      <p15:sldGuideLst xmlns:p15="http://schemas.microsoft.com/office/powerpoint/2012/main">
        <p15:guide id="1" pos="787"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A/signatures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246794" y="995872"/>
            <a:ext cx="12865421" cy="1477327"/>
          </a:xfrm>
          <a:prstGeom prst="rect">
            <a:avLst/>
          </a:prstGeom>
          <a:noFill/>
        </p:spPr>
        <p:txBody>
          <a:bodyPr wrap="square" lIns="0" tIns="0" rIns="0" bIns="0">
            <a:spAutoFit/>
          </a:bodyPr>
          <a:lstStyle>
            <a:lvl1pPr algn="l">
              <a:defRPr sz="4800" b="1" i="0" cap="none" spc="0" baseline="0">
                <a:solidFill>
                  <a:srgbClr val="000000"/>
                </a:solidFill>
                <a:latin typeface="+mn-lt"/>
                <a:cs typeface="Segoe UI" panose="020B0502040204020203" pitchFamily="34" charset="0"/>
              </a:defRPr>
            </a:lvl1pPr>
          </a:lstStyle>
          <a:p>
            <a:r>
              <a:rPr lang="en-GB"/>
              <a:t>Add heading here </a:t>
            </a:r>
            <a:br>
              <a:rPr lang="en-GB"/>
            </a:br>
            <a:r>
              <a:rPr lang="en-GB"/>
              <a:t>(QA/signatures slide)</a:t>
            </a:r>
          </a:p>
        </p:txBody>
      </p:sp>
      <p:sp>
        <p:nvSpPr>
          <p:cNvPr id="6" name="Content Placeholder 5"/>
          <p:cNvSpPr>
            <a:spLocks noGrp="1"/>
          </p:cNvSpPr>
          <p:nvPr>
            <p:ph sz="quarter" idx="14" hasCustomPrompt="1"/>
          </p:nvPr>
        </p:nvSpPr>
        <p:spPr>
          <a:xfrm>
            <a:off x="1268473" y="5993904"/>
            <a:ext cx="14763955" cy="6049507"/>
          </a:xfrm>
          <a:prstGeom prst="rect">
            <a:avLst/>
          </a:prstGeom>
        </p:spPr>
        <p:txBody>
          <a:bodyPr/>
          <a:lstStyle>
            <a:lvl1pPr marL="0" indent="0" algn="ctr">
              <a:buNone/>
              <a:defRPr sz="4320" baseline="0"/>
            </a:lvl1pPr>
            <a:lvl2pPr marL="1097280" indent="0">
              <a:buNone/>
              <a:defRPr/>
            </a:lvl2pPr>
            <a:lvl3pPr marL="2194560" indent="0">
              <a:buNone/>
              <a:defRPr/>
            </a:lvl3pPr>
            <a:lvl4pPr marL="3291840" indent="0">
              <a:buNone/>
              <a:defRPr/>
            </a:lvl4pPr>
            <a:lvl5pPr marL="4389120" indent="0">
              <a:buNone/>
              <a:defRPr/>
            </a:lvl5pPr>
          </a:lstStyle>
          <a:p>
            <a:pPr lvl="0"/>
            <a:r>
              <a:rPr lang="en-US"/>
              <a:t>Click to edit Master text styles – </a:t>
            </a:r>
            <a:br>
              <a:rPr lang="en-US"/>
            </a:br>
            <a:r>
              <a:rPr lang="en-US"/>
              <a:t>ready made slide with preset table can be found in 1a Standard Template [with guidance notes] ppt</a:t>
            </a:r>
          </a:p>
        </p:txBody>
      </p:sp>
      <p:sp>
        <p:nvSpPr>
          <p:cNvPr id="4" name="Text Placeholder 3">
            <a:extLst>
              <a:ext uri="{FF2B5EF4-FFF2-40B4-BE49-F238E27FC236}">
                <a16:creationId xmlns:a16="http://schemas.microsoft.com/office/drawing/2014/main" id="{153AE733-E00C-4AB3-A3A4-F58D6D5F0F04}"/>
              </a:ext>
            </a:extLst>
          </p:cNvPr>
          <p:cNvSpPr>
            <a:spLocks noGrp="1"/>
          </p:cNvSpPr>
          <p:nvPr>
            <p:ph type="body" sz="quarter" idx="16" hasCustomPrompt="1"/>
          </p:nvPr>
        </p:nvSpPr>
        <p:spPr>
          <a:xfrm>
            <a:off x="1288112" y="3245669"/>
            <a:ext cx="14744315" cy="2402597"/>
          </a:xfrm>
          <a:prstGeom prst="rect">
            <a:avLst/>
          </a:prstGeom>
        </p:spPr>
        <p:txBody>
          <a:bodyPr lIns="0" tIns="0" rIns="0" bIns="0"/>
          <a:lstStyle>
            <a:lvl1pPr marL="0" indent="0">
              <a:lnSpc>
                <a:spcPts val="3120"/>
              </a:lnSpc>
              <a:spcAft>
                <a:spcPts val="960"/>
              </a:spcAft>
              <a:buClr>
                <a:schemeClr val="accent2"/>
              </a:buClr>
              <a:buFont typeface="Wingdings" panose="05000000000000000000" pitchFamily="2" charset="2"/>
              <a:buNone/>
              <a:defRPr sz="2400"/>
            </a:lvl1pPr>
            <a:lvl2pPr marL="432000" indent="-432000">
              <a:buClr>
                <a:schemeClr val="accent2"/>
              </a:buClr>
              <a:buFont typeface="Wingdings" panose="05000000000000000000" pitchFamily="2" charset="2"/>
              <a:buChar char="§"/>
              <a:defRPr sz="2520"/>
            </a:lvl2pPr>
            <a:lvl3pPr marL="0" indent="0">
              <a:buClr>
                <a:schemeClr val="accent2"/>
              </a:buClr>
              <a:buFont typeface="Wingdings" panose="05000000000000000000" pitchFamily="2" charset="2"/>
              <a:buNone/>
              <a:defRPr sz="2520"/>
            </a:lvl3pPr>
            <a:lvl4pPr marL="0" indent="0">
              <a:buClr>
                <a:schemeClr val="accent2"/>
              </a:buClr>
              <a:buFont typeface="Wingdings" panose="05000000000000000000" pitchFamily="2" charset="2"/>
              <a:buNone/>
              <a:defRPr sz="2520"/>
            </a:lvl4pPr>
            <a:lvl5pPr marL="0" indent="0">
              <a:buClr>
                <a:schemeClr val="accent2"/>
              </a:buClr>
              <a:buFont typeface="Wingdings" panose="05000000000000000000" pitchFamily="2" charset="2"/>
              <a:buNone/>
              <a:defRPr sz="2520"/>
            </a:lvl5pPr>
          </a:lstStyle>
          <a:p>
            <a:pPr lvl="0"/>
            <a:r>
              <a:rPr lang="en-US"/>
              <a:t>Add the following text: </a:t>
            </a:r>
            <a:r>
              <a:rPr lang="en-GB" sz="2520"/>
              <a:t>This report has been prepared for the sole benefit, use and information of [insert client name] for the purposes set out in the report or instructions commissioning it. The liability of </a:t>
            </a:r>
            <a:r>
              <a:rPr lang="en-GB" sz="2520" err="1"/>
              <a:t>Buro</a:t>
            </a:r>
            <a:r>
              <a:rPr lang="en-GB" sz="2520"/>
              <a:t> Happold Limited in respect of the information contained in the report will not extend to any third party. </a:t>
            </a:r>
            <a:endParaRPr lang="en-US"/>
          </a:p>
        </p:txBody>
      </p:sp>
      <p:sp>
        <p:nvSpPr>
          <p:cNvPr id="2" name="Slide Number Placeholder 1">
            <a:extLst>
              <a:ext uri="{FF2B5EF4-FFF2-40B4-BE49-F238E27FC236}">
                <a16:creationId xmlns:a16="http://schemas.microsoft.com/office/drawing/2014/main" id="{E6FA1492-437B-F75C-C8E6-AEF16106CAFA}"/>
              </a:ext>
            </a:extLst>
          </p:cNvPr>
          <p:cNvSpPr>
            <a:spLocks noGrp="1"/>
          </p:cNvSpPr>
          <p:nvPr>
            <p:ph type="sldNum" sz="quarter" idx="4"/>
          </p:nvPr>
        </p:nvSpPr>
        <p:spPr>
          <a:xfrm>
            <a:off x="21746627" y="12632083"/>
            <a:ext cx="692181" cy="538339"/>
          </a:xfrm>
          <a:prstGeom prst="rect">
            <a:avLst/>
          </a:prstGeom>
        </p:spPr>
        <p:txBody>
          <a:bodyPr vert="horz" lIns="0" tIns="0" rIns="0" bIns="0" rtlCol="0" anchor="ctr"/>
          <a:lstStyle>
            <a:lvl1pPr algn="ctr">
              <a:defRPr sz="1920">
                <a:solidFill>
                  <a:schemeClr val="tx2"/>
                </a:solidFill>
                <a:latin typeface="Century Gothic" panose="020B0502020202020204" pitchFamily="34" charset="0"/>
              </a:defRPr>
            </a:lvl1pPr>
          </a:lstStyle>
          <a:p>
            <a:fld id="{9CA745CD-3612-4869-A47A-60441A1959BE}" type="slidenum">
              <a:rPr lang="en-GB" smtClean="0"/>
              <a:pPr/>
              <a:t>‹#›</a:t>
            </a:fld>
            <a:endParaRPr lang="en-GB"/>
          </a:p>
        </p:txBody>
      </p:sp>
    </p:spTree>
    <p:extLst>
      <p:ext uri="{BB962C8B-B14F-4D97-AF65-F5344CB8AC3E}">
        <p14:creationId xmlns:p14="http://schemas.microsoft.com/office/powerpoint/2010/main" val="246720135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reserve="1">
  <p:cSld name="3_Blank cop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6D0470-FF3B-45AD-A2BB-FFD406518A07}"/>
              </a:ext>
            </a:extLst>
          </p:cNvPr>
          <p:cNvPicPr>
            <a:picLocks noChangeAspect="1"/>
          </p:cNvPicPr>
          <p:nvPr userDrawn="1"/>
        </p:nvPicPr>
        <p:blipFill>
          <a:blip r:embed="rId2"/>
          <a:stretch>
            <a:fillRect/>
          </a:stretch>
        </p:blipFill>
        <p:spPr>
          <a:xfrm>
            <a:off x="854439" y="12448892"/>
            <a:ext cx="2788171" cy="757248"/>
          </a:xfrm>
          <a:prstGeom prst="rect">
            <a:avLst/>
          </a:prstGeom>
        </p:spPr>
      </p:pic>
      <p:pic>
        <p:nvPicPr>
          <p:cNvPr id="3" name="Picture 2">
            <a:extLst>
              <a:ext uri="{FF2B5EF4-FFF2-40B4-BE49-F238E27FC236}">
                <a16:creationId xmlns:a16="http://schemas.microsoft.com/office/drawing/2014/main" id="{DC9E11C0-1520-429F-A491-B3CCCFA8D14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562408" y="11457953"/>
            <a:ext cx="967153" cy="1748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503240"/>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tro text slide: Green pattern">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0" y="2710340"/>
            <a:ext cx="24384000" cy="6912766"/>
          </a:xfrm>
          <a:prstGeom prst="rect">
            <a:avLst/>
          </a:prstGeom>
          <a:solidFill>
            <a:schemeClr val="bg1"/>
          </a:solidFill>
        </p:spPr>
        <p:txBody>
          <a:bodyPr wrap="square" lIns="1800000" tIns="144000" rIns="1800000" bIns="144000" anchor="ctr" anchorCtr="0">
            <a:noAutofit/>
          </a:bodyPr>
          <a:lstStyle>
            <a:lvl1pPr algn="l">
              <a:defRPr sz="5760" b="1" baseline="0">
                <a:solidFill>
                  <a:schemeClr val="tx1"/>
                </a:solidFill>
                <a:latin typeface="+mn-lt"/>
                <a:cs typeface="Segoe UI" panose="020B0502040204020203" pitchFamily="34" charset="0"/>
              </a:defRPr>
            </a:lvl1pPr>
          </a:lstStyle>
          <a:p>
            <a:r>
              <a:rPr lang="en-US"/>
              <a:t>Add intro text here</a:t>
            </a:r>
            <a:r>
              <a:rPr lang="en-GB"/>
              <a:t> providing a broad overview of your presentation. </a:t>
            </a:r>
            <a:br>
              <a:rPr lang="en-GB"/>
            </a:br>
            <a:r>
              <a:rPr lang="en-GB"/>
              <a:t>For best practice, only use slide layout once. Keep text to a maximum of six lines or 40 words</a:t>
            </a:r>
            <a:r>
              <a:rPr lang="en-US"/>
              <a:t>.</a:t>
            </a:r>
            <a:endParaRPr lang="en-GB"/>
          </a:p>
        </p:txBody>
      </p:sp>
      <p:sp>
        <p:nvSpPr>
          <p:cNvPr id="2" name="Slide Number Placeholder 1">
            <a:extLst>
              <a:ext uri="{FF2B5EF4-FFF2-40B4-BE49-F238E27FC236}">
                <a16:creationId xmlns:a16="http://schemas.microsoft.com/office/drawing/2014/main" id="{CB546F39-6119-83DF-32D6-C9DC40519115}"/>
              </a:ext>
            </a:extLst>
          </p:cNvPr>
          <p:cNvSpPr>
            <a:spLocks noGrp="1"/>
          </p:cNvSpPr>
          <p:nvPr>
            <p:ph type="sldNum" sz="quarter" idx="4"/>
          </p:nvPr>
        </p:nvSpPr>
        <p:spPr>
          <a:xfrm>
            <a:off x="21746627" y="12632083"/>
            <a:ext cx="692181" cy="538339"/>
          </a:xfrm>
          <a:prstGeom prst="rect">
            <a:avLst/>
          </a:prstGeom>
        </p:spPr>
        <p:txBody>
          <a:bodyPr vert="horz" lIns="0" tIns="0" rIns="0" bIns="0" rtlCol="0" anchor="ctr"/>
          <a:lstStyle>
            <a:lvl1pPr algn="ctr">
              <a:defRPr sz="1920">
                <a:solidFill>
                  <a:schemeClr val="tx2"/>
                </a:solidFill>
                <a:latin typeface="Century Gothic" panose="020B0502020202020204" pitchFamily="34" charset="0"/>
              </a:defRPr>
            </a:lvl1pPr>
          </a:lstStyle>
          <a:p>
            <a:fld id="{9CA745CD-3612-4869-A47A-60441A1959BE}" type="slidenum">
              <a:rPr lang="en-GB" smtClean="0"/>
              <a:pPr/>
              <a:t>‹#›</a:t>
            </a:fld>
            <a:endParaRPr lang="en-GB"/>
          </a:p>
        </p:txBody>
      </p:sp>
    </p:spTree>
    <p:extLst>
      <p:ext uri="{BB962C8B-B14F-4D97-AF65-F5344CB8AC3E}">
        <p14:creationId xmlns:p14="http://schemas.microsoft.com/office/powerpoint/2010/main" val="1137461433"/>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tro text slide: Black pattern">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2710340"/>
            <a:ext cx="24384000" cy="6912766"/>
          </a:xfrm>
          <a:prstGeom prst="rect">
            <a:avLst/>
          </a:prstGeom>
          <a:solidFill>
            <a:schemeClr val="bg1"/>
          </a:solidFill>
        </p:spPr>
        <p:txBody>
          <a:bodyPr wrap="square" lIns="1800000" tIns="144000" rIns="1800000" bIns="144000" anchor="ctr" anchorCtr="0">
            <a:noAutofit/>
          </a:bodyPr>
          <a:lstStyle>
            <a:lvl1pPr algn="l">
              <a:defRPr sz="5760" b="1" baseline="0">
                <a:solidFill>
                  <a:schemeClr val="tx1"/>
                </a:solidFill>
                <a:latin typeface="+mn-lt"/>
                <a:cs typeface="Segoe UI" panose="020B0502040204020203" pitchFamily="34" charset="0"/>
              </a:defRPr>
            </a:lvl1pPr>
          </a:lstStyle>
          <a:p>
            <a:r>
              <a:rPr lang="en-GB"/>
              <a:t>Add intro text here providing a broad overview of your presentation. </a:t>
            </a:r>
            <a:br>
              <a:rPr lang="en-GB"/>
            </a:br>
            <a:r>
              <a:rPr lang="en-GB"/>
              <a:t>For best practice, only use slide layout once. Keep text to a maximum of six lines or 40 words</a:t>
            </a:r>
            <a:r>
              <a:rPr lang="en-US"/>
              <a:t>.</a:t>
            </a:r>
            <a:endParaRPr lang="en-GB"/>
          </a:p>
        </p:txBody>
      </p:sp>
      <p:sp>
        <p:nvSpPr>
          <p:cNvPr id="2" name="Slide Number Placeholder 1">
            <a:extLst>
              <a:ext uri="{FF2B5EF4-FFF2-40B4-BE49-F238E27FC236}">
                <a16:creationId xmlns:a16="http://schemas.microsoft.com/office/drawing/2014/main" id="{FF20E6E2-5BD2-7F1C-E742-A52B1EEEFC4F}"/>
              </a:ext>
            </a:extLst>
          </p:cNvPr>
          <p:cNvSpPr>
            <a:spLocks noGrp="1"/>
          </p:cNvSpPr>
          <p:nvPr>
            <p:ph type="sldNum" sz="quarter" idx="4"/>
          </p:nvPr>
        </p:nvSpPr>
        <p:spPr>
          <a:xfrm>
            <a:off x="21746627" y="12632083"/>
            <a:ext cx="692181" cy="538339"/>
          </a:xfrm>
          <a:prstGeom prst="rect">
            <a:avLst/>
          </a:prstGeom>
        </p:spPr>
        <p:txBody>
          <a:bodyPr vert="horz" lIns="0" tIns="0" rIns="0" bIns="0" rtlCol="0" anchor="ctr"/>
          <a:lstStyle>
            <a:lvl1pPr algn="ctr">
              <a:defRPr sz="1920">
                <a:solidFill>
                  <a:schemeClr val="tx2"/>
                </a:solidFill>
                <a:latin typeface="Century Gothic" panose="020B0502020202020204" pitchFamily="34" charset="0"/>
              </a:defRPr>
            </a:lvl1pPr>
          </a:lstStyle>
          <a:p>
            <a:fld id="{9CA745CD-3612-4869-A47A-60441A1959BE}" type="slidenum">
              <a:rPr lang="en-GB" smtClean="0"/>
              <a:pPr/>
              <a:t>‹#›</a:t>
            </a:fld>
            <a:endParaRPr lang="en-GB"/>
          </a:p>
        </p:txBody>
      </p:sp>
    </p:spTree>
    <p:extLst>
      <p:ext uri="{BB962C8B-B14F-4D97-AF65-F5344CB8AC3E}">
        <p14:creationId xmlns:p14="http://schemas.microsoft.com/office/powerpoint/2010/main" val="1816691793"/>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divider/section title slide: White">
    <p:bg>
      <p:bgPr>
        <a:solidFill>
          <a:schemeClr val="bg1">
            <a:lumMod val="95000"/>
          </a:schemeClr>
        </a:solidFill>
        <a:effectLst/>
      </p:bgPr>
    </p:b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1260080" y="1687862"/>
            <a:ext cx="18612773" cy="8626522"/>
          </a:xfrm>
          <a:prstGeom prst="rect">
            <a:avLst/>
          </a:prstGeom>
        </p:spPr>
        <p:txBody>
          <a:bodyPr wrap="square" lIns="0" tIns="0" rIns="0" bIns="0" anchor="ctr">
            <a:noAutofit/>
          </a:bodyPr>
          <a:lstStyle>
            <a:lvl1pPr marL="0" marR="0" indent="0" algn="l" defTabSz="2194560" rtl="0" eaLnBrk="1" fontAlgn="auto" latinLnBrk="0" hangingPunct="1">
              <a:lnSpc>
                <a:spcPts val="11040"/>
              </a:lnSpc>
              <a:spcBef>
                <a:spcPts val="0"/>
              </a:spcBef>
              <a:spcAft>
                <a:spcPts val="0"/>
              </a:spcAft>
              <a:buClrTx/>
              <a:buSzTx/>
              <a:buFont typeface="Arial" pitchFamily="34" charset="0"/>
              <a:buNone/>
              <a:tabLst/>
              <a:defRPr sz="9600" b="1" cap="all" spc="480" baseline="0">
                <a:solidFill>
                  <a:schemeClr val="tx1"/>
                </a:solidFill>
                <a:latin typeface="+mn-lt"/>
                <a:cs typeface="Segoe UI" panose="020B0502040204020203" pitchFamily="34" charset="0"/>
              </a:defRPr>
            </a:lvl1pPr>
            <a:lvl2pPr marL="1097280" marR="0" indent="0" defTabSz="2194560" rtl="0" eaLnBrk="1" fontAlgn="auto" latinLnBrk="0" hangingPunct="1">
              <a:lnSpc>
                <a:spcPct val="100000"/>
              </a:lnSpc>
              <a:spcBef>
                <a:spcPct val="20000"/>
              </a:spcBef>
              <a:spcAft>
                <a:spcPts val="0"/>
              </a:spcAft>
              <a:buClrTx/>
              <a:buSzTx/>
              <a:buFont typeface="Wingdings" pitchFamily="2" charset="2"/>
              <a:buChar char="§"/>
              <a:tabLst/>
              <a:defRPr sz="4800">
                <a:solidFill>
                  <a:srgbClr val="3C3C3C"/>
                </a:solidFill>
              </a:defRPr>
            </a:lvl2pPr>
            <a:lvl3pPr marL="2194560" marR="0" indent="0" defTabSz="2194560" rtl="0" eaLnBrk="1" fontAlgn="auto" latinLnBrk="0" hangingPunct="1">
              <a:lnSpc>
                <a:spcPct val="100000"/>
              </a:lnSpc>
              <a:spcBef>
                <a:spcPct val="20000"/>
              </a:spcBef>
              <a:spcAft>
                <a:spcPts val="0"/>
              </a:spcAft>
              <a:buClrTx/>
              <a:buSzTx/>
              <a:buFont typeface="Wingdings" pitchFamily="2" charset="2"/>
              <a:buNone/>
              <a:tabLst/>
              <a:defRPr sz="4800">
                <a:solidFill>
                  <a:srgbClr val="3C3C3C"/>
                </a:solidFill>
              </a:defRPr>
            </a:lvl3pPr>
            <a:lvl4pPr>
              <a:defRPr sz="4800">
                <a:solidFill>
                  <a:srgbClr val="3C3C3C"/>
                </a:solidFill>
              </a:defRPr>
            </a:lvl4pPr>
            <a:lvl5pPr>
              <a:defRPr sz="4800">
                <a:solidFill>
                  <a:srgbClr val="3C3C3C"/>
                </a:solidFill>
              </a:defRPr>
            </a:lvl5pPr>
          </a:lstStyle>
          <a:p>
            <a:pPr lvl="0"/>
            <a:r>
              <a:rPr lang="en-US"/>
              <a:t>ADD new section heading here or engaging statement</a:t>
            </a:r>
          </a:p>
        </p:txBody>
      </p:sp>
      <p:sp>
        <p:nvSpPr>
          <p:cNvPr id="2" name="Slide Number Placeholder 1">
            <a:extLst>
              <a:ext uri="{FF2B5EF4-FFF2-40B4-BE49-F238E27FC236}">
                <a16:creationId xmlns:a16="http://schemas.microsoft.com/office/drawing/2014/main" id="{8075D2E4-E973-110A-96A2-D3113617104E}"/>
              </a:ext>
            </a:extLst>
          </p:cNvPr>
          <p:cNvSpPr>
            <a:spLocks noGrp="1"/>
          </p:cNvSpPr>
          <p:nvPr>
            <p:ph type="sldNum" sz="quarter" idx="4"/>
          </p:nvPr>
        </p:nvSpPr>
        <p:spPr>
          <a:xfrm>
            <a:off x="21746627" y="12632083"/>
            <a:ext cx="692181" cy="538339"/>
          </a:xfrm>
          <a:prstGeom prst="rect">
            <a:avLst/>
          </a:prstGeom>
        </p:spPr>
        <p:txBody>
          <a:bodyPr vert="horz" lIns="0" tIns="0" rIns="0" bIns="0" rtlCol="0" anchor="ctr"/>
          <a:lstStyle>
            <a:lvl1pPr algn="ctr">
              <a:defRPr sz="1920">
                <a:solidFill>
                  <a:schemeClr val="tx2"/>
                </a:solidFill>
                <a:latin typeface="Century Gothic" panose="020B0502020202020204" pitchFamily="34" charset="0"/>
              </a:defRPr>
            </a:lvl1pPr>
          </a:lstStyle>
          <a:p>
            <a:fld id="{9CA745CD-3612-4869-A47A-60441A1959BE}" type="slidenum">
              <a:rPr lang="en-GB" smtClean="0"/>
              <a:pPr/>
              <a:t>‹#›</a:t>
            </a:fld>
            <a:endParaRPr lang="en-GB"/>
          </a:p>
        </p:txBody>
      </p:sp>
    </p:spTree>
    <p:extLst>
      <p:ext uri="{BB962C8B-B14F-4D97-AF65-F5344CB8AC3E}">
        <p14:creationId xmlns:p14="http://schemas.microsoft.com/office/powerpoint/2010/main" val="3690832055"/>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divider/section title slide: Colour">
    <p:spTree>
      <p:nvGrpSpPr>
        <p:cNvPr id="1" name=""/>
        <p:cNvGrpSpPr/>
        <p:nvPr/>
      </p:nvGrpSpPr>
      <p:grpSpPr>
        <a:xfrm>
          <a:off x="0" y="0"/>
          <a:ext cx="0" cy="0"/>
          <a:chOff x="0" y="0"/>
          <a:chExt cx="0" cy="0"/>
        </a:xfrm>
      </p:grpSpPr>
      <p:sp>
        <p:nvSpPr>
          <p:cNvPr id="2" name="Rectangle 1"/>
          <p:cNvSpPr/>
          <p:nvPr userDrawn="1"/>
        </p:nvSpPr>
        <p:spPr>
          <a:xfrm>
            <a:off x="0" y="0"/>
            <a:ext cx="24384000" cy="12043411"/>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ent Placeholder 2"/>
          <p:cNvSpPr>
            <a:spLocks noGrp="1"/>
          </p:cNvSpPr>
          <p:nvPr>
            <p:ph idx="1" hasCustomPrompt="1"/>
          </p:nvPr>
        </p:nvSpPr>
        <p:spPr>
          <a:xfrm>
            <a:off x="1260080" y="1673425"/>
            <a:ext cx="18612773" cy="8640962"/>
          </a:xfrm>
          <a:prstGeom prst="rect">
            <a:avLst/>
          </a:prstGeom>
        </p:spPr>
        <p:txBody>
          <a:bodyPr wrap="square" lIns="0" tIns="0" rIns="0" bIns="0" anchor="ctr">
            <a:noAutofit/>
          </a:bodyPr>
          <a:lstStyle>
            <a:lvl1pPr marL="0" marR="0" indent="0" algn="l" defTabSz="2194560" rtl="0" eaLnBrk="1" fontAlgn="auto" latinLnBrk="0" hangingPunct="1">
              <a:lnSpc>
                <a:spcPts val="11040"/>
              </a:lnSpc>
              <a:spcBef>
                <a:spcPts val="0"/>
              </a:spcBef>
              <a:spcAft>
                <a:spcPts val="0"/>
              </a:spcAft>
              <a:buClrTx/>
              <a:buSzTx/>
              <a:buFont typeface="Arial" pitchFamily="34" charset="0"/>
              <a:buNone/>
              <a:tabLst/>
              <a:defRPr sz="9600" b="1" cap="all" spc="480" baseline="0">
                <a:solidFill>
                  <a:schemeClr val="bg1"/>
                </a:solidFill>
                <a:latin typeface="+mn-lt"/>
                <a:cs typeface="Segoe UI" panose="020B0502040204020203" pitchFamily="34" charset="0"/>
              </a:defRPr>
            </a:lvl1pPr>
            <a:lvl2pPr marL="1097280" marR="0" indent="0" defTabSz="2194560" rtl="0" eaLnBrk="1" fontAlgn="auto" latinLnBrk="0" hangingPunct="1">
              <a:lnSpc>
                <a:spcPct val="100000"/>
              </a:lnSpc>
              <a:spcBef>
                <a:spcPct val="20000"/>
              </a:spcBef>
              <a:spcAft>
                <a:spcPts val="0"/>
              </a:spcAft>
              <a:buClrTx/>
              <a:buSzTx/>
              <a:buFont typeface="Wingdings" pitchFamily="2" charset="2"/>
              <a:buChar char="§"/>
              <a:tabLst/>
              <a:defRPr sz="4800">
                <a:solidFill>
                  <a:srgbClr val="3C3C3C"/>
                </a:solidFill>
              </a:defRPr>
            </a:lvl2pPr>
            <a:lvl3pPr marL="2194560" marR="0" indent="0" defTabSz="2194560" rtl="0" eaLnBrk="1" fontAlgn="auto" latinLnBrk="0" hangingPunct="1">
              <a:lnSpc>
                <a:spcPct val="100000"/>
              </a:lnSpc>
              <a:spcBef>
                <a:spcPct val="20000"/>
              </a:spcBef>
              <a:spcAft>
                <a:spcPts val="0"/>
              </a:spcAft>
              <a:buClrTx/>
              <a:buSzTx/>
              <a:buFont typeface="Wingdings" pitchFamily="2" charset="2"/>
              <a:buNone/>
              <a:tabLst/>
              <a:defRPr sz="4800">
                <a:solidFill>
                  <a:srgbClr val="3C3C3C"/>
                </a:solidFill>
              </a:defRPr>
            </a:lvl3pPr>
            <a:lvl4pPr>
              <a:defRPr sz="4800">
                <a:solidFill>
                  <a:srgbClr val="3C3C3C"/>
                </a:solidFill>
              </a:defRPr>
            </a:lvl4pPr>
            <a:lvl5pPr>
              <a:defRPr sz="4800">
                <a:solidFill>
                  <a:srgbClr val="3C3C3C"/>
                </a:solidFill>
              </a:defRPr>
            </a:lvl5pPr>
          </a:lstStyle>
          <a:p>
            <a:pPr lvl="0"/>
            <a:r>
              <a:rPr lang="en-US"/>
              <a:t>ADD new section heading here or engaging statement</a:t>
            </a:r>
          </a:p>
        </p:txBody>
      </p:sp>
      <p:sp>
        <p:nvSpPr>
          <p:cNvPr id="3" name="Slide Number Placeholder 1">
            <a:extLst>
              <a:ext uri="{FF2B5EF4-FFF2-40B4-BE49-F238E27FC236}">
                <a16:creationId xmlns:a16="http://schemas.microsoft.com/office/drawing/2014/main" id="{FDB86E1A-17F9-0602-D40D-59069DC39448}"/>
              </a:ext>
            </a:extLst>
          </p:cNvPr>
          <p:cNvSpPr>
            <a:spLocks noGrp="1"/>
          </p:cNvSpPr>
          <p:nvPr>
            <p:ph type="sldNum" sz="quarter" idx="4"/>
          </p:nvPr>
        </p:nvSpPr>
        <p:spPr>
          <a:xfrm>
            <a:off x="21746627" y="12632083"/>
            <a:ext cx="692181" cy="538339"/>
          </a:xfrm>
          <a:prstGeom prst="rect">
            <a:avLst/>
          </a:prstGeom>
        </p:spPr>
        <p:txBody>
          <a:bodyPr vert="horz" lIns="0" tIns="0" rIns="0" bIns="0" rtlCol="0" anchor="ctr"/>
          <a:lstStyle>
            <a:lvl1pPr algn="ctr">
              <a:defRPr sz="1920">
                <a:solidFill>
                  <a:schemeClr val="tx2"/>
                </a:solidFill>
                <a:latin typeface="Century Gothic" panose="020B0502020202020204" pitchFamily="34" charset="0"/>
              </a:defRPr>
            </a:lvl1pPr>
          </a:lstStyle>
          <a:p>
            <a:fld id="{9CA745CD-3612-4869-A47A-60441A1959BE}" type="slidenum">
              <a:rPr lang="en-GB" smtClean="0"/>
              <a:pPr/>
              <a:t>‹#›</a:t>
            </a:fld>
            <a:endParaRPr lang="en-GB"/>
          </a:p>
        </p:txBody>
      </p:sp>
    </p:spTree>
    <p:extLst>
      <p:ext uri="{BB962C8B-B14F-4D97-AF65-F5344CB8AC3E}">
        <p14:creationId xmlns:p14="http://schemas.microsoft.com/office/powerpoint/2010/main" val="1152506921"/>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Image divider/section title slide">
    <p:spTree>
      <p:nvGrpSpPr>
        <p:cNvPr id="1" name=""/>
        <p:cNvGrpSpPr/>
        <p:nvPr/>
      </p:nvGrpSpPr>
      <p:grpSpPr>
        <a:xfrm>
          <a:off x="0" y="0"/>
          <a:ext cx="0" cy="0"/>
          <a:chOff x="0" y="0"/>
          <a:chExt cx="0" cy="0"/>
        </a:xfrm>
      </p:grpSpPr>
      <p:sp>
        <p:nvSpPr>
          <p:cNvPr id="11" name="Picture Placeholder 5"/>
          <p:cNvSpPr>
            <a:spLocks noGrp="1" noChangeAspect="1"/>
          </p:cNvSpPr>
          <p:nvPr>
            <p:ph type="pic" sz="quarter" idx="10" hasCustomPrompt="1"/>
          </p:nvPr>
        </p:nvSpPr>
        <p:spPr>
          <a:xfrm>
            <a:off x="0" y="-22418"/>
            <a:ext cx="24384000" cy="13716000"/>
          </a:xfrm>
          <a:prstGeom prst="rect">
            <a:avLst/>
          </a:prstGeom>
        </p:spPr>
        <p:txBody>
          <a:bodyPr/>
          <a:lstStyle>
            <a:lvl1pPr marL="0" indent="0" algn="ctr">
              <a:buNone/>
              <a:tabLst>
                <a:tab pos="7536180" algn="l"/>
              </a:tabLst>
              <a:defRPr sz="3840" baseline="0"/>
            </a:lvl1pPr>
          </a:lstStyle>
          <a:p>
            <a:r>
              <a:rPr lang="en-GB"/>
              <a:t>Click icon beneath heading text to insert picture </a:t>
            </a:r>
            <a:br>
              <a:rPr lang="en-GB"/>
            </a:br>
            <a:r>
              <a:rPr lang="en-GB"/>
              <a:t>or drag and drop</a:t>
            </a:r>
          </a:p>
        </p:txBody>
      </p:sp>
      <p:sp>
        <p:nvSpPr>
          <p:cNvPr id="9" name="Text Placeholder 2"/>
          <p:cNvSpPr>
            <a:spLocks noGrp="1"/>
          </p:cNvSpPr>
          <p:nvPr>
            <p:ph type="body" sz="quarter" idx="12" hasCustomPrompt="1"/>
          </p:nvPr>
        </p:nvSpPr>
        <p:spPr>
          <a:xfrm>
            <a:off x="1248000" y="12759226"/>
            <a:ext cx="7680853" cy="345638"/>
          </a:xfrm>
          <a:prstGeom prst="rect">
            <a:avLst/>
          </a:prstGeom>
        </p:spPr>
        <p:txBody>
          <a:bodyPr lIns="0" tIns="0" rIns="0" bIns="0"/>
          <a:lstStyle>
            <a:lvl1pPr marL="0" indent="0" algn="l">
              <a:buNone/>
              <a:defRPr sz="1680" b="0" i="0" baseline="0">
                <a:solidFill>
                  <a:srgbClr val="000000"/>
                </a:solidFill>
                <a:latin typeface="Segoe UI Semibold" panose="020B0702040204020203" pitchFamily="34" charset="0"/>
                <a:cs typeface="Segoe UI" panose="020B0502040204020203" pitchFamily="34" charset="0"/>
              </a:defRPr>
            </a:lvl1pPr>
          </a:lstStyle>
          <a:p>
            <a:pPr lvl="0"/>
            <a:r>
              <a:rPr lang="en-US"/>
              <a:t>Add image copyright here</a:t>
            </a:r>
            <a:endParaRPr lang="en-GB"/>
          </a:p>
        </p:txBody>
      </p:sp>
      <p:sp>
        <p:nvSpPr>
          <p:cNvPr id="14" name="Text Placeholder 13"/>
          <p:cNvSpPr>
            <a:spLocks noGrp="1"/>
          </p:cNvSpPr>
          <p:nvPr>
            <p:ph type="body" sz="quarter" idx="15" hasCustomPrompt="1"/>
          </p:nvPr>
        </p:nvSpPr>
        <p:spPr>
          <a:xfrm>
            <a:off x="16155397" y="12811006"/>
            <a:ext cx="6981819" cy="285653"/>
          </a:xfrm>
          <a:prstGeom prst="rect">
            <a:avLst/>
          </a:prstGeom>
        </p:spPr>
        <p:txBody>
          <a:bodyPr lIns="0" tIns="0" rIns="0" bIns="0"/>
          <a:lstStyle>
            <a:lvl1pPr marL="0" indent="0" algn="r">
              <a:buNone/>
              <a:defRPr sz="1200" baseline="0">
                <a:solidFill>
                  <a:schemeClr val="tx1"/>
                </a:solidFill>
              </a:defRPr>
            </a:lvl1pPr>
            <a:lvl2pPr>
              <a:defRPr sz="1440"/>
            </a:lvl2pPr>
            <a:lvl3pPr>
              <a:defRPr sz="1440"/>
            </a:lvl3pPr>
            <a:lvl4pPr>
              <a:defRPr sz="1440"/>
            </a:lvl4pPr>
            <a:lvl5pPr>
              <a:defRPr sz="1440"/>
            </a:lvl5pPr>
          </a:lstStyle>
          <a:p>
            <a:pPr lvl="0"/>
            <a:r>
              <a:rPr lang="en-US"/>
              <a:t>COPYRIGHT © 1976-2021 </a:t>
            </a:r>
            <a:r>
              <a:rPr lang="en-US" err="1"/>
              <a:t>BURO</a:t>
            </a:r>
            <a:r>
              <a:rPr lang="en-US"/>
              <a:t> HAPPOLD. ALL RIGHTS RESERVED</a:t>
            </a:r>
          </a:p>
        </p:txBody>
      </p:sp>
      <p:sp>
        <p:nvSpPr>
          <p:cNvPr id="8" name="Content Placeholder 2"/>
          <p:cNvSpPr>
            <a:spLocks noGrp="1"/>
          </p:cNvSpPr>
          <p:nvPr>
            <p:ph idx="1" hasCustomPrompt="1"/>
          </p:nvPr>
        </p:nvSpPr>
        <p:spPr>
          <a:xfrm>
            <a:off x="1260080" y="1673424"/>
            <a:ext cx="18612773" cy="8640960"/>
          </a:xfrm>
          <a:prstGeom prst="rect">
            <a:avLst/>
          </a:prstGeom>
        </p:spPr>
        <p:txBody>
          <a:bodyPr wrap="square" lIns="0" tIns="0" rIns="0" bIns="0" anchor="ctr">
            <a:noAutofit/>
          </a:bodyPr>
          <a:lstStyle>
            <a:lvl1pPr marL="0" marR="0" indent="0" algn="l" defTabSz="2194560" rtl="0" eaLnBrk="1" fontAlgn="auto" latinLnBrk="0" hangingPunct="1">
              <a:lnSpc>
                <a:spcPts val="11040"/>
              </a:lnSpc>
              <a:spcBef>
                <a:spcPts val="0"/>
              </a:spcBef>
              <a:spcAft>
                <a:spcPts val="0"/>
              </a:spcAft>
              <a:buClrTx/>
              <a:buSzTx/>
              <a:buFont typeface="Arial" pitchFamily="34" charset="0"/>
              <a:buNone/>
              <a:tabLst/>
              <a:defRPr sz="9600" b="1" cap="all" spc="480" baseline="0">
                <a:solidFill>
                  <a:schemeClr val="tx1"/>
                </a:solidFill>
                <a:latin typeface="+mn-lt"/>
                <a:cs typeface="Segoe UI" panose="020B0502040204020203" pitchFamily="34" charset="0"/>
              </a:defRPr>
            </a:lvl1pPr>
            <a:lvl2pPr marL="1097280" marR="0" indent="0" defTabSz="2194560" rtl="0" eaLnBrk="1" fontAlgn="auto" latinLnBrk="0" hangingPunct="1">
              <a:lnSpc>
                <a:spcPct val="100000"/>
              </a:lnSpc>
              <a:spcBef>
                <a:spcPct val="20000"/>
              </a:spcBef>
              <a:spcAft>
                <a:spcPts val="0"/>
              </a:spcAft>
              <a:buClrTx/>
              <a:buSzTx/>
              <a:buFont typeface="Wingdings" pitchFamily="2" charset="2"/>
              <a:buChar char="§"/>
              <a:tabLst/>
              <a:defRPr sz="4800">
                <a:solidFill>
                  <a:srgbClr val="3C3C3C"/>
                </a:solidFill>
              </a:defRPr>
            </a:lvl2pPr>
            <a:lvl3pPr marL="2194560" marR="0" indent="0" defTabSz="2194560" rtl="0" eaLnBrk="1" fontAlgn="auto" latinLnBrk="0" hangingPunct="1">
              <a:lnSpc>
                <a:spcPct val="100000"/>
              </a:lnSpc>
              <a:spcBef>
                <a:spcPct val="20000"/>
              </a:spcBef>
              <a:spcAft>
                <a:spcPts val="0"/>
              </a:spcAft>
              <a:buClrTx/>
              <a:buSzTx/>
              <a:buFont typeface="Wingdings" pitchFamily="2" charset="2"/>
              <a:buNone/>
              <a:tabLst/>
              <a:defRPr sz="4800">
                <a:solidFill>
                  <a:srgbClr val="3C3C3C"/>
                </a:solidFill>
              </a:defRPr>
            </a:lvl3pPr>
            <a:lvl4pPr>
              <a:defRPr sz="4800">
                <a:solidFill>
                  <a:srgbClr val="3C3C3C"/>
                </a:solidFill>
              </a:defRPr>
            </a:lvl4pPr>
            <a:lvl5pPr>
              <a:defRPr sz="4800">
                <a:solidFill>
                  <a:srgbClr val="3C3C3C"/>
                </a:solidFill>
              </a:defRPr>
            </a:lvl5pPr>
          </a:lstStyle>
          <a:p>
            <a:pPr lvl="0"/>
            <a:r>
              <a:rPr lang="en-US"/>
              <a:t>ADD new section heading here or engaging statement</a:t>
            </a:r>
          </a:p>
        </p:txBody>
      </p:sp>
      <p:sp>
        <p:nvSpPr>
          <p:cNvPr id="3" name="Slide Number Placeholder 2"/>
          <p:cNvSpPr>
            <a:spLocks noGrp="1"/>
          </p:cNvSpPr>
          <p:nvPr>
            <p:ph type="sldNum" sz="quarter" idx="17"/>
          </p:nvPr>
        </p:nvSpPr>
        <p:spPr/>
        <p:txBody>
          <a:bodyPr/>
          <a:lstStyle/>
          <a:p>
            <a:fld id="{9CA745CD-3612-4869-A47A-60441A1959BE}" type="slidenum">
              <a:rPr lang="en-GB" smtClean="0"/>
              <a:pPr/>
              <a:t>‹#›</a:t>
            </a:fld>
            <a:endParaRPr lang="en-GB"/>
          </a:p>
        </p:txBody>
      </p:sp>
    </p:spTree>
    <p:extLst>
      <p:ext uri="{BB962C8B-B14F-4D97-AF65-F5344CB8AC3E}">
        <p14:creationId xmlns:p14="http://schemas.microsoft.com/office/powerpoint/2010/main" val="3623149274"/>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246784" y="3110264"/>
            <a:ext cx="21888384" cy="8932313"/>
          </a:xfrm>
          <a:prstGeom prst="rect">
            <a:avLst/>
          </a:prstGeom>
        </p:spPr>
        <p:txBody>
          <a:bodyPr lIns="0" tIns="0" rIns="0" bIns="108000"/>
          <a:lstStyle>
            <a:lvl1pPr marL="518400" marR="0" indent="-518400" defTabSz="0" rtl="0" eaLnBrk="1" fontAlgn="auto" latinLnBrk="0" hangingPunct="1">
              <a:lnSpc>
                <a:spcPct val="100000"/>
              </a:lnSpc>
              <a:spcBef>
                <a:spcPct val="20000"/>
              </a:spcBef>
              <a:spcAft>
                <a:spcPts val="1440"/>
              </a:spcAft>
              <a:buClr>
                <a:srgbClr val="C4D600"/>
              </a:buClr>
              <a:buSzTx/>
              <a:buFont typeface="Wingdings" panose="05000000000000000000" pitchFamily="2" charset="2"/>
              <a:buChar char="§"/>
              <a:tabLst>
                <a:tab pos="691200" algn="l"/>
                <a:tab pos="1425600" algn="l"/>
                <a:tab pos="2246400" algn="l"/>
                <a:tab pos="2937600" algn="l"/>
              </a:tabLst>
              <a:defRPr sz="3840" baseline="0">
                <a:solidFill>
                  <a:srgbClr val="000000"/>
                </a:solidFill>
                <a:latin typeface="+mj-lt"/>
                <a:ea typeface="Segoe UI" panose="020B0502040204020203" pitchFamily="34" charset="0"/>
                <a:cs typeface="Segoe UI" panose="020B0502040204020203" pitchFamily="34" charset="0"/>
              </a:defRPr>
            </a:lvl1pPr>
            <a:lvl2pPr marL="1036800" marR="0" indent="-518400" defTabSz="0" rtl="0" eaLnBrk="1" fontAlgn="auto" latinLnBrk="0" hangingPunct="1">
              <a:lnSpc>
                <a:spcPct val="100000"/>
              </a:lnSpc>
              <a:spcBef>
                <a:spcPts val="0"/>
              </a:spcBef>
              <a:spcAft>
                <a:spcPts val="1440"/>
              </a:spcAft>
              <a:buClr>
                <a:srgbClr val="C4D600"/>
              </a:buClr>
              <a:buSzTx/>
              <a:buFont typeface="Arial" panose="020B0604020202020204" pitchFamily="34" charset="0"/>
              <a:buChar char="•"/>
              <a:tabLst>
                <a:tab pos="691200" algn="l"/>
                <a:tab pos="1425600" algn="l"/>
                <a:tab pos="2246400" algn="l"/>
                <a:tab pos="2937600" algn="l"/>
              </a:tabLst>
              <a:defRPr sz="3840" baseline="0">
                <a:solidFill>
                  <a:srgbClr val="000000"/>
                </a:solidFill>
                <a:latin typeface="+mj-lt"/>
                <a:ea typeface="Segoe UI" panose="020B0502040204020203" pitchFamily="34" charset="0"/>
                <a:cs typeface="Segoe UI" panose="020B0502040204020203" pitchFamily="34" charset="0"/>
              </a:defRPr>
            </a:lvl2pPr>
            <a:lvl3pPr marL="1555200" marR="0" indent="-518400" defTabSz="0" rtl="0" eaLnBrk="1" fontAlgn="auto" latinLnBrk="0" hangingPunct="1">
              <a:lnSpc>
                <a:spcPct val="100000"/>
              </a:lnSpc>
              <a:spcBef>
                <a:spcPts val="0"/>
              </a:spcBef>
              <a:spcAft>
                <a:spcPts val="1440"/>
              </a:spcAft>
              <a:buClr>
                <a:srgbClr val="C4D600"/>
              </a:buClr>
              <a:buSzTx/>
              <a:buFont typeface="Arial" panose="020B0604020202020204" pitchFamily="34" charset="0"/>
              <a:buChar char="•"/>
              <a:tabLst>
                <a:tab pos="691200" algn="l"/>
                <a:tab pos="1425600" algn="l"/>
                <a:tab pos="2246400" algn="l"/>
                <a:tab pos="2937600" algn="l"/>
              </a:tabLst>
              <a:defRPr sz="3840">
                <a:solidFill>
                  <a:srgbClr val="000000"/>
                </a:solidFill>
                <a:latin typeface="+mj-lt"/>
                <a:ea typeface="Segoe UI" panose="020B0502040204020203" pitchFamily="34" charset="0"/>
                <a:cs typeface="Segoe UI" panose="020B0502040204020203" pitchFamily="34" charset="0"/>
              </a:defRPr>
            </a:lvl3pPr>
            <a:lvl4pPr marL="2073600" indent="-518400" defTabSz="0">
              <a:lnSpc>
                <a:spcPct val="100000"/>
              </a:lnSpc>
              <a:spcBef>
                <a:spcPts val="0"/>
              </a:spcBef>
              <a:spcAft>
                <a:spcPts val="1440"/>
              </a:spcAft>
              <a:buClr>
                <a:srgbClr val="C4D600"/>
              </a:buClr>
              <a:buFont typeface="Arial" panose="020B0604020202020204" pitchFamily="34" charset="0"/>
              <a:buChar char="•"/>
              <a:tabLst>
                <a:tab pos="691200" algn="l"/>
                <a:tab pos="1425600" algn="l"/>
                <a:tab pos="2246400" algn="l"/>
                <a:tab pos="2937600" algn="l"/>
              </a:tabLst>
              <a:defRPr sz="3840">
                <a:solidFill>
                  <a:srgbClr val="000000"/>
                </a:solidFill>
                <a:latin typeface="+mj-lt"/>
                <a:ea typeface="Segoe UI" panose="020B0502040204020203" pitchFamily="34" charset="0"/>
                <a:cs typeface="Segoe UI" panose="020B0502040204020203" pitchFamily="34" charset="0"/>
              </a:defRPr>
            </a:lvl4pPr>
            <a:lvl5pPr marL="2592000" indent="-518400" defTabSz="0">
              <a:lnSpc>
                <a:spcPct val="100000"/>
              </a:lnSpc>
              <a:spcBef>
                <a:spcPts val="0"/>
              </a:spcBef>
              <a:spcAft>
                <a:spcPts val="1440"/>
              </a:spcAft>
              <a:buClr>
                <a:srgbClr val="C4D600"/>
              </a:buClr>
              <a:buFont typeface="Arial" pitchFamily="34" charset="0"/>
              <a:buChar char="•"/>
              <a:tabLst>
                <a:tab pos="691200" algn="l"/>
                <a:tab pos="1425600" algn="l"/>
                <a:tab pos="2246400" algn="l"/>
                <a:tab pos="2937600" algn="l"/>
              </a:tabLst>
              <a:defRPr sz="3840">
                <a:solidFill>
                  <a:srgbClr val="000000"/>
                </a:solidFill>
                <a:latin typeface="+mj-lt"/>
                <a:ea typeface="Segoe UI" panose="020B0502040204020203" pitchFamily="34" charset="0"/>
                <a:cs typeface="Segoe UI" panose="020B0502040204020203" pitchFamily="34" charset="0"/>
              </a:defRPr>
            </a:lvl5pPr>
            <a:lvl6pPr marL="3628800" indent="-691200">
              <a:spcBef>
                <a:spcPts val="0"/>
              </a:spcBef>
              <a:spcAft>
                <a:spcPts val="960"/>
              </a:spcAft>
              <a:buClr>
                <a:srgbClr val="C00000"/>
              </a:buClr>
              <a:buFont typeface="Wingdings" pitchFamily="2" charset="2"/>
              <a:buNone/>
              <a:defRPr sz="4320" baseline="0">
                <a:solidFill>
                  <a:srgbClr val="3C3C3C"/>
                </a:solidFill>
                <a:latin typeface="Arial" pitchFamily="34" charset="0"/>
                <a:cs typeface="Arial" pitchFamily="34" charset="0"/>
              </a:defRPr>
            </a:lvl6pPr>
            <a:lvl7pPr>
              <a:buNone/>
              <a:defRPr/>
            </a:lvl7pPr>
          </a:lstStyle>
          <a:p>
            <a:pPr lvl="0"/>
            <a:r>
              <a:rPr lang="en-US"/>
              <a:t>Add text here. To turn bullet points on and off use bullets button in paragraph tool bar on home tab</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p:txBody>
      </p:sp>
      <p:sp>
        <p:nvSpPr>
          <p:cNvPr id="7" name="Title 1"/>
          <p:cNvSpPr>
            <a:spLocks noGrp="1"/>
          </p:cNvSpPr>
          <p:nvPr>
            <p:ph type="title" hasCustomPrompt="1"/>
          </p:nvPr>
        </p:nvSpPr>
        <p:spPr>
          <a:xfrm>
            <a:off x="1246794" y="985991"/>
            <a:ext cx="12865421" cy="1477327"/>
          </a:xfrm>
          <a:prstGeom prst="rect">
            <a:avLst/>
          </a:prstGeom>
          <a:noFill/>
        </p:spPr>
        <p:txBody>
          <a:bodyPr wrap="square" lIns="0" tIns="0" rIns="0" bIns="0">
            <a:spAutoFit/>
          </a:bodyPr>
          <a:lstStyle>
            <a:lvl1pPr algn="l">
              <a:defRPr sz="4800" b="1" cap="none" spc="0" baseline="0">
                <a:solidFill>
                  <a:srgbClr val="000000"/>
                </a:solidFill>
                <a:latin typeface="+mn-lt"/>
                <a:ea typeface="Segoe UI" panose="020B0502040204020203" pitchFamily="34" charset="0"/>
                <a:cs typeface="Segoe UI" panose="020B0502040204020203" pitchFamily="34" charset="0"/>
              </a:defRPr>
            </a:lvl1pPr>
          </a:lstStyle>
          <a:p>
            <a:r>
              <a:rPr lang="en-US"/>
              <a:t>Add heading here </a:t>
            </a:r>
            <a:br>
              <a:rPr lang="en-US"/>
            </a:br>
            <a:r>
              <a:rPr lang="en-US"/>
              <a:t>(Paragraph text or bulleted list slide)</a:t>
            </a:r>
            <a:endParaRPr lang="en-GB"/>
          </a:p>
        </p:txBody>
      </p:sp>
      <p:sp>
        <p:nvSpPr>
          <p:cNvPr id="2" name="Slide Number Placeholder 1">
            <a:extLst>
              <a:ext uri="{FF2B5EF4-FFF2-40B4-BE49-F238E27FC236}">
                <a16:creationId xmlns:a16="http://schemas.microsoft.com/office/drawing/2014/main" id="{1C7A9B93-7572-EA94-EED6-47AA2B97B45D}"/>
              </a:ext>
            </a:extLst>
          </p:cNvPr>
          <p:cNvSpPr>
            <a:spLocks noGrp="1"/>
          </p:cNvSpPr>
          <p:nvPr>
            <p:ph type="sldNum" sz="quarter" idx="4"/>
          </p:nvPr>
        </p:nvSpPr>
        <p:spPr>
          <a:xfrm>
            <a:off x="21746627" y="12632083"/>
            <a:ext cx="692181" cy="538339"/>
          </a:xfrm>
          <a:prstGeom prst="rect">
            <a:avLst/>
          </a:prstGeom>
        </p:spPr>
        <p:txBody>
          <a:bodyPr vert="horz" lIns="0" tIns="0" rIns="0" bIns="0" rtlCol="0" anchor="ctr"/>
          <a:lstStyle>
            <a:lvl1pPr algn="ctr">
              <a:defRPr sz="1920">
                <a:solidFill>
                  <a:schemeClr val="tx2"/>
                </a:solidFill>
                <a:latin typeface="Century Gothic" panose="020B0502020202020204" pitchFamily="34" charset="0"/>
              </a:defRPr>
            </a:lvl1pPr>
          </a:lstStyle>
          <a:p>
            <a:fld id="{9CA745CD-3612-4869-A47A-60441A1959BE}" type="slidenum">
              <a:rPr lang="en-GB" smtClean="0"/>
              <a:pPr/>
              <a:t>‹#›</a:t>
            </a:fld>
            <a:endParaRPr lang="en-GB"/>
          </a:p>
        </p:txBody>
      </p:sp>
    </p:spTree>
    <p:extLst>
      <p:ext uri="{BB962C8B-B14F-4D97-AF65-F5344CB8AC3E}">
        <p14:creationId xmlns:p14="http://schemas.microsoft.com/office/powerpoint/2010/main" val="582274194"/>
      </p:ext>
    </p:extLst>
  </p:cSld>
  <p:clrMapOvr>
    <a:masterClrMapping/>
  </p:clrMapOvr>
  <p:transition>
    <p:wipe dir="r"/>
  </p:transition>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nimated bullet lis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246784" y="3110264"/>
            <a:ext cx="21888384" cy="8932313"/>
          </a:xfrm>
          <a:prstGeom prst="rect">
            <a:avLst/>
          </a:prstGeom>
        </p:spPr>
        <p:txBody>
          <a:bodyPr lIns="0" tIns="0" rIns="0" bIns="108000"/>
          <a:lstStyle>
            <a:lvl1pPr marL="518400" marR="0" indent="-518400" defTabSz="0" rtl="0" eaLnBrk="1" fontAlgn="auto" latinLnBrk="0" hangingPunct="1">
              <a:lnSpc>
                <a:spcPct val="100000"/>
              </a:lnSpc>
              <a:spcBef>
                <a:spcPct val="20000"/>
              </a:spcBef>
              <a:spcAft>
                <a:spcPts val="1440"/>
              </a:spcAft>
              <a:buClr>
                <a:srgbClr val="C4D600"/>
              </a:buClr>
              <a:buSzTx/>
              <a:buFont typeface="Wingdings" panose="05000000000000000000" pitchFamily="2" charset="2"/>
              <a:buChar char="§"/>
              <a:tabLst>
                <a:tab pos="691200" algn="l"/>
                <a:tab pos="1425600" algn="l"/>
                <a:tab pos="2246400" algn="l"/>
                <a:tab pos="2937600" algn="l"/>
              </a:tabLst>
              <a:defRPr sz="3840" baseline="0">
                <a:solidFill>
                  <a:srgbClr val="000000"/>
                </a:solidFill>
                <a:latin typeface="+mj-lt"/>
                <a:ea typeface="Segoe UI" panose="020B0502040204020203" pitchFamily="34" charset="0"/>
                <a:cs typeface="Segoe UI" panose="020B0502040204020203" pitchFamily="34" charset="0"/>
              </a:defRPr>
            </a:lvl1pPr>
            <a:lvl2pPr marL="1036800" marR="0" indent="-518400" defTabSz="0" rtl="0" eaLnBrk="1" fontAlgn="auto" latinLnBrk="0" hangingPunct="1">
              <a:lnSpc>
                <a:spcPct val="100000"/>
              </a:lnSpc>
              <a:spcBef>
                <a:spcPts val="0"/>
              </a:spcBef>
              <a:spcAft>
                <a:spcPts val="1440"/>
              </a:spcAft>
              <a:buClr>
                <a:srgbClr val="C4D600"/>
              </a:buClr>
              <a:buSzTx/>
              <a:buFont typeface="Arial" panose="020B0604020202020204" pitchFamily="34" charset="0"/>
              <a:buChar char="•"/>
              <a:tabLst>
                <a:tab pos="691200" algn="l"/>
                <a:tab pos="1425600" algn="l"/>
                <a:tab pos="2246400" algn="l"/>
                <a:tab pos="2937600" algn="l"/>
              </a:tabLst>
              <a:defRPr sz="384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2pPr>
            <a:lvl3pPr marL="1555200" marR="0" indent="-518400" defTabSz="0" rtl="0" eaLnBrk="1" fontAlgn="auto" latinLnBrk="0" hangingPunct="1">
              <a:lnSpc>
                <a:spcPct val="100000"/>
              </a:lnSpc>
              <a:spcBef>
                <a:spcPts val="0"/>
              </a:spcBef>
              <a:spcAft>
                <a:spcPts val="1440"/>
              </a:spcAft>
              <a:buClr>
                <a:srgbClr val="C4D600"/>
              </a:buClr>
              <a:buSzTx/>
              <a:buFont typeface="Arial" panose="020B0604020202020204" pitchFamily="34" charset="0"/>
              <a:buChar char="•"/>
              <a:tabLst>
                <a:tab pos="691200" algn="l"/>
                <a:tab pos="1425600" algn="l"/>
                <a:tab pos="2246400" algn="l"/>
                <a:tab pos="2937600" algn="l"/>
              </a:tabLst>
              <a:defRPr sz="3840">
                <a:solidFill>
                  <a:srgbClr val="000000"/>
                </a:solidFill>
                <a:latin typeface="Segoe UI" panose="020B0502040204020203" pitchFamily="34" charset="0"/>
                <a:ea typeface="Segoe UI" panose="020B0502040204020203" pitchFamily="34" charset="0"/>
                <a:cs typeface="Segoe UI" panose="020B0502040204020203" pitchFamily="34" charset="0"/>
              </a:defRPr>
            </a:lvl3pPr>
            <a:lvl4pPr marL="2073600" indent="-518400" defTabSz="0">
              <a:lnSpc>
                <a:spcPct val="100000"/>
              </a:lnSpc>
              <a:spcBef>
                <a:spcPts val="0"/>
              </a:spcBef>
              <a:spcAft>
                <a:spcPts val="1440"/>
              </a:spcAft>
              <a:buClr>
                <a:srgbClr val="C4D600"/>
              </a:buClr>
              <a:buFont typeface="Arial" panose="020B0604020202020204" pitchFamily="34" charset="0"/>
              <a:buChar char="•"/>
              <a:tabLst>
                <a:tab pos="691200" algn="l"/>
                <a:tab pos="1425600" algn="l"/>
                <a:tab pos="2246400" algn="l"/>
                <a:tab pos="2937600" algn="l"/>
              </a:tabLst>
              <a:defRPr sz="3840">
                <a:solidFill>
                  <a:srgbClr val="000000"/>
                </a:solidFill>
                <a:latin typeface="Segoe UI" panose="020B0502040204020203" pitchFamily="34" charset="0"/>
                <a:ea typeface="Segoe UI" panose="020B0502040204020203" pitchFamily="34" charset="0"/>
                <a:cs typeface="Segoe UI" panose="020B0502040204020203" pitchFamily="34" charset="0"/>
              </a:defRPr>
            </a:lvl4pPr>
            <a:lvl5pPr marL="2073600" indent="0" defTabSz="0">
              <a:lnSpc>
                <a:spcPct val="100000"/>
              </a:lnSpc>
              <a:spcBef>
                <a:spcPts val="0"/>
              </a:spcBef>
              <a:spcAft>
                <a:spcPts val="1440"/>
              </a:spcAft>
              <a:buClr>
                <a:srgbClr val="C4D600"/>
              </a:buClr>
              <a:buFont typeface="Arial" pitchFamily="34" charset="0"/>
              <a:buNone/>
              <a:tabLst>
                <a:tab pos="691200" algn="l"/>
                <a:tab pos="1425600" algn="l"/>
                <a:tab pos="2246400" algn="l"/>
                <a:tab pos="2937600" algn="l"/>
              </a:tabLst>
              <a:defRPr sz="3840">
                <a:solidFill>
                  <a:srgbClr val="000000"/>
                </a:solidFill>
                <a:latin typeface="Segoe UI" panose="020B0502040204020203" pitchFamily="34" charset="0"/>
                <a:ea typeface="Segoe UI" panose="020B0502040204020203" pitchFamily="34" charset="0"/>
                <a:cs typeface="Segoe UI" panose="020B0502040204020203" pitchFamily="34" charset="0"/>
              </a:defRPr>
            </a:lvl5pPr>
            <a:lvl6pPr marL="3628800" indent="-691200">
              <a:spcBef>
                <a:spcPts val="0"/>
              </a:spcBef>
              <a:spcAft>
                <a:spcPts val="960"/>
              </a:spcAft>
              <a:buClr>
                <a:srgbClr val="C00000"/>
              </a:buClr>
              <a:buFont typeface="Wingdings" pitchFamily="2" charset="2"/>
              <a:buNone/>
              <a:defRPr sz="4320" baseline="0">
                <a:solidFill>
                  <a:srgbClr val="3C3C3C"/>
                </a:solidFill>
                <a:latin typeface="Arial" pitchFamily="34" charset="0"/>
                <a:cs typeface="Arial" pitchFamily="34" charset="0"/>
              </a:defRPr>
            </a:lvl6pPr>
            <a:lvl7pPr>
              <a:buNone/>
              <a:defRPr/>
            </a:lvl7pPr>
          </a:lstStyle>
          <a:p>
            <a:pPr lvl="0"/>
            <a:r>
              <a:rPr lang="en-US"/>
              <a:t>Add bullet one here</a:t>
            </a:r>
          </a:p>
          <a:p>
            <a:pPr lvl="0"/>
            <a:r>
              <a:rPr lang="en-US"/>
              <a:t>Bullet two</a:t>
            </a:r>
          </a:p>
          <a:p>
            <a:pPr lvl="0"/>
            <a:r>
              <a:rPr lang="en-US"/>
              <a:t>Bullet three</a:t>
            </a:r>
          </a:p>
          <a:p>
            <a:pPr lvl="0"/>
            <a:r>
              <a:rPr lang="en-US"/>
              <a:t>Bullet four</a:t>
            </a:r>
          </a:p>
          <a:p>
            <a:pPr lvl="0"/>
            <a:r>
              <a:rPr lang="en-US"/>
              <a:t>Bullet five</a:t>
            </a:r>
          </a:p>
          <a:p>
            <a:pPr lvl="0"/>
            <a:r>
              <a:rPr lang="en-US"/>
              <a:t>Bullet six</a:t>
            </a:r>
          </a:p>
          <a:p>
            <a:pPr lvl="0"/>
            <a:r>
              <a:rPr lang="en-US"/>
              <a:t>Bullet seven</a:t>
            </a:r>
          </a:p>
          <a:p>
            <a:pPr lvl="0"/>
            <a:r>
              <a:rPr lang="en-US"/>
              <a:t>Bullet eight</a:t>
            </a:r>
          </a:p>
          <a:p>
            <a:pPr lvl="0"/>
            <a:r>
              <a:rPr lang="en-US"/>
              <a:t>Bullet nine</a:t>
            </a:r>
          </a:p>
          <a:p>
            <a:pPr lvl="0"/>
            <a:r>
              <a:rPr lang="en-US"/>
              <a:t>Bullet ten</a:t>
            </a:r>
          </a:p>
          <a:p>
            <a:pPr lvl="4"/>
            <a:endParaRPr lang="en-US"/>
          </a:p>
        </p:txBody>
      </p:sp>
      <p:sp>
        <p:nvSpPr>
          <p:cNvPr id="7" name="Title 1"/>
          <p:cNvSpPr>
            <a:spLocks noGrp="1"/>
          </p:cNvSpPr>
          <p:nvPr>
            <p:ph type="title" hasCustomPrompt="1"/>
          </p:nvPr>
        </p:nvSpPr>
        <p:spPr>
          <a:xfrm>
            <a:off x="1246794" y="985991"/>
            <a:ext cx="12865421" cy="1477327"/>
          </a:xfrm>
          <a:prstGeom prst="rect">
            <a:avLst/>
          </a:prstGeom>
          <a:noFill/>
        </p:spPr>
        <p:txBody>
          <a:bodyPr wrap="square" lIns="0" tIns="0" rIns="0" bIns="0">
            <a:spAutoFit/>
          </a:bodyPr>
          <a:lstStyle>
            <a:lvl1pPr algn="l">
              <a:defRPr sz="4800" b="1" cap="none" spc="0" baseline="0">
                <a:solidFill>
                  <a:srgbClr val="000000"/>
                </a:solidFill>
                <a:latin typeface="+mn-lt"/>
                <a:ea typeface="Segoe UI" panose="020B0502040204020203" pitchFamily="34" charset="0"/>
                <a:cs typeface="Segoe UI" panose="020B0502040204020203" pitchFamily="34" charset="0"/>
              </a:defRPr>
            </a:lvl1pPr>
          </a:lstStyle>
          <a:p>
            <a:r>
              <a:rPr lang="en-US"/>
              <a:t>Add heading here </a:t>
            </a:r>
            <a:br>
              <a:rPr lang="en-US"/>
            </a:br>
            <a:r>
              <a:rPr lang="en-US"/>
              <a:t>(Animated bullet list slide)</a:t>
            </a:r>
            <a:endParaRPr lang="en-GB"/>
          </a:p>
        </p:txBody>
      </p:sp>
      <p:sp>
        <p:nvSpPr>
          <p:cNvPr id="2" name="Slide Number Placeholder 1">
            <a:extLst>
              <a:ext uri="{FF2B5EF4-FFF2-40B4-BE49-F238E27FC236}">
                <a16:creationId xmlns:a16="http://schemas.microsoft.com/office/drawing/2014/main" id="{4E0EB419-689C-6CCD-D8C8-BF8809D96DF7}"/>
              </a:ext>
            </a:extLst>
          </p:cNvPr>
          <p:cNvSpPr>
            <a:spLocks noGrp="1"/>
          </p:cNvSpPr>
          <p:nvPr>
            <p:ph type="sldNum" sz="quarter" idx="4"/>
          </p:nvPr>
        </p:nvSpPr>
        <p:spPr>
          <a:xfrm>
            <a:off x="21746627" y="12632083"/>
            <a:ext cx="692181" cy="538339"/>
          </a:xfrm>
          <a:prstGeom prst="rect">
            <a:avLst/>
          </a:prstGeom>
        </p:spPr>
        <p:txBody>
          <a:bodyPr vert="horz" lIns="0" tIns="0" rIns="0" bIns="0" rtlCol="0" anchor="ctr"/>
          <a:lstStyle>
            <a:lvl1pPr algn="ctr">
              <a:defRPr sz="1920">
                <a:solidFill>
                  <a:schemeClr val="tx2"/>
                </a:solidFill>
                <a:latin typeface="Century Gothic" panose="020B0502020202020204" pitchFamily="34" charset="0"/>
              </a:defRPr>
            </a:lvl1pPr>
          </a:lstStyle>
          <a:p>
            <a:fld id="{9CA745CD-3612-4869-A47A-60441A1959BE}" type="slidenum">
              <a:rPr lang="en-GB" smtClean="0"/>
              <a:pPr/>
              <a:t>‹#›</a:t>
            </a:fld>
            <a:endParaRPr lang="en-GB"/>
          </a:p>
        </p:txBody>
      </p:sp>
    </p:spTree>
    <p:extLst>
      <p:ext uri="{BB962C8B-B14F-4D97-AF65-F5344CB8AC3E}">
        <p14:creationId xmlns:p14="http://schemas.microsoft.com/office/powerpoint/2010/main" val="34721160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slide 2: Comparison">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12192001" y="2901134"/>
            <a:ext cx="10156467" cy="761069"/>
          </a:xfrm>
          <a:prstGeom prst="rect">
            <a:avLst/>
          </a:prstGeom>
        </p:spPr>
        <p:txBody>
          <a:bodyPr lIns="0" tIns="0" rIns="0" bIns="0" anchor="b"/>
          <a:lstStyle>
            <a:lvl1pPr marL="0" indent="0" defTabSz="0">
              <a:buNone/>
              <a:tabLst>
                <a:tab pos="691200" algn="l"/>
                <a:tab pos="1425600" algn="l"/>
                <a:tab pos="2246400" algn="l"/>
                <a:tab pos="2937600" algn="l"/>
                <a:tab pos="3628800" algn="l"/>
              </a:tabLst>
              <a:defRPr sz="3600" b="1" baseline="0">
                <a:solidFill>
                  <a:schemeClr val="tx1"/>
                </a:solidFill>
                <a:latin typeface="+mn-lt"/>
                <a:cs typeface="Segoe UI" panose="020B0502040204020203" pitchFamily="34" charset="0"/>
              </a:defRPr>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Add subheading</a:t>
            </a:r>
          </a:p>
        </p:txBody>
      </p:sp>
      <p:sp>
        <p:nvSpPr>
          <p:cNvPr id="3" name="Text Placeholder 2"/>
          <p:cNvSpPr>
            <a:spLocks noGrp="1"/>
          </p:cNvSpPr>
          <p:nvPr>
            <p:ph type="body" idx="1" hasCustomPrompt="1"/>
          </p:nvPr>
        </p:nvSpPr>
        <p:spPr>
          <a:xfrm>
            <a:off x="1246784" y="2886888"/>
            <a:ext cx="10203093" cy="775315"/>
          </a:xfrm>
          <a:prstGeom prst="rect">
            <a:avLst/>
          </a:prstGeom>
        </p:spPr>
        <p:txBody>
          <a:bodyPr lIns="0" tIns="0" rIns="0" bIns="0" anchor="b"/>
          <a:lstStyle>
            <a:lvl1pPr marL="0" indent="0" defTabSz="0">
              <a:buNone/>
              <a:tabLst>
                <a:tab pos="691200" algn="l"/>
                <a:tab pos="1425600" algn="l"/>
                <a:tab pos="2246400" algn="l"/>
                <a:tab pos="2937600" algn="l"/>
                <a:tab pos="3628800" algn="l"/>
              </a:tabLst>
              <a:defRPr sz="3600" b="1" baseline="0">
                <a:solidFill>
                  <a:schemeClr val="tx1"/>
                </a:solidFill>
                <a:latin typeface="+mn-lt"/>
                <a:ea typeface="Segoe UI" panose="020B0502040204020203" pitchFamily="34" charset="0"/>
                <a:cs typeface="Segoe UI" panose="020B0502040204020203" pitchFamily="34" charset="0"/>
              </a:defRPr>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Add subheading</a:t>
            </a:r>
          </a:p>
        </p:txBody>
      </p:sp>
      <p:sp>
        <p:nvSpPr>
          <p:cNvPr id="14" name="Content Placeholder 2"/>
          <p:cNvSpPr>
            <a:spLocks noGrp="1"/>
          </p:cNvSpPr>
          <p:nvPr>
            <p:ph sz="half" idx="15" hasCustomPrompt="1"/>
          </p:nvPr>
        </p:nvSpPr>
        <p:spPr>
          <a:xfrm>
            <a:off x="1246784" y="4046002"/>
            <a:ext cx="10203093" cy="7996574"/>
          </a:xfrm>
          <a:prstGeom prst="rect">
            <a:avLst/>
          </a:prstGeom>
        </p:spPr>
        <p:txBody>
          <a:bodyPr lIns="0" tIns="0" rIns="0" bIns="0"/>
          <a:lstStyle>
            <a:lvl1pPr marL="518400" indent="-518400" defTabSz="0">
              <a:lnSpc>
                <a:spcPct val="100000"/>
              </a:lnSpc>
              <a:spcBef>
                <a:spcPts val="0"/>
              </a:spcBef>
              <a:spcAft>
                <a:spcPts val="1440"/>
              </a:spcAft>
              <a:buClr>
                <a:srgbClr val="C4D600"/>
              </a:buClr>
              <a:buFont typeface="Wingdings" pitchFamily="2" charset="2"/>
              <a:buChar char="§"/>
              <a:tabLst>
                <a:tab pos="691200" algn="l"/>
                <a:tab pos="1425600" algn="l"/>
                <a:tab pos="2246400" algn="l"/>
                <a:tab pos="2937600" algn="l"/>
                <a:tab pos="3628800" algn="l"/>
              </a:tabLst>
              <a:defRPr sz="3840" baseline="0">
                <a:solidFill>
                  <a:srgbClr val="000000"/>
                </a:solidFill>
                <a:latin typeface="+mn-lt"/>
                <a:ea typeface="Segoe UI" panose="020B0502040204020203" pitchFamily="34" charset="0"/>
                <a:cs typeface="Segoe UI" panose="020B0502040204020203" pitchFamily="34" charset="0"/>
              </a:defRPr>
            </a:lvl1pPr>
            <a:lvl2pPr marL="1036800" indent="-518400" defTabSz="0">
              <a:lnSpc>
                <a:spcPct val="100000"/>
              </a:lnSpc>
              <a:spcBef>
                <a:spcPts val="0"/>
              </a:spcBef>
              <a:spcAft>
                <a:spcPts val="1440"/>
              </a:spcAft>
              <a:buClr>
                <a:srgbClr val="C4D600"/>
              </a:buClr>
              <a:buFont typeface="Arial" pitchFamily="34" charset="0"/>
              <a:buChar char="•"/>
              <a:tabLst>
                <a:tab pos="691200" algn="l"/>
                <a:tab pos="1425600" algn="l"/>
                <a:tab pos="2246400" algn="l"/>
                <a:tab pos="2937600" algn="l"/>
                <a:tab pos="3628800" algn="l"/>
              </a:tabLst>
              <a:defRPr sz="3840" baseline="0">
                <a:solidFill>
                  <a:srgbClr val="000000"/>
                </a:solidFill>
                <a:latin typeface="+mn-lt"/>
                <a:ea typeface="Segoe UI" panose="020B0502040204020203" pitchFamily="34" charset="0"/>
                <a:cs typeface="Segoe UI" panose="020B0502040204020203" pitchFamily="34" charset="0"/>
              </a:defRPr>
            </a:lvl2pPr>
            <a:lvl3pPr marL="1555200" indent="-518400" defTabSz="0">
              <a:lnSpc>
                <a:spcPct val="100000"/>
              </a:lnSpc>
              <a:spcBef>
                <a:spcPts val="0"/>
              </a:spcBef>
              <a:spcAft>
                <a:spcPts val="1440"/>
              </a:spcAft>
              <a:buClr>
                <a:srgbClr val="C4D600"/>
              </a:buClr>
              <a:buFont typeface="Arial" panose="020B0604020202020204" pitchFamily="34" charset="0"/>
              <a:buChar char="•"/>
              <a:tabLst>
                <a:tab pos="691200" algn="l"/>
                <a:tab pos="1425600" algn="l"/>
                <a:tab pos="2246400" algn="l"/>
                <a:tab pos="2937600" algn="l"/>
                <a:tab pos="3628800" algn="l"/>
              </a:tabLst>
              <a:defRPr sz="3840" baseline="0">
                <a:solidFill>
                  <a:srgbClr val="000000"/>
                </a:solidFill>
                <a:latin typeface="+mn-lt"/>
                <a:ea typeface="Segoe UI" panose="020B0502040204020203" pitchFamily="34" charset="0"/>
                <a:cs typeface="Segoe UI" panose="020B0502040204020203" pitchFamily="34" charset="0"/>
              </a:defRPr>
            </a:lvl3pPr>
            <a:lvl4pPr marL="2073600" indent="-518400" defTabSz="0">
              <a:lnSpc>
                <a:spcPct val="100000"/>
              </a:lnSpc>
              <a:spcBef>
                <a:spcPts val="0"/>
              </a:spcBef>
              <a:spcAft>
                <a:spcPts val="1440"/>
              </a:spcAft>
              <a:buClr>
                <a:srgbClr val="C4D600"/>
              </a:buClr>
              <a:buFont typeface="Arial" panose="020B0604020202020204" pitchFamily="34" charset="0"/>
              <a:buChar char="•"/>
              <a:tabLst>
                <a:tab pos="691200" algn="l"/>
                <a:tab pos="1425600" algn="l"/>
                <a:tab pos="2246400" algn="l"/>
                <a:tab pos="2937600" algn="l"/>
                <a:tab pos="3628800" algn="l"/>
              </a:tabLst>
              <a:defRPr sz="3840">
                <a:solidFill>
                  <a:srgbClr val="000000"/>
                </a:solidFill>
                <a:latin typeface="+mn-lt"/>
                <a:ea typeface="Segoe UI" panose="020B0502040204020203" pitchFamily="34" charset="0"/>
                <a:cs typeface="Segoe UI" panose="020B0502040204020203" pitchFamily="34" charset="0"/>
              </a:defRPr>
            </a:lvl4pPr>
            <a:lvl5pPr marL="2592000" indent="-518400" defTabSz="0">
              <a:lnSpc>
                <a:spcPct val="100000"/>
              </a:lnSpc>
              <a:spcBef>
                <a:spcPts val="0"/>
              </a:spcBef>
              <a:spcAft>
                <a:spcPts val="1440"/>
              </a:spcAft>
              <a:buClr>
                <a:srgbClr val="C4D600"/>
              </a:buClr>
              <a:buFont typeface="Arial" panose="020B0604020202020204" pitchFamily="34" charset="0"/>
              <a:buChar char="•"/>
              <a:tabLst>
                <a:tab pos="691200" algn="l"/>
                <a:tab pos="1425600" algn="l"/>
                <a:tab pos="2246400" algn="l"/>
                <a:tab pos="2937600" algn="l"/>
                <a:tab pos="3628800" algn="l"/>
              </a:tabLst>
              <a:defRPr sz="3840">
                <a:solidFill>
                  <a:srgbClr val="000000"/>
                </a:solidFill>
                <a:latin typeface="+mn-lt"/>
                <a:ea typeface="Segoe UI" panose="020B0502040204020203" pitchFamily="34" charset="0"/>
                <a:cs typeface="Segoe UI" panose="020B0502040204020203" pitchFamily="34" charset="0"/>
              </a:defRPr>
            </a:lvl5pPr>
            <a:lvl6pPr>
              <a:defRPr sz="4320"/>
            </a:lvl6pPr>
            <a:lvl7pPr>
              <a:defRPr sz="4320"/>
            </a:lvl7pPr>
            <a:lvl8pPr>
              <a:defRPr sz="4320"/>
            </a:lvl8pPr>
            <a:lvl9pPr>
              <a:defRPr sz="4320"/>
            </a:lvl9pPr>
          </a:lstStyle>
          <a:p>
            <a:pPr lvl="0"/>
            <a:r>
              <a:rPr lang="en-US"/>
              <a:t>Add text here. To turn bullets on and off, use bullets button in paragraph tool bar on home tab</a:t>
            </a:r>
          </a:p>
          <a:p>
            <a:pPr lvl="1"/>
            <a:r>
              <a:rPr lang="en-US"/>
              <a:t>Second level</a:t>
            </a:r>
          </a:p>
          <a:p>
            <a:pPr lvl="2"/>
            <a:r>
              <a:rPr lang="en-US"/>
              <a:t>Third level </a:t>
            </a:r>
          </a:p>
          <a:p>
            <a:pPr lvl="3"/>
            <a:r>
              <a:rPr lang="en-US"/>
              <a:t>Fourth level</a:t>
            </a:r>
          </a:p>
          <a:p>
            <a:pPr lvl="4"/>
            <a:r>
              <a:rPr lang="en-US"/>
              <a:t>Fifth level</a:t>
            </a:r>
          </a:p>
        </p:txBody>
      </p:sp>
      <p:sp>
        <p:nvSpPr>
          <p:cNvPr id="15" name="Title 1"/>
          <p:cNvSpPr>
            <a:spLocks noGrp="1"/>
          </p:cNvSpPr>
          <p:nvPr>
            <p:ph type="title" hasCustomPrompt="1"/>
          </p:nvPr>
        </p:nvSpPr>
        <p:spPr>
          <a:xfrm>
            <a:off x="1246794" y="985991"/>
            <a:ext cx="12865421" cy="1477327"/>
          </a:xfrm>
          <a:prstGeom prst="rect">
            <a:avLst/>
          </a:prstGeom>
          <a:noFill/>
        </p:spPr>
        <p:txBody>
          <a:bodyPr wrap="square" lIns="0" tIns="0" rIns="0" bIns="0">
            <a:spAutoFit/>
          </a:bodyPr>
          <a:lstStyle>
            <a:lvl1pPr algn="l">
              <a:defRPr sz="4800" b="1" cap="none" spc="0" baseline="0">
                <a:solidFill>
                  <a:srgbClr val="000000"/>
                </a:solidFill>
                <a:latin typeface="+mn-lt"/>
                <a:cs typeface="Segoe UI" panose="020B0502040204020203" pitchFamily="34" charset="0"/>
              </a:defRPr>
            </a:lvl1pPr>
          </a:lstStyle>
          <a:p>
            <a:r>
              <a:rPr lang="en-GB"/>
              <a:t>Add heading here </a:t>
            </a:r>
            <a:br>
              <a:rPr lang="en-GB"/>
            </a:br>
            <a:r>
              <a:rPr lang="en-GB"/>
              <a:t>(Comparison slide)</a:t>
            </a:r>
          </a:p>
        </p:txBody>
      </p:sp>
      <p:sp>
        <p:nvSpPr>
          <p:cNvPr id="11" name="Content Placeholder 2"/>
          <p:cNvSpPr>
            <a:spLocks noGrp="1"/>
          </p:cNvSpPr>
          <p:nvPr>
            <p:ph sz="half" idx="16" hasCustomPrompt="1"/>
          </p:nvPr>
        </p:nvSpPr>
        <p:spPr>
          <a:xfrm>
            <a:off x="12190801" y="4065085"/>
            <a:ext cx="10178328" cy="7977492"/>
          </a:xfrm>
          <a:prstGeom prst="rect">
            <a:avLst/>
          </a:prstGeom>
        </p:spPr>
        <p:txBody>
          <a:bodyPr lIns="0" tIns="0" rIns="0" bIns="0"/>
          <a:lstStyle>
            <a:lvl1pPr marL="518400" indent="-518400" defTabSz="0">
              <a:lnSpc>
                <a:spcPct val="100000"/>
              </a:lnSpc>
              <a:spcBef>
                <a:spcPts val="0"/>
              </a:spcBef>
              <a:spcAft>
                <a:spcPts val="1440"/>
              </a:spcAft>
              <a:buClr>
                <a:srgbClr val="C4D600"/>
              </a:buClr>
              <a:buFont typeface="Wingdings" pitchFamily="2" charset="2"/>
              <a:buChar char="§"/>
              <a:tabLst>
                <a:tab pos="691200" algn="l"/>
                <a:tab pos="1425600" algn="l"/>
                <a:tab pos="2246400" algn="l"/>
                <a:tab pos="2937600" algn="l"/>
                <a:tab pos="3628800" algn="l"/>
              </a:tabLst>
              <a:defRPr sz="3840" baseline="0">
                <a:solidFill>
                  <a:srgbClr val="000000"/>
                </a:solidFill>
                <a:latin typeface="+mn-lt"/>
                <a:ea typeface="Segoe UI" panose="020B0502040204020203" pitchFamily="34" charset="0"/>
                <a:cs typeface="Segoe UI" panose="020B0502040204020203" pitchFamily="34" charset="0"/>
              </a:defRPr>
            </a:lvl1pPr>
            <a:lvl2pPr marL="1036800" indent="-518400" defTabSz="0">
              <a:lnSpc>
                <a:spcPct val="100000"/>
              </a:lnSpc>
              <a:spcBef>
                <a:spcPts val="0"/>
              </a:spcBef>
              <a:spcAft>
                <a:spcPts val="1440"/>
              </a:spcAft>
              <a:buClr>
                <a:srgbClr val="C4D600"/>
              </a:buClr>
              <a:buFont typeface="Arial" pitchFamily="34" charset="0"/>
              <a:buChar char="•"/>
              <a:tabLst>
                <a:tab pos="691200" algn="l"/>
                <a:tab pos="1425600" algn="l"/>
                <a:tab pos="2246400" algn="l"/>
                <a:tab pos="2937600" algn="l"/>
                <a:tab pos="3628800" algn="l"/>
              </a:tabLst>
              <a:defRPr sz="3840" baseline="0">
                <a:solidFill>
                  <a:srgbClr val="000000"/>
                </a:solidFill>
                <a:latin typeface="+mn-lt"/>
                <a:ea typeface="Segoe UI" panose="020B0502040204020203" pitchFamily="34" charset="0"/>
                <a:cs typeface="Segoe UI" panose="020B0502040204020203" pitchFamily="34" charset="0"/>
              </a:defRPr>
            </a:lvl2pPr>
            <a:lvl3pPr marL="1555200" indent="-518400" defTabSz="0">
              <a:lnSpc>
                <a:spcPct val="100000"/>
              </a:lnSpc>
              <a:spcBef>
                <a:spcPts val="0"/>
              </a:spcBef>
              <a:spcAft>
                <a:spcPts val="1440"/>
              </a:spcAft>
              <a:buClr>
                <a:srgbClr val="C4D600"/>
              </a:buClr>
              <a:buFont typeface="Arial" panose="020B0604020202020204" pitchFamily="34" charset="0"/>
              <a:buChar char="•"/>
              <a:tabLst>
                <a:tab pos="691200" algn="l"/>
                <a:tab pos="1425600" algn="l"/>
                <a:tab pos="2246400" algn="l"/>
                <a:tab pos="2937600" algn="l"/>
                <a:tab pos="3628800" algn="l"/>
              </a:tabLst>
              <a:defRPr sz="3840" baseline="0">
                <a:solidFill>
                  <a:srgbClr val="000000"/>
                </a:solidFill>
                <a:latin typeface="+mn-lt"/>
                <a:ea typeface="Segoe UI" panose="020B0502040204020203" pitchFamily="34" charset="0"/>
                <a:cs typeface="Segoe UI" panose="020B0502040204020203" pitchFamily="34" charset="0"/>
              </a:defRPr>
            </a:lvl3pPr>
            <a:lvl4pPr marL="2073600" indent="-518400" defTabSz="0">
              <a:lnSpc>
                <a:spcPct val="100000"/>
              </a:lnSpc>
              <a:spcBef>
                <a:spcPts val="0"/>
              </a:spcBef>
              <a:spcAft>
                <a:spcPts val="1440"/>
              </a:spcAft>
              <a:buClr>
                <a:srgbClr val="C4D600"/>
              </a:buClr>
              <a:buFont typeface="Arial" panose="020B0604020202020204" pitchFamily="34" charset="0"/>
              <a:buChar char="•"/>
              <a:tabLst>
                <a:tab pos="691200" algn="l"/>
                <a:tab pos="1425600" algn="l"/>
                <a:tab pos="2246400" algn="l"/>
                <a:tab pos="2937600" algn="l"/>
                <a:tab pos="3628800" algn="l"/>
              </a:tabLst>
              <a:defRPr sz="3840">
                <a:solidFill>
                  <a:srgbClr val="000000"/>
                </a:solidFill>
                <a:latin typeface="+mn-lt"/>
                <a:ea typeface="Segoe UI" panose="020B0502040204020203" pitchFamily="34" charset="0"/>
                <a:cs typeface="Segoe UI" panose="020B0502040204020203" pitchFamily="34" charset="0"/>
              </a:defRPr>
            </a:lvl4pPr>
            <a:lvl5pPr marL="2592000" indent="-518400" defTabSz="0">
              <a:lnSpc>
                <a:spcPct val="100000"/>
              </a:lnSpc>
              <a:spcBef>
                <a:spcPts val="0"/>
              </a:spcBef>
              <a:spcAft>
                <a:spcPts val="1440"/>
              </a:spcAft>
              <a:buClr>
                <a:srgbClr val="C4D600"/>
              </a:buClr>
              <a:buFont typeface="Arial" panose="020B0604020202020204" pitchFamily="34" charset="0"/>
              <a:buChar char="•"/>
              <a:tabLst>
                <a:tab pos="691200" algn="l"/>
                <a:tab pos="1425600" algn="l"/>
                <a:tab pos="2246400" algn="l"/>
                <a:tab pos="2937600" algn="l"/>
                <a:tab pos="3628800" algn="l"/>
              </a:tabLst>
              <a:defRPr sz="3840">
                <a:solidFill>
                  <a:srgbClr val="000000"/>
                </a:solidFill>
                <a:latin typeface="+mn-lt"/>
                <a:ea typeface="Segoe UI" panose="020B0502040204020203" pitchFamily="34" charset="0"/>
                <a:cs typeface="Segoe UI" panose="020B0502040204020203" pitchFamily="34" charset="0"/>
              </a:defRPr>
            </a:lvl5pPr>
            <a:lvl6pPr>
              <a:defRPr sz="4320"/>
            </a:lvl6pPr>
            <a:lvl7pPr>
              <a:defRPr sz="4320"/>
            </a:lvl7pPr>
            <a:lvl8pPr>
              <a:defRPr sz="4320"/>
            </a:lvl8pPr>
            <a:lvl9pPr>
              <a:defRPr sz="4320"/>
            </a:lvl9pPr>
          </a:lstStyle>
          <a:p>
            <a:pPr lvl="0"/>
            <a:r>
              <a:rPr lang="en-US"/>
              <a:t>Add text here. To turn bullets on and off, use bullets button in paragraph tool bar on home tab</a:t>
            </a:r>
          </a:p>
          <a:p>
            <a:pPr lvl="1"/>
            <a:r>
              <a:rPr lang="en-US"/>
              <a:t>Second level</a:t>
            </a:r>
          </a:p>
          <a:p>
            <a:pPr lvl="2"/>
            <a:r>
              <a:rPr lang="en-US"/>
              <a:t>Third level </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3E1BF770-77E8-3BDF-7F45-EAC8EB6244F1}"/>
              </a:ext>
            </a:extLst>
          </p:cNvPr>
          <p:cNvSpPr>
            <a:spLocks noGrp="1"/>
          </p:cNvSpPr>
          <p:nvPr>
            <p:ph type="sldNum" sz="quarter" idx="4"/>
          </p:nvPr>
        </p:nvSpPr>
        <p:spPr>
          <a:xfrm>
            <a:off x="21746627" y="12632083"/>
            <a:ext cx="692181" cy="538339"/>
          </a:xfrm>
          <a:prstGeom prst="rect">
            <a:avLst/>
          </a:prstGeom>
        </p:spPr>
        <p:txBody>
          <a:bodyPr vert="horz" lIns="0" tIns="0" rIns="0" bIns="0" rtlCol="0" anchor="ctr"/>
          <a:lstStyle>
            <a:lvl1pPr algn="ctr">
              <a:defRPr sz="1920">
                <a:solidFill>
                  <a:schemeClr val="tx2"/>
                </a:solidFill>
                <a:latin typeface="Century Gothic" panose="020B0502020202020204" pitchFamily="34" charset="0"/>
              </a:defRPr>
            </a:lvl1pPr>
          </a:lstStyle>
          <a:p>
            <a:fld id="{9CA745CD-3612-4869-A47A-60441A1959BE}" type="slidenum">
              <a:rPr lang="en-GB" smtClean="0"/>
              <a:pPr/>
              <a:t>‹#›</a:t>
            </a:fld>
            <a:endParaRPr lang="en-GB"/>
          </a:p>
        </p:txBody>
      </p:sp>
    </p:spTree>
    <p:extLst>
      <p:ext uri="{BB962C8B-B14F-4D97-AF65-F5344CB8AC3E}">
        <p14:creationId xmlns:p14="http://schemas.microsoft.com/office/powerpoint/2010/main" val="1701534017"/>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slide 3: Two content">
    <p:spTree>
      <p:nvGrpSpPr>
        <p:cNvPr id="1" name=""/>
        <p:cNvGrpSpPr/>
        <p:nvPr/>
      </p:nvGrpSpPr>
      <p:grpSpPr>
        <a:xfrm>
          <a:off x="0" y="0"/>
          <a:ext cx="0" cy="0"/>
          <a:chOff x="0" y="0"/>
          <a:chExt cx="0" cy="0"/>
        </a:xfrm>
      </p:grpSpPr>
      <p:sp>
        <p:nvSpPr>
          <p:cNvPr id="14" name="Content Placeholder 2"/>
          <p:cNvSpPr>
            <a:spLocks noGrp="1"/>
          </p:cNvSpPr>
          <p:nvPr>
            <p:ph sz="half" idx="15" hasCustomPrompt="1"/>
          </p:nvPr>
        </p:nvSpPr>
        <p:spPr>
          <a:xfrm>
            <a:off x="1246784" y="3110173"/>
            <a:ext cx="10203093" cy="8932404"/>
          </a:xfrm>
          <a:prstGeom prst="rect">
            <a:avLst/>
          </a:prstGeom>
        </p:spPr>
        <p:txBody>
          <a:bodyPr lIns="0" tIns="0" rIns="0" bIns="0"/>
          <a:lstStyle>
            <a:lvl1pPr marL="518400" indent="-518400" defTabSz="0">
              <a:lnSpc>
                <a:spcPct val="100000"/>
              </a:lnSpc>
              <a:spcBef>
                <a:spcPts val="0"/>
              </a:spcBef>
              <a:spcAft>
                <a:spcPts val="1440"/>
              </a:spcAft>
              <a:buClr>
                <a:srgbClr val="C4D600"/>
              </a:buClr>
              <a:buFont typeface="Wingdings" pitchFamily="2" charset="2"/>
              <a:buChar char="§"/>
              <a:tabLst>
                <a:tab pos="691200" algn="l"/>
                <a:tab pos="1425600" algn="l"/>
                <a:tab pos="2246400" algn="l"/>
                <a:tab pos="2937600" algn="l"/>
                <a:tab pos="3628800" algn="l"/>
              </a:tabLst>
              <a:defRPr sz="3840" baseline="0">
                <a:solidFill>
                  <a:srgbClr val="000000"/>
                </a:solidFill>
                <a:latin typeface="+mn-lt"/>
                <a:ea typeface="Segoe UI" panose="020B0502040204020203" pitchFamily="34" charset="0"/>
                <a:cs typeface="Segoe UI" panose="020B0502040204020203" pitchFamily="34" charset="0"/>
              </a:defRPr>
            </a:lvl1pPr>
            <a:lvl2pPr marL="1036800" indent="-518400" defTabSz="0">
              <a:lnSpc>
                <a:spcPct val="100000"/>
              </a:lnSpc>
              <a:spcBef>
                <a:spcPts val="0"/>
              </a:spcBef>
              <a:spcAft>
                <a:spcPts val="1440"/>
              </a:spcAft>
              <a:buClr>
                <a:srgbClr val="C4D600"/>
              </a:buClr>
              <a:buFont typeface="Arial" pitchFamily="34" charset="0"/>
              <a:buChar char="•"/>
              <a:tabLst>
                <a:tab pos="691200" algn="l"/>
                <a:tab pos="1425600" algn="l"/>
                <a:tab pos="2246400" algn="l"/>
                <a:tab pos="2937600" algn="l"/>
                <a:tab pos="3628800" algn="l"/>
              </a:tabLst>
              <a:defRPr sz="3840" baseline="0">
                <a:solidFill>
                  <a:srgbClr val="000000"/>
                </a:solidFill>
                <a:latin typeface="+mn-lt"/>
                <a:ea typeface="Segoe UI" panose="020B0502040204020203" pitchFamily="34" charset="0"/>
                <a:cs typeface="Segoe UI" panose="020B0502040204020203" pitchFamily="34" charset="0"/>
              </a:defRPr>
            </a:lvl2pPr>
            <a:lvl3pPr marL="1555200" indent="-518400" defTabSz="0">
              <a:lnSpc>
                <a:spcPct val="100000"/>
              </a:lnSpc>
              <a:spcBef>
                <a:spcPts val="0"/>
              </a:spcBef>
              <a:spcAft>
                <a:spcPts val="1440"/>
              </a:spcAft>
              <a:buClr>
                <a:srgbClr val="C4D600"/>
              </a:buClr>
              <a:buFont typeface="Arial" panose="020B0604020202020204" pitchFamily="34" charset="0"/>
              <a:buChar char="•"/>
              <a:tabLst>
                <a:tab pos="691200" algn="l"/>
                <a:tab pos="1425600" algn="l"/>
                <a:tab pos="2246400" algn="l"/>
                <a:tab pos="2937600" algn="l"/>
                <a:tab pos="3628800" algn="l"/>
              </a:tabLst>
              <a:defRPr sz="3840" baseline="0">
                <a:solidFill>
                  <a:srgbClr val="000000"/>
                </a:solidFill>
                <a:latin typeface="+mn-lt"/>
                <a:ea typeface="Segoe UI" panose="020B0502040204020203" pitchFamily="34" charset="0"/>
                <a:cs typeface="Segoe UI" panose="020B0502040204020203" pitchFamily="34" charset="0"/>
              </a:defRPr>
            </a:lvl3pPr>
            <a:lvl4pPr marL="2073600" indent="-518400" defTabSz="0">
              <a:lnSpc>
                <a:spcPct val="100000"/>
              </a:lnSpc>
              <a:spcBef>
                <a:spcPts val="0"/>
              </a:spcBef>
              <a:spcAft>
                <a:spcPts val="1440"/>
              </a:spcAft>
              <a:buClr>
                <a:srgbClr val="C4D600"/>
              </a:buClr>
              <a:buFont typeface="Arial" panose="020B0604020202020204" pitchFamily="34" charset="0"/>
              <a:buChar char="•"/>
              <a:tabLst>
                <a:tab pos="691200" algn="l"/>
                <a:tab pos="1425600" algn="l"/>
                <a:tab pos="2246400" algn="l"/>
                <a:tab pos="2937600" algn="l"/>
                <a:tab pos="3628800" algn="l"/>
              </a:tabLst>
              <a:defRPr sz="3840">
                <a:solidFill>
                  <a:srgbClr val="000000"/>
                </a:solidFill>
                <a:latin typeface="+mn-lt"/>
                <a:ea typeface="Segoe UI" panose="020B0502040204020203" pitchFamily="34" charset="0"/>
                <a:cs typeface="Segoe UI" panose="020B0502040204020203" pitchFamily="34" charset="0"/>
              </a:defRPr>
            </a:lvl4pPr>
            <a:lvl5pPr marL="2592000" indent="-518400" defTabSz="0">
              <a:lnSpc>
                <a:spcPct val="100000"/>
              </a:lnSpc>
              <a:spcBef>
                <a:spcPts val="0"/>
              </a:spcBef>
              <a:spcAft>
                <a:spcPts val="1440"/>
              </a:spcAft>
              <a:buClr>
                <a:srgbClr val="C4D600"/>
              </a:buClr>
              <a:buFont typeface="Arial" panose="020B0604020202020204" pitchFamily="34" charset="0"/>
              <a:buChar char="•"/>
              <a:tabLst>
                <a:tab pos="691200" algn="l"/>
                <a:tab pos="1425600" algn="l"/>
                <a:tab pos="2246400" algn="l"/>
                <a:tab pos="2937600" algn="l"/>
                <a:tab pos="3628800" algn="l"/>
              </a:tabLst>
              <a:defRPr sz="3840">
                <a:solidFill>
                  <a:srgbClr val="000000"/>
                </a:solidFill>
                <a:latin typeface="+mn-lt"/>
                <a:ea typeface="Segoe UI" panose="020B0502040204020203" pitchFamily="34" charset="0"/>
                <a:cs typeface="Segoe UI" panose="020B0502040204020203" pitchFamily="34" charset="0"/>
              </a:defRPr>
            </a:lvl5pPr>
            <a:lvl6pPr>
              <a:defRPr sz="4320"/>
            </a:lvl6pPr>
            <a:lvl7pPr>
              <a:defRPr sz="4320"/>
            </a:lvl7pPr>
            <a:lvl8pPr>
              <a:defRPr sz="4320"/>
            </a:lvl8pPr>
            <a:lvl9pPr>
              <a:defRPr sz="4320"/>
            </a:lvl9pPr>
          </a:lstStyle>
          <a:p>
            <a:pPr lvl="0"/>
            <a:r>
              <a:rPr lang="en-US"/>
              <a:t>Add text here. To turn bullets on and off, use bullets button in paragraph tool bar on home tab</a:t>
            </a:r>
          </a:p>
          <a:p>
            <a:pPr lvl="1"/>
            <a:r>
              <a:rPr lang="en-US"/>
              <a:t>Second level</a:t>
            </a:r>
          </a:p>
          <a:p>
            <a:pPr lvl="2"/>
            <a:r>
              <a:rPr lang="en-US"/>
              <a:t>Third level </a:t>
            </a:r>
          </a:p>
          <a:p>
            <a:pPr lvl="3"/>
            <a:r>
              <a:rPr lang="en-US"/>
              <a:t>Fourth level</a:t>
            </a:r>
          </a:p>
          <a:p>
            <a:pPr lvl="4"/>
            <a:r>
              <a:rPr lang="en-US"/>
              <a:t>Fifth level</a:t>
            </a:r>
          </a:p>
        </p:txBody>
      </p:sp>
      <p:sp>
        <p:nvSpPr>
          <p:cNvPr id="15" name="Title 1"/>
          <p:cNvSpPr>
            <a:spLocks noGrp="1"/>
          </p:cNvSpPr>
          <p:nvPr>
            <p:ph type="title" hasCustomPrompt="1"/>
          </p:nvPr>
        </p:nvSpPr>
        <p:spPr>
          <a:xfrm>
            <a:off x="1246794" y="985991"/>
            <a:ext cx="12865421" cy="1477327"/>
          </a:xfrm>
          <a:prstGeom prst="rect">
            <a:avLst/>
          </a:prstGeom>
          <a:noFill/>
        </p:spPr>
        <p:txBody>
          <a:bodyPr wrap="square" lIns="0" tIns="0" rIns="0" bIns="0">
            <a:spAutoFit/>
          </a:bodyPr>
          <a:lstStyle>
            <a:lvl1pPr algn="l">
              <a:defRPr sz="4800" b="1" cap="none" spc="0" baseline="0">
                <a:solidFill>
                  <a:srgbClr val="000000"/>
                </a:solidFill>
                <a:latin typeface="+mn-lt"/>
                <a:cs typeface="Segoe UI" panose="020B0502040204020203" pitchFamily="34" charset="0"/>
              </a:defRPr>
            </a:lvl1pPr>
          </a:lstStyle>
          <a:p>
            <a:r>
              <a:rPr lang="en-GB"/>
              <a:t>Add heading here </a:t>
            </a:r>
            <a:br>
              <a:rPr lang="en-GB"/>
            </a:br>
            <a:r>
              <a:rPr lang="en-GB"/>
              <a:t>(Two-content slide)</a:t>
            </a:r>
          </a:p>
        </p:txBody>
      </p:sp>
      <p:sp>
        <p:nvSpPr>
          <p:cNvPr id="11" name="Content Placeholder 2"/>
          <p:cNvSpPr>
            <a:spLocks noGrp="1"/>
          </p:cNvSpPr>
          <p:nvPr>
            <p:ph sz="half" idx="16" hasCustomPrompt="1"/>
          </p:nvPr>
        </p:nvSpPr>
        <p:spPr>
          <a:xfrm>
            <a:off x="12190801" y="3110172"/>
            <a:ext cx="10178328" cy="8932406"/>
          </a:xfrm>
          <a:prstGeom prst="rect">
            <a:avLst/>
          </a:prstGeom>
        </p:spPr>
        <p:txBody>
          <a:bodyPr lIns="0" tIns="0" rIns="0" bIns="0"/>
          <a:lstStyle>
            <a:lvl1pPr marL="518400" indent="-518400" defTabSz="0">
              <a:lnSpc>
                <a:spcPct val="100000"/>
              </a:lnSpc>
              <a:spcBef>
                <a:spcPts val="0"/>
              </a:spcBef>
              <a:spcAft>
                <a:spcPts val="1440"/>
              </a:spcAft>
              <a:buClr>
                <a:srgbClr val="C4D600"/>
              </a:buClr>
              <a:buFont typeface="Wingdings" pitchFamily="2" charset="2"/>
              <a:buChar char="§"/>
              <a:tabLst>
                <a:tab pos="691200" algn="l"/>
                <a:tab pos="1425600" algn="l"/>
                <a:tab pos="2246400" algn="l"/>
                <a:tab pos="2937600" algn="l"/>
                <a:tab pos="3628800" algn="l"/>
              </a:tabLst>
              <a:defRPr sz="3840" baseline="0">
                <a:solidFill>
                  <a:srgbClr val="000000"/>
                </a:solidFill>
                <a:latin typeface="+mn-lt"/>
                <a:ea typeface="Segoe UI" panose="020B0502040204020203" pitchFamily="34" charset="0"/>
                <a:cs typeface="Segoe UI" panose="020B0502040204020203" pitchFamily="34" charset="0"/>
              </a:defRPr>
            </a:lvl1pPr>
            <a:lvl2pPr marL="1036800" indent="-518400" defTabSz="0">
              <a:lnSpc>
                <a:spcPct val="100000"/>
              </a:lnSpc>
              <a:spcBef>
                <a:spcPts val="0"/>
              </a:spcBef>
              <a:spcAft>
                <a:spcPts val="1440"/>
              </a:spcAft>
              <a:buClr>
                <a:srgbClr val="C4D600"/>
              </a:buClr>
              <a:buFont typeface="Arial" pitchFamily="34" charset="0"/>
              <a:buChar char="•"/>
              <a:tabLst>
                <a:tab pos="691200" algn="l"/>
                <a:tab pos="1425600" algn="l"/>
                <a:tab pos="2246400" algn="l"/>
                <a:tab pos="2937600" algn="l"/>
                <a:tab pos="3628800" algn="l"/>
              </a:tabLst>
              <a:defRPr sz="3840" baseline="0">
                <a:solidFill>
                  <a:srgbClr val="000000"/>
                </a:solidFill>
                <a:latin typeface="+mn-lt"/>
                <a:ea typeface="Segoe UI" panose="020B0502040204020203" pitchFamily="34" charset="0"/>
                <a:cs typeface="Segoe UI" panose="020B0502040204020203" pitchFamily="34" charset="0"/>
              </a:defRPr>
            </a:lvl2pPr>
            <a:lvl3pPr marL="1555200" indent="-518400" defTabSz="0">
              <a:lnSpc>
                <a:spcPct val="100000"/>
              </a:lnSpc>
              <a:spcBef>
                <a:spcPts val="0"/>
              </a:spcBef>
              <a:spcAft>
                <a:spcPts val="1440"/>
              </a:spcAft>
              <a:buClr>
                <a:srgbClr val="C4D600"/>
              </a:buClr>
              <a:buFont typeface="Arial" panose="020B0604020202020204" pitchFamily="34" charset="0"/>
              <a:buChar char="•"/>
              <a:tabLst>
                <a:tab pos="691200" algn="l"/>
                <a:tab pos="1425600" algn="l"/>
                <a:tab pos="2246400" algn="l"/>
                <a:tab pos="2937600" algn="l"/>
                <a:tab pos="3628800" algn="l"/>
              </a:tabLst>
              <a:defRPr sz="3840" baseline="0">
                <a:solidFill>
                  <a:srgbClr val="000000"/>
                </a:solidFill>
                <a:latin typeface="+mn-lt"/>
                <a:ea typeface="Segoe UI" panose="020B0502040204020203" pitchFamily="34" charset="0"/>
                <a:cs typeface="Segoe UI" panose="020B0502040204020203" pitchFamily="34" charset="0"/>
              </a:defRPr>
            </a:lvl3pPr>
            <a:lvl4pPr marL="2073600" indent="-518400" defTabSz="0">
              <a:lnSpc>
                <a:spcPct val="100000"/>
              </a:lnSpc>
              <a:spcBef>
                <a:spcPts val="0"/>
              </a:spcBef>
              <a:spcAft>
                <a:spcPts val="1440"/>
              </a:spcAft>
              <a:buClr>
                <a:srgbClr val="C4D600"/>
              </a:buClr>
              <a:buFont typeface="Arial" panose="020B0604020202020204" pitchFamily="34" charset="0"/>
              <a:buChar char="•"/>
              <a:tabLst>
                <a:tab pos="691200" algn="l"/>
                <a:tab pos="1425600" algn="l"/>
                <a:tab pos="2246400" algn="l"/>
                <a:tab pos="2937600" algn="l"/>
                <a:tab pos="3628800" algn="l"/>
              </a:tabLst>
              <a:defRPr sz="3840">
                <a:solidFill>
                  <a:srgbClr val="000000"/>
                </a:solidFill>
                <a:latin typeface="+mn-lt"/>
                <a:ea typeface="Segoe UI" panose="020B0502040204020203" pitchFamily="34" charset="0"/>
                <a:cs typeface="Segoe UI" panose="020B0502040204020203" pitchFamily="34" charset="0"/>
              </a:defRPr>
            </a:lvl4pPr>
            <a:lvl5pPr marL="2592000" indent="-518400" defTabSz="0">
              <a:lnSpc>
                <a:spcPct val="100000"/>
              </a:lnSpc>
              <a:spcBef>
                <a:spcPts val="0"/>
              </a:spcBef>
              <a:spcAft>
                <a:spcPts val="1440"/>
              </a:spcAft>
              <a:buClr>
                <a:srgbClr val="C4D600"/>
              </a:buClr>
              <a:buFont typeface="Arial" panose="020B0604020202020204" pitchFamily="34" charset="0"/>
              <a:buChar char="•"/>
              <a:tabLst>
                <a:tab pos="691200" algn="l"/>
                <a:tab pos="1425600" algn="l"/>
                <a:tab pos="2246400" algn="l"/>
                <a:tab pos="2937600" algn="l"/>
                <a:tab pos="3628800" algn="l"/>
              </a:tabLst>
              <a:defRPr sz="3840">
                <a:solidFill>
                  <a:srgbClr val="000000"/>
                </a:solidFill>
                <a:latin typeface="+mn-lt"/>
                <a:ea typeface="Segoe UI" panose="020B0502040204020203" pitchFamily="34" charset="0"/>
                <a:cs typeface="Segoe UI" panose="020B0502040204020203" pitchFamily="34" charset="0"/>
              </a:defRPr>
            </a:lvl5pPr>
            <a:lvl6pPr>
              <a:defRPr sz="4320"/>
            </a:lvl6pPr>
            <a:lvl7pPr>
              <a:defRPr sz="4320"/>
            </a:lvl7pPr>
            <a:lvl8pPr>
              <a:defRPr sz="4320"/>
            </a:lvl8pPr>
            <a:lvl9pPr>
              <a:defRPr sz="4320"/>
            </a:lvl9pPr>
          </a:lstStyle>
          <a:p>
            <a:pPr lvl="0"/>
            <a:r>
              <a:rPr lang="en-US"/>
              <a:t>Add text here. To turn bullets on and off, use bullets button in paragraph tool bar on home tab</a:t>
            </a:r>
          </a:p>
          <a:p>
            <a:pPr lvl="1"/>
            <a:r>
              <a:rPr lang="en-US"/>
              <a:t>Second level</a:t>
            </a:r>
          </a:p>
          <a:p>
            <a:pPr lvl="2"/>
            <a:r>
              <a:rPr lang="en-US"/>
              <a:t>Third level </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D6FF0EA1-6A41-ED91-6E95-387EF201ADC0}"/>
              </a:ext>
            </a:extLst>
          </p:cNvPr>
          <p:cNvSpPr>
            <a:spLocks noGrp="1"/>
          </p:cNvSpPr>
          <p:nvPr>
            <p:ph type="sldNum" sz="quarter" idx="4"/>
          </p:nvPr>
        </p:nvSpPr>
        <p:spPr>
          <a:xfrm>
            <a:off x="21746627" y="12632083"/>
            <a:ext cx="692181" cy="538339"/>
          </a:xfrm>
          <a:prstGeom prst="rect">
            <a:avLst/>
          </a:prstGeom>
        </p:spPr>
        <p:txBody>
          <a:bodyPr vert="horz" lIns="0" tIns="0" rIns="0" bIns="0" rtlCol="0" anchor="ctr"/>
          <a:lstStyle>
            <a:lvl1pPr algn="ctr">
              <a:defRPr sz="1920">
                <a:solidFill>
                  <a:schemeClr val="tx2"/>
                </a:solidFill>
                <a:latin typeface="Century Gothic" panose="020B0502020202020204" pitchFamily="34" charset="0"/>
              </a:defRPr>
            </a:lvl1pPr>
          </a:lstStyle>
          <a:p>
            <a:fld id="{9CA745CD-3612-4869-A47A-60441A1959BE}" type="slidenum">
              <a:rPr lang="en-GB" smtClean="0"/>
              <a:pPr/>
              <a:t>‹#›</a:t>
            </a:fld>
            <a:endParaRPr lang="en-GB"/>
          </a:p>
        </p:txBody>
      </p:sp>
    </p:spTree>
    <p:extLst>
      <p:ext uri="{BB962C8B-B14F-4D97-AF65-F5344CB8AC3E}">
        <p14:creationId xmlns:p14="http://schemas.microsoft.com/office/powerpoint/2010/main" val="3535733111"/>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ull page image slide: Left">
    <p:spTree>
      <p:nvGrpSpPr>
        <p:cNvPr id="1" name=""/>
        <p:cNvGrpSpPr/>
        <p:nvPr/>
      </p:nvGrpSpPr>
      <p:grpSpPr>
        <a:xfrm>
          <a:off x="0" y="0"/>
          <a:ext cx="0" cy="0"/>
          <a:chOff x="0" y="0"/>
          <a:chExt cx="0" cy="0"/>
        </a:xfrm>
      </p:grpSpPr>
      <p:sp>
        <p:nvSpPr>
          <p:cNvPr id="11" name="Picture Placeholder 5"/>
          <p:cNvSpPr>
            <a:spLocks noGrp="1" noChangeAspect="1"/>
          </p:cNvSpPr>
          <p:nvPr>
            <p:ph type="pic" sz="quarter" idx="10"/>
          </p:nvPr>
        </p:nvSpPr>
        <p:spPr>
          <a:xfrm>
            <a:off x="-1" y="0"/>
            <a:ext cx="24383997" cy="12033907"/>
          </a:xfrm>
          <a:prstGeom prst="rect">
            <a:avLst/>
          </a:prstGeom>
        </p:spPr>
        <p:txBody>
          <a:bodyPr/>
          <a:lstStyle>
            <a:lvl1pPr marL="0" indent="0" algn="ctr">
              <a:buNone/>
              <a:tabLst>
                <a:tab pos="7536180" algn="l"/>
              </a:tabLst>
              <a:defRPr sz="4800" baseline="0"/>
            </a:lvl1pPr>
          </a:lstStyle>
          <a:p>
            <a:r>
              <a:rPr lang="en-US"/>
              <a:t>Click icon to add picture</a:t>
            </a:r>
            <a:endParaRPr lang="en-GB"/>
          </a:p>
        </p:txBody>
      </p:sp>
      <p:sp>
        <p:nvSpPr>
          <p:cNvPr id="10" name="Text Placeholder 9"/>
          <p:cNvSpPr>
            <a:spLocks noGrp="1"/>
          </p:cNvSpPr>
          <p:nvPr>
            <p:ph type="body" sz="quarter" idx="14" hasCustomPrompt="1"/>
          </p:nvPr>
        </p:nvSpPr>
        <p:spPr>
          <a:xfrm>
            <a:off x="783760" y="-98373"/>
            <a:ext cx="6048000" cy="3390214"/>
          </a:xfrm>
          <a:prstGeom prst="rect">
            <a:avLst/>
          </a:prstGeom>
          <a:solidFill>
            <a:schemeClr val="bg1"/>
          </a:solidFill>
        </p:spPr>
        <p:txBody>
          <a:bodyPr wrap="square" lIns="180000" tIns="360000" rIns="180000" bIns="180000" anchor="t" anchorCtr="0">
            <a:noAutofit/>
          </a:bodyPr>
          <a:lstStyle>
            <a:lvl1pPr marL="0" indent="0">
              <a:lnSpc>
                <a:spcPct val="100000"/>
              </a:lnSpc>
              <a:spcBef>
                <a:spcPts val="0"/>
              </a:spcBef>
              <a:spcAft>
                <a:spcPts val="960"/>
              </a:spcAft>
              <a:buNone/>
              <a:defRPr sz="2400" b="1" i="0" cap="none" spc="0" baseline="0">
                <a:solidFill>
                  <a:srgbClr val="000000"/>
                </a:solidFill>
                <a:latin typeface="+mn-lt"/>
                <a:cs typeface="Segoe UI" panose="020B0502040204020203" pitchFamily="34" charset="0"/>
              </a:defRPr>
            </a:lvl1pPr>
          </a:lstStyle>
          <a:p>
            <a:pPr lvl="0"/>
            <a:r>
              <a:rPr lang="en-US"/>
              <a:t>Add project name here (bold) and location below (not bold)</a:t>
            </a:r>
          </a:p>
        </p:txBody>
      </p:sp>
      <p:sp>
        <p:nvSpPr>
          <p:cNvPr id="6" name="Text Placeholder 9"/>
          <p:cNvSpPr>
            <a:spLocks noGrp="1"/>
          </p:cNvSpPr>
          <p:nvPr>
            <p:ph type="body" sz="quarter" idx="15" hasCustomPrompt="1"/>
          </p:nvPr>
        </p:nvSpPr>
        <p:spPr>
          <a:xfrm>
            <a:off x="783760" y="1610203"/>
            <a:ext cx="6048000" cy="1681637"/>
          </a:xfrm>
          <a:prstGeom prst="rect">
            <a:avLst/>
          </a:prstGeom>
          <a:noFill/>
        </p:spPr>
        <p:txBody>
          <a:bodyPr wrap="square" lIns="180000" tIns="180000" rIns="180000" bIns="180000" anchor="t" anchorCtr="0">
            <a:noAutofit/>
          </a:bodyPr>
          <a:lstStyle>
            <a:lvl1pPr marL="0" indent="0">
              <a:lnSpc>
                <a:spcPct val="100000"/>
              </a:lnSpc>
              <a:spcBef>
                <a:spcPts val="0"/>
              </a:spcBef>
              <a:spcAft>
                <a:spcPts val="0"/>
              </a:spcAft>
              <a:buNone/>
              <a:defRPr sz="1920" b="0" i="0" cap="none" spc="0" baseline="0">
                <a:solidFill>
                  <a:srgbClr val="000000"/>
                </a:solidFill>
                <a:latin typeface="+mn-lt"/>
                <a:cs typeface="Segoe UI" panose="020B0502040204020203" pitchFamily="34" charset="0"/>
              </a:defRPr>
            </a:lvl1pPr>
          </a:lstStyle>
          <a:p>
            <a:pPr lvl="0"/>
            <a:r>
              <a:rPr lang="en-US"/>
              <a:t>Add project information here: client, architect, image credit, etc. Adjust white box underneath to maintain equal borders</a:t>
            </a:r>
          </a:p>
        </p:txBody>
      </p:sp>
      <p:sp>
        <p:nvSpPr>
          <p:cNvPr id="2" name="Slide Number Placeholder 1">
            <a:extLst>
              <a:ext uri="{FF2B5EF4-FFF2-40B4-BE49-F238E27FC236}">
                <a16:creationId xmlns:a16="http://schemas.microsoft.com/office/drawing/2014/main" id="{E35A04B7-4067-E088-BA0D-F63B3A560D9D}"/>
              </a:ext>
            </a:extLst>
          </p:cNvPr>
          <p:cNvSpPr>
            <a:spLocks noGrp="1"/>
          </p:cNvSpPr>
          <p:nvPr>
            <p:ph type="sldNum" sz="quarter" idx="4"/>
          </p:nvPr>
        </p:nvSpPr>
        <p:spPr>
          <a:xfrm>
            <a:off x="21746627" y="12632083"/>
            <a:ext cx="692181" cy="538339"/>
          </a:xfrm>
          <a:prstGeom prst="rect">
            <a:avLst/>
          </a:prstGeom>
        </p:spPr>
        <p:txBody>
          <a:bodyPr vert="horz" lIns="0" tIns="0" rIns="0" bIns="0" rtlCol="0" anchor="ctr"/>
          <a:lstStyle>
            <a:lvl1pPr algn="ctr">
              <a:defRPr sz="1920">
                <a:solidFill>
                  <a:schemeClr val="tx2"/>
                </a:solidFill>
                <a:latin typeface="Century Gothic" panose="020B0502020202020204" pitchFamily="34" charset="0"/>
              </a:defRPr>
            </a:lvl1pPr>
          </a:lstStyle>
          <a:p>
            <a:fld id="{9CA745CD-3612-4869-A47A-60441A1959BE}" type="slidenum">
              <a:rPr lang="en-GB" smtClean="0"/>
              <a:pPr/>
              <a:t>‹#›</a:t>
            </a:fld>
            <a:endParaRPr lang="en-GB"/>
          </a:p>
        </p:txBody>
      </p:sp>
    </p:spTree>
    <p:extLst>
      <p:ext uri="{BB962C8B-B14F-4D97-AF65-F5344CB8AC3E}">
        <p14:creationId xmlns:p14="http://schemas.microsoft.com/office/powerpoint/2010/main" val="225557039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reserve="1">
  <p:cSld name="Blank 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57"/>
            <a:ext cx="24384000" cy="13714284"/>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900" y="12703216"/>
            <a:ext cx="660400" cy="549872"/>
          </a:xfrm>
          <a:prstGeom prst="rect">
            <a:avLst/>
          </a:prstGeom>
        </p:spPr>
      </p:pic>
      <p:sp>
        <p:nvSpPr>
          <p:cNvPr id="5" name="TextBox 4"/>
          <p:cNvSpPr txBox="1"/>
          <p:nvPr userDrawn="1"/>
        </p:nvSpPr>
        <p:spPr>
          <a:xfrm>
            <a:off x="1003300" y="12791423"/>
            <a:ext cx="2501900" cy="461665"/>
          </a:xfrm>
          <a:prstGeom prst="rect">
            <a:avLst/>
          </a:prstGeom>
          <a:noFill/>
        </p:spPr>
        <p:txBody>
          <a:bodyPr wrap="square" rtlCol="0">
            <a:spAutoFit/>
          </a:bodyPr>
          <a:lstStyle/>
          <a:p>
            <a:pPr algn="l"/>
            <a:r>
              <a:rPr lang="en-US" sz="2400" b="1">
                <a:solidFill>
                  <a:schemeClr val="tx1"/>
                </a:solidFill>
                <a:latin typeface="+mj-lt"/>
              </a:rPr>
              <a:t>@DOEE_DC</a:t>
            </a:r>
          </a:p>
        </p:txBody>
      </p:sp>
    </p:spTree>
    <p:extLst>
      <p:ext uri="{BB962C8B-B14F-4D97-AF65-F5344CB8AC3E}">
        <p14:creationId xmlns:p14="http://schemas.microsoft.com/office/powerpoint/2010/main" val="3169982024"/>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page image slide: Right">
    <p:spTree>
      <p:nvGrpSpPr>
        <p:cNvPr id="1" name=""/>
        <p:cNvGrpSpPr/>
        <p:nvPr/>
      </p:nvGrpSpPr>
      <p:grpSpPr>
        <a:xfrm>
          <a:off x="0" y="0"/>
          <a:ext cx="0" cy="0"/>
          <a:chOff x="0" y="0"/>
          <a:chExt cx="0" cy="0"/>
        </a:xfrm>
      </p:grpSpPr>
      <p:sp>
        <p:nvSpPr>
          <p:cNvPr id="11" name="Picture Placeholder 5"/>
          <p:cNvSpPr>
            <a:spLocks noGrp="1" noChangeAspect="1"/>
          </p:cNvSpPr>
          <p:nvPr>
            <p:ph type="pic" sz="quarter" idx="10"/>
          </p:nvPr>
        </p:nvSpPr>
        <p:spPr>
          <a:xfrm>
            <a:off x="-1" y="0"/>
            <a:ext cx="24383997" cy="12033907"/>
          </a:xfrm>
          <a:prstGeom prst="rect">
            <a:avLst/>
          </a:prstGeom>
        </p:spPr>
        <p:txBody>
          <a:bodyPr/>
          <a:lstStyle>
            <a:lvl1pPr marL="0" indent="0" algn="ctr">
              <a:buNone/>
              <a:tabLst>
                <a:tab pos="7536180" algn="l"/>
              </a:tabLst>
              <a:defRPr sz="4800" baseline="0"/>
            </a:lvl1pPr>
          </a:lstStyle>
          <a:p>
            <a:r>
              <a:rPr lang="en-US"/>
              <a:t>Click icon to add picture</a:t>
            </a:r>
            <a:endParaRPr lang="en-GB"/>
          </a:p>
        </p:txBody>
      </p:sp>
      <p:sp>
        <p:nvSpPr>
          <p:cNvPr id="7" name="Text Placeholder 9"/>
          <p:cNvSpPr>
            <a:spLocks noGrp="1"/>
          </p:cNvSpPr>
          <p:nvPr>
            <p:ph type="body" sz="quarter" idx="16" hasCustomPrompt="1"/>
          </p:nvPr>
        </p:nvSpPr>
        <p:spPr>
          <a:xfrm>
            <a:off x="17568597" y="-98373"/>
            <a:ext cx="6048000" cy="3390214"/>
          </a:xfrm>
          <a:prstGeom prst="rect">
            <a:avLst/>
          </a:prstGeom>
          <a:solidFill>
            <a:schemeClr val="bg1"/>
          </a:solidFill>
        </p:spPr>
        <p:txBody>
          <a:bodyPr wrap="square" lIns="180000" tIns="360000" rIns="180000" bIns="180000" anchor="t" anchorCtr="0">
            <a:noAutofit/>
          </a:bodyPr>
          <a:lstStyle>
            <a:lvl1pPr marL="0" indent="0">
              <a:lnSpc>
                <a:spcPct val="100000"/>
              </a:lnSpc>
              <a:spcBef>
                <a:spcPts val="0"/>
              </a:spcBef>
              <a:spcAft>
                <a:spcPts val="960"/>
              </a:spcAft>
              <a:buNone/>
              <a:defRPr sz="2400" b="1" i="0" cap="none" spc="0" baseline="0">
                <a:solidFill>
                  <a:srgbClr val="000000"/>
                </a:solidFill>
                <a:latin typeface="+mn-lt"/>
                <a:cs typeface="Segoe UI" panose="020B0502040204020203" pitchFamily="34" charset="0"/>
              </a:defRPr>
            </a:lvl1pPr>
          </a:lstStyle>
          <a:p>
            <a:pPr lvl="0"/>
            <a:r>
              <a:rPr lang="en-US"/>
              <a:t>Add project name here (bold) and location below (not bold)</a:t>
            </a:r>
          </a:p>
        </p:txBody>
      </p:sp>
      <p:sp>
        <p:nvSpPr>
          <p:cNvPr id="9" name="Text Placeholder 9"/>
          <p:cNvSpPr>
            <a:spLocks noGrp="1"/>
          </p:cNvSpPr>
          <p:nvPr>
            <p:ph type="body" sz="quarter" idx="17" hasCustomPrompt="1"/>
          </p:nvPr>
        </p:nvSpPr>
        <p:spPr>
          <a:xfrm>
            <a:off x="17568597" y="1610203"/>
            <a:ext cx="6048000" cy="1681637"/>
          </a:xfrm>
          <a:prstGeom prst="rect">
            <a:avLst/>
          </a:prstGeom>
          <a:noFill/>
        </p:spPr>
        <p:txBody>
          <a:bodyPr wrap="square" lIns="180000" tIns="180000" rIns="180000" bIns="180000" anchor="t" anchorCtr="0">
            <a:noAutofit/>
          </a:bodyPr>
          <a:lstStyle>
            <a:lvl1pPr marL="0" indent="0">
              <a:lnSpc>
                <a:spcPct val="100000"/>
              </a:lnSpc>
              <a:spcBef>
                <a:spcPts val="0"/>
              </a:spcBef>
              <a:spcAft>
                <a:spcPts val="0"/>
              </a:spcAft>
              <a:buNone/>
              <a:defRPr sz="1920" b="0" i="0" cap="none" spc="0" baseline="0">
                <a:solidFill>
                  <a:srgbClr val="000000"/>
                </a:solidFill>
                <a:latin typeface="+mn-lt"/>
                <a:cs typeface="Segoe UI" panose="020B0502040204020203" pitchFamily="34" charset="0"/>
              </a:defRPr>
            </a:lvl1pPr>
          </a:lstStyle>
          <a:p>
            <a:pPr lvl="0"/>
            <a:r>
              <a:rPr lang="en-US"/>
              <a:t>Add project information here: client, architect, image credit, etc. Adjust white box underneath to maintain equal borders</a:t>
            </a:r>
          </a:p>
        </p:txBody>
      </p:sp>
      <p:sp>
        <p:nvSpPr>
          <p:cNvPr id="2" name="Slide Number Placeholder 1">
            <a:extLst>
              <a:ext uri="{FF2B5EF4-FFF2-40B4-BE49-F238E27FC236}">
                <a16:creationId xmlns:a16="http://schemas.microsoft.com/office/drawing/2014/main" id="{B8EFA1A6-210D-F4A6-EEC0-05AFBA73ED2A}"/>
              </a:ext>
            </a:extLst>
          </p:cNvPr>
          <p:cNvSpPr>
            <a:spLocks noGrp="1"/>
          </p:cNvSpPr>
          <p:nvPr>
            <p:ph type="sldNum" sz="quarter" idx="4"/>
          </p:nvPr>
        </p:nvSpPr>
        <p:spPr>
          <a:xfrm>
            <a:off x="21746627" y="12632083"/>
            <a:ext cx="692181" cy="538339"/>
          </a:xfrm>
          <a:prstGeom prst="rect">
            <a:avLst/>
          </a:prstGeom>
        </p:spPr>
        <p:txBody>
          <a:bodyPr vert="horz" lIns="0" tIns="0" rIns="0" bIns="0" rtlCol="0" anchor="ctr"/>
          <a:lstStyle>
            <a:lvl1pPr algn="ctr">
              <a:defRPr sz="1920">
                <a:solidFill>
                  <a:schemeClr val="tx2"/>
                </a:solidFill>
                <a:latin typeface="Century Gothic" panose="020B0502020202020204" pitchFamily="34" charset="0"/>
              </a:defRPr>
            </a:lvl1pPr>
          </a:lstStyle>
          <a:p>
            <a:fld id="{9CA745CD-3612-4869-A47A-60441A1959BE}" type="slidenum">
              <a:rPr lang="en-GB" smtClean="0"/>
              <a:pPr/>
              <a:t>‹#›</a:t>
            </a:fld>
            <a:endParaRPr lang="en-GB"/>
          </a:p>
        </p:txBody>
      </p:sp>
    </p:spTree>
    <p:extLst>
      <p:ext uri="{BB962C8B-B14F-4D97-AF65-F5344CB8AC3E}">
        <p14:creationId xmlns:p14="http://schemas.microsoft.com/office/powerpoint/2010/main" val="336320472"/>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page image slide: Portrait">
    <p:spTree>
      <p:nvGrpSpPr>
        <p:cNvPr id="1" name=""/>
        <p:cNvGrpSpPr/>
        <p:nvPr/>
      </p:nvGrpSpPr>
      <p:grpSpPr>
        <a:xfrm>
          <a:off x="0" y="0"/>
          <a:ext cx="0" cy="0"/>
          <a:chOff x="0" y="0"/>
          <a:chExt cx="0" cy="0"/>
        </a:xfrm>
      </p:grpSpPr>
      <p:sp>
        <p:nvSpPr>
          <p:cNvPr id="11" name="Picture Placeholder 5"/>
          <p:cNvSpPr>
            <a:spLocks noGrp="1" noChangeAspect="1"/>
          </p:cNvSpPr>
          <p:nvPr>
            <p:ph type="pic" sz="quarter" idx="10"/>
          </p:nvPr>
        </p:nvSpPr>
        <p:spPr>
          <a:xfrm>
            <a:off x="12191999" y="0"/>
            <a:ext cx="12192003" cy="13716000"/>
          </a:xfrm>
          <a:prstGeom prst="rect">
            <a:avLst/>
          </a:prstGeom>
        </p:spPr>
        <p:txBody>
          <a:bodyPr/>
          <a:lstStyle>
            <a:lvl1pPr marL="0" indent="0" algn="ctr">
              <a:buNone/>
              <a:tabLst>
                <a:tab pos="7536180" algn="l"/>
              </a:tabLst>
              <a:defRPr sz="4800" baseline="0"/>
            </a:lvl1pPr>
          </a:lstStyle>
          <a:p>
            <a:r>
              <a:rPr lang="en-US"/>
              <a:t>Click icon to add picture</a:t>
            </a:r>
            <a:endParaRPr lang="en-GB"/>
          </a:p>
        </p:txBody>
      </p:sp>
      <p:sp>
        <p:nvSpPr>
          <p:cNvPr id="7" name="Text Placeholder 9"/>
          <p:cNvSpPr>
            <a:spLocks noGrp="1"/>
          </p:cNvSpPr>
          <p:nvPr>
            <p:ph type="body" sz="quarter" idx="16" hasCustomPrompt="1"/>
          </p:nvPr>
        </p:nvSpPr>
        <p:spPr>
          <a:xfrm>
            <a:off x="1246784" y="3203530"/>
            <a:ext cx="6048000" cy="829238"/>
          </a:xfrm>
          <a:prstGeom prst="rect">
            <a:avLst/>
          </a:prstGeom>
          <a:solidFill>
            <a:schemeClr val="bg1"/>
          </a:solidFill>
        </p:spPr>
        <p:txBody>
          <a:bodyPr wrap="square" lIns="0" tIns="0" rIns="0" bIns="180000" anchor="t" anchorCtr="0">
            <a:noAutofit/>
          </a:bodyPr>
          <a:lstStyle>
            <a:lvl1pPr marL="0" indent="0">
              <a:lnSpc>
                <a:spcPct val="100000"/>
              </a:lnSpc>
              <a:spcBef>
                <a:spcPts val="0"/>
              </a:spcBef>
              <a:spcAft>
                <a:spcPts val="960"/>
              </a:spcAft>
              <a:buNone/>
              <a:defRPr sz="2400" b="1" i="0" cap="none" spc="0" baseline="0">
                <a:solidFill>
                  <a:srgbClr val="000000"/>
                </a:solidFill>
                <a:latin typeface="+mn-lt"/>
                <a:cs typeface="Segoe UI" panose="020B0502040204020203" pitchFamily="34" charset="0"/>
              </a:defRPr>
            </a:lvl1pPr>
          </a:lstStyle>
          <a:p>
            <a:pPr lvl="0"/>
            <a:r>
              <a:rPr lang="en-US"/>
              <a:t>Add project name here (bold) </a:t>
            </a:r>
            <a:br>
              <a:rPr lang="en-US"/>
            </a:br>
            <a:r>
              <a:rPr lang="en-US"/>
              <a:t>and location below (not bold)</a:t>
            </a:r>
          </a:p>
        </p:txBody>
      </p:sp>
      <p:sp>
        <p:nvSpPr>
          <p:cNvPr id="9" name="Text Placeholder 9"/>
          <p:cNvSpPr>
            <a:spLocks noGrp="1"/>
          </p:cNvSpPr>
          <p:nvPr>
            <p:ph type="body" sz="quarter" idx="17" hasCustomPrompt="1"/>
          </p:nvPr>
        </p:nvSpPr>
        <p:spPr>
          <a:xfrm>
            <a:off x="1246784" y="4032768"/>
            <a:ext cx="6048000" cy="1681637"/>
          </a:xfrm>
          <a:prstGeom prst="rect">
            <a:avLst/>
          </a:prstGeom>
          <a:noFill/>
        </p:spPr>
        <p:txBody>
          <a:bodyPr wrap="square" lIns="0" tIns="180000" rIns="0" bIns="0" anchor="t" anchorCtr="0">
            <a:noAutofit/>
          </a:bodyPr>
          <a:lstStyle>
            <a:lvl1pPr marL="0" indent="0">
              <a:lnSpc>
                <a:spcPct val="100000"/>
              </a:lnSpc>
              <a:spcBef>
                <a:spcPts val="0"/>
              </a:spcBef>
              <a:spcAft>
                <a:spcPts val="0"/>
              </a:spcAft>
              <a:buNone/>
              <a:defRPr sz="1920" b="0" i="0" cap="none" spc="0" baseline="0">
                <a:solidFill>
                  <a:srgbClr val="000000"/>
                </a:solidFill>
                <a:latin typeface="+mn-lt"/>
                <a:cs typeface="Segoe UI" panose="020B0502040204020203" pitchFamily="34" charset="0"/>
              </a:defRPr>
            </a:lvl1pPr>
          </a:lstStyle>
          <a:p>
            <a:pPr lvl="0"/>
            <a:r>
              <a:rPr lang="en-US"/>
              <a:t>Add project information here: client, architect, image credit, etc.</a:t>
            </a:r>
          </a:p>
        </p:txBody>
      </p:sp>
      <p:sp>
        <p:nvSpPr>
          <p:cNvPr id="2" name="Slide Number Placeholder 1">
            <a:extLst>
              <a:ext uri="{FF2B5EF4-FFF2-40B4-BE49-F238E27FC236}">
                <a16:creationId xmlns:a16="http://schemas.microsoft.com/office/drawing/2014/main" id="{8516B27E-7616-D200-C22F-4D26AD2FAF3E}"/>
              </a:ext>
            </a:extLst>
          </p:cNvPr>
          <p:cNvSpPr>
            <a:spLocks noGrp="1"/>
          </p:cNvSpPr>
          <p:nvPr>
            <p:ph type="sldNum" sz="quarter" idx="4"/>
          </p:nvPr>
        </p:nvSpPr>
        <p:spPr>
          <a:xfrm>
            <a:off x="21746627" y="12632083"/>
            <a:ext cx="692181" cy="538339"/>
          </a:xfrm>
          <a:prstGeom prst="rect">
            <a:avLst/>
          </a:prstGeom>
        </p:spPr>
        <p:txBody>
          <a:bodyPr vert="horz" lIns="0" tIns="0" rIns="0" bIns="0" rtlCol="0" anchor="ctr"/>
          <a:lstStyle>
            <a:lvl1pPr algn="ctr">
              <a:defRPr sz="1920">
                <a:solidFill>
                  <a:schemeClr val="tx2"/>
                </a:solidFill>
                <a:latin typeface="Century Gothic" panose="020B0502020202020204" pitchFamily="34" charset="0"/>
              </a:defRPr>
            </a:lvl1pPr>
          </a:lstStyle>
          <a:p>
            <a:fld id="{9CA745CD-3612-4869-A47A-60441A1959BE}" type="slidenum">
              <a:rPr lang="en-GB" smtClean="0"/>
              <a:pPr/>
              <a:t>‹#›</a:t>
            </a:fld>
            <a:endParaRPr lang="en-GB"/>
          </a:p>
        </p:txBody>
      </p:sp>
    </p:spTree>
    <p:extLst>
      <p:ext uri="{BB962C8B-B14F-4D97-AF65-F5344CB8AC3E}">
        <p14:creationId xmlns:p14="http://schemas.microsoft.com/office/powerpoint/2010/main" val="1977614224"/>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slide: Option 1">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246792" y="983226"/>
            <a:ext cx="12865424" cy="1477327"/>
          </a:xfrm>
          <a:prstGeom prst="rect">
            <a:avLst/>
          </a:prstGeom>
          <a:noFill/>
        </p:spPr>
        <p:txBody>
          <a:bodyPr wrap="square" lIns="0" tIns="0" rIns="0" bIns="0">
            <a:spAutoFit/>
          </a:bodyPr>
          <a:lstStyle>
            <a:lvl1pPr algn="l">
              <a:defRPr sz="4800" b="1" i="0" cap="none" spc="0" baseline="0">
                <a:solidFill>
                  <a:srgbClr val="000000"/>
                </a:solidFill>
                <a:latin typeface="+mn-lt"/>
                <a:cs typeface="Segoe UI" panose="020B0502040204020203" pitchFamily="34" charset="0"/>
              </a:defRPr>
            </a:lvl1pPr>
          </a:lstStyle>
          <a:p>
            <a:r>
              <a:rPr lang="en-GB"/>
              <a:t>Add heading here </a:t>
            </a:r>
            <a:br>
              <a:rPr lang="en-GB"/>
            </a:br>
            <a:r>
              <a:rPr lang="en-GB"/>
              <a:t>(chart/table slide with text)</a:t>
            </a:r>
          </a:p>
        </p:txBody>
      </p:sp>
      <p:sp>
        <p:nvSpPr>
          <p:cNvPr id="7" name="Content Placeholder 2"/>
          <p:cNvSpPr>
            <a:spLocks noGrp="1"/>
          </p:cNvSpPr>
          <p:nvPr>
            <p:ph idx="12" hasCustomPrompt="1"/>
          </p:nvPr>
        </p:nvSpPr>
        <p:spPr>
          <a:xfrm>
            <a:off x="1246784" y="3141499"/>
            <a:ext cx="6912768" cy="8901912"/>
          </a:xfrm>
          <a:prstGeom prst="rect">
            <a:avLst/>
          </a:prstGeom>
        </p:spPr>
        <p:txBody>
          <a:bodyPr lIns="0" tIns="0" rIns="0" bIns="108000">
            <a:noAutofit/>
          </a:bodyPr>
          <a:lstStyle>
            <a:lvl1pPr marL="432000" marR="0" indent="-432000" defTabSz="0" rtl="0" eaLnBrk="1" fontAlgn="auto" latinLnBrk="0" hangingPunct="1">
              <a:lnSpc>
                <a:spcPts val="4320"/>
              </a:lnSpc>
              <a:spcBef>
                <a:spcPct val="20000"/>
              </a:spcBef>
              <a:spcAft>
                <a:spcPts val="960"/>
              </a:spcAft>
              <a:buClr>
                <a:srgbClr val="C4D600"/>
              </a:buClr>
              <a:buSzTx/>
              <a:buFont typeface="Wingdings" panose="05000000000000000000" pitchFamily="2" charset="2"/>
              <a:buChar char="§"/>
              <a:tabLst>
                <a:tab pos="691200" algn="l"/>
                <a:tab pos="1425600" algn="l"/>
                <a:tab pos="2246400" algn="l"/>
                <a:tab pos="2937600" algn="l"/>
              </a:tabLst>
              <a:defRPr sz="336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lvl2pPr marL="864000" marR="0" indent="-432000" defTabSz="0" rtl="0" eaLnBrk="1" fontAlgn="auto" latinLnBrk="0" hangingPunct="1">
              <a:lnSpc>
                <a:spcPts val="4320"/>
              </a:lnSpc>
              <a:spcBef>
                <a:spcPts val="0"/>
              </a:spcBef>
              <a:spcAft>
                <a:spcPts val="960"/>
              </a:spcAft>
              <a:buClr>
                <a:srgbClr val="C4D600"/>
              </a:buClr>
              <a:buSzTx/>
              <a:buFont typeface="Arial" panose="020B0604020202020204" pitchFamily="34" charset="0"/>
              <a:buChar char="•"/>
              <a:tabLst>
                <a:tab pos="691200" algn="l"/>
                <a:tab pos="1425600" algn="l"/>
                <a:tab pos="2246400" algn="l"/>
                <a:tab pos="2937600" algn="l"/>
              </a:tabLst>
              <a:defRPr sz="336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2pPr>
            <a:lvl3pPr marL="1296000" marR="0" indent="-432000" defTabSz="0" rtl="0" eaLnBrk="1" fontAlgn="auto" latinLnBrk="0" hangingPunct="1">
              <a:lnSpc>
                <a:spcPts val="4320"/>
              </a:lnSpc>
              <a:spcBef>
                <a:spcPts val="0"/>
              </a:spcBef>
              <a:spcAft>
                <a:spcPts val="960"/>
              </a:spcAft>
              <a:buClr>
                <a:srgbClr val="C4D600"/>
              </a:buClr>
              <a:buSzTx/>
              <a:buFont typeface="Arial" panose="020B0604020202020204" pitchFamily="34" charset="0"/>
              <a:buChar char="•"/>
              <a:tabLst>
                <a:tab pos="691200" algn="l"/>
                <a:tab pos="1425600" algn="l"/>
                <a:tab pos="2246400" algn="l"/>
                <a:tab pos="2937600" algn="l"/>
              </a:tabLst>
              <a:defRPr sz="3360">
                <a:solidFill>
                  <a:srgbClr val="000000"/>
                </a:solidFill>
                <a:latin typeface="Segoe UI" panose="020B0502040204020203" pitchFamily="34" charset="0"/>
                <a:ea typeface="Segoe UI" panose="020B0502040204020203" pitchFamily="34" charset="0"/>
                <a:cs typeface="Segoe UI" panose="020B0502040204020203" pitchFamily="34" charset="0"/>
              </a:defRPr>
            </a:lvl3pPr>
            <a:lvl4pPr marL="1728000" indent="-432000" defTabSz="0">
              <a:lnSpc>
                <a:spcPts val="4320"/>
              </a:lnSpc>
              <a:spcBef>
                <a:spcPts val="0"/>
              </a:spcBef>
              <a:spcAft>
                <a:spcPts val="960"/>
              </a:spcAft>
              <a:buClr>
                <a:srgbClr val="C4D600"/>
              </a:buClr>
              <a:buFont typeface="Arial" panose="020B0604020202020204" pitchFamily="34" charset="0"/>
              <a:buChar char="•"/>
              <a:tabLst>
                <a:tab pos="691200" algn="l"/>
                <a:tab pos="1425600" algn="l"/>
                <a:tab pos="2246400" algn="l"/>
                <a:tab pos="2937600" algn="l"/>
              </a:tabLst>
              <a:defRPr sz="3360">
                <a:solidFill>
                  <a:srgbClr val="000000"/>
                </a:solidFill>
                <a:latin typeface="Segoe UI" panose="020B0502040204020203" pitchFamily="34" charset="0"/>
                <a:ea typeface="Segoe UI" panose="020B0502040204020203" pitchFamily="34" charset="0"/>
                <a:cs typeface="Segoe UI" panose="020B0502040204020203" pitchFamily="34" charset="0"/>
              </a:defRPr>
            </a:lvl4pPr>
            <a:lvl5pPr marL="2160000" indent="-432000" defTabSz="0">
              <a:lnSpc>
                <a:spcPts val="4320"/>
              </a:lnSpc>
              <a:spcBef>
                <a:spcPts val="0"/>
              </a:spcBef>
              <a:spcAft>
                <a:spcPts val="960"/>
              </a:spcAft>
              <a:buClr>
                <a:srgbClr val="C4D600"/>
              </a:buClr>
              <a:buFont typeface="Arial" pitchFamily="34" charset="0"/>
              <a:buChar char="•"/>
              <a:tabLst>
                <a:tab pos="691200" algn="l"/>
                <a:tab pos="1425600" algn="l"/>
                <a:tab pos="2246400" algn="l"/>
                <a:tab pos="2937600" algn="l"/>
              </a:tabLst>
              <a:defRPr sz="3360">
                <a:solidFill>
                  <a:srgbClr val="000000"/>
                </a:solidFill>
                <a:latin typeface="Segoe UI" panose="020B0502040204020203" pitchFamily="34" charset="0"/>
                <a:ea typeface="Segoe UI" panose="020B0502040204020203" pitchFamily="34" charset="0"/>
                <a:cs typeface="Segoe UI" panose="020B0502040204020203" pitchFamily="34" charset="0"/>
              </a:defRPr>
            </a:lvl5pPr>
            <a:lvl6pPr marL="3628800" indent="-691200">
              <a:spcBef>
                <a:spcPts val="0"/>
              </a:spcBef>
              <a:spcAft>
                <a:spcPts val="960"/>
              </a:spcAft>
              <a:buClr>
                <a:srgbClr val="C00000"/>
              </a:buClr>
              <a:buFont typeface="Wingdings" pitchFamily="2" charset="2"/>
              <a:buNone/>
              <a:defRPr sz="4320" baseline="0">
                <a:solidFill>
                  <a:srgbClr val="3C3C3C"/>
                </a:solidFill>
                <a:latin typeface="Arial" pitchFamily="34" charset="0"/>
                <a:cs typeface="Arial" pitchFamily="34" charset="0"/>
              </a:defRPr>
            </a:lvl6pPr>
            <a:lvl7pPr>
              <a:buNone/>
              <a:defRPr/>
            </a:lvl7pPr>
          </a:lstStyle>
          <a:p>
            <a:pPr lvl="0"/>
            <a:r>
              <a:rPr lang="en-US"/>
              <a:t>Add supporting text or bullet points here. To turn bullet points on and off use bullets button in paragraph tool bar on home tab</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p:txBody>
      </p:sp>
      <p:sp>
        <p:nvSpPr>
          <p:cNvPr id="10" name="Content Placeholder 9"/>
          <p:cNvSpPr>
            <a:spLocks noGrp="1"/>
          </p:cNvSpPr>
          <p:nvPr>
            <p:ph sz="quarter" idx="13"/>
          </p:nvPr>
        </p:nvSpPr>
        <p:spPr>
          <a:xfrm>
            <a:off x="8723544" y="3227073"/>
            <a:ext cx="14399552" cy="8795378"/>
          </a:xfrm>
          <a:prstGeom prst="rect">
            <a:avLst/>
          </a:prstGeom>
        </p:spPr>
        <p:txBody>
          <a:bodyPr/>
          <a:lstStyle>
            <a:lvl1pPr marL="0" indent="0" algn="ctr">
              <a:buNone/>
              <a:defRPr sz="4320" baseline="0"/>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Slide Number Placeholder 1">
            <a:extLst>
              <a:ext uri="{FF2B5EF4-FFF2-40B4-BE49-F238E27FC236}">
                <a16:creationId xmlns:a16="http://schemas.microsoft.com/office/drawing/2014/main" id="{5EA31D47-F4E6-C26A-6F4C-65C0ADA2DB7D}"/>
              </a:ext>
            </a:extLst>
          </p:cNvPr>
          <p:cNvSpPr txBox="1">
            <a:spLocks/>
          </p:cNvSpPr>
          <p:nvPr userDrawn="1"/>
        </p:nvSpPr>
        <p:spPr>
          <a:xfrm>
            <a:off x="21746627" y="12632083"/>
            <a:ext cx="692181" cy="538339"/>
          </a:xfrm>
          <a:prstGeom prst="rect">
            <a:avLst/>
          </a:prstGeom>
        </p:spPr>
        <p:txBody>
          <a:bodyPr vert="horz" lIns="0" tIns="0" rIns="0" bIns="0" rtlCol="0" anchor="ctr"/>
          <a:lstStyle>
            <a:defPPr>
              <a:defRPr lang="en-GB"/>
            </a:defPPr>
            <a:lvl1pPr algn="ctr" rtl="0" fontAlgn="base">
              <a:spcBef>
                <a:spcPct val="0"/>
              </a:spcBef>
              <a:spcAft>
                <a:spcPct val="0"/>
              </a:spcAft>
              <a:defRPr sz="800" kern="1200">
                <a:solidFill>
                  <a:schemeClr val="tx2"/>
                </a:solidFill>
                <a:latin typeface="Century Gothic" panose="020B0502020202020204" pitchFamily="34"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9CA745CD-3612-4869-A47A-60441A1959BE}" type="slidenum">
              <a:rPr lang="en-GB" sz="1920" smtClean="0"/>
              <a:pPr/>
              <a:t>‹#›</a:t>
            </a:fld>
            <a:endParaRPr lang="en-GB" sz="1920"/>
          </a:p>
        </p:txBody>
      </p:sp>
    </p:spTree>
    <p:extLst>
      <p:ext uri="{BB962C8B-B14F-4D97-AF65-F5344CB8AC3E}">
        <p14:creationId xmlns:p14="http://schemas.microsoft.com/office/powerpoint/2010/main" val="729112872"/>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 slide: Option 2">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246794" y="995872"/>
            <a:ext cx="12865421" cy="738665"/>
          </a:xfrm>
          <a:prstGeom prst="rect">
            <a:avLst/>
          </a:prstGeom>
          <a:noFill/>
        </p:spPr>
        <p:txBody>
          <a:bodyPr wrap="square" lIns="0" tIns="0" rIns="0" bIns="0">
            <a:spAutoFit/>
          </a:bodyPr>
          <a:lstStyle>
            <a:lvl1pPr algn="l">
              <a:defRPr sz="4800" b="1" i="0" cap="none" spc="0" baseline="0">
                <a:solidFill>
                  <a:srgbClr val="000000"/>
                </a:solidFill>
                <a:latin typeface="+mn-lt"/>
                <a:cs typeface="Segoe UI" panose="020B0502040204020203" pitchFamily="34" charset="0"/>
              </a:defRPr>
            </a:lvl1pPr>
          </a:lstStyle>
          <a:p>
            <a:r>
              <a:rPr lang="en-GB"/>
              <a:t>Add heading here (chart/table slide)</a:t>
            </a:r>
          </a:p>
        </p:txBody>
      </p:sp>
      <p:sp>
        <p:nvSpPr>
          <p:cNvPr id="8" name="Content Placeholder 2"/>
          <p:cNvSpPr>
            <a:spLocks noGrp="1"/>
          </p:cNvSpPr>
          <p:nvPr>
            <p:ph idx="13" hasCustomPrompt="1"/>
          </p:nvPr>
        </p:nvSpPr>
        <p:spPr>
          <a:xfrm>
            <a:off x="1246784" y="10191249"/>
            <a:ext cx="21888384" cy="1851327"/>
          </a:xfrm>
          <a:prstGeom prst="rect">
            <a:avLst/>
          </a:prstGeom>
        </p:spPr>
        <p:txBody>
          <a:bodyPr wrap="square" lIns="0" tIns="0" rIns="0" bIns="108000" anchor="b" anchorCtr="0">
            <a:spAutoFit/>
          </a:bodyPr>
          <a:lstStyle>
            <a:lvl1pPr marL="432000" marR="0" indent="-432000" defTabSz="0" rtl="0" eaLnBrk="1" fontAlgn="auto" latinLnBrk="0" hangingPunct="1">
              <a:lnSpc>
                <a:spcPts val="4320"/>
              </a:lnSpc>
              <a:spcBef>
                <a:spcPct val="20000"/>
              </a:spcBef>
              <a:spcAft>
                <a:spcPts val="960"/>
              </a:spcAft>
              <a:buClr>
                <a:srgbClr val="C4D600"/>
              </a:buClr>
              <a:buSzTx/>
              <a:buFont typeface="Wingdings" panose="05000000000000000000" pitchFamily="2" charset="2"/>
              <a:buChar char="§"/>
              <a:tabLst>
                <a:tab pos="691200" algn="l"/>
                <a:tab pos="1425600" algn="l"/>
                <a:tab pos="2246400" algn="l"/>
                <a:tab pos="2937600" algn="l"/>
              </a:tabLst>
              <a:defRPr sz="336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lvl2pPr marL="864000" marR="0" indent="-432000" defTabSz="0" rtl="0" eaLnBrk="1" fontAlgn="auto" latinLnBrk="0" hangingPunct="1">
              <a:lnSpc>
                <a:spcPts val="4320"/>
              </a:lnSpc>
              <a:spcBef>
                <a:spcPts val="0"/>
              </a:spcBef>
              <a:spcAft>
                <a:spcPts val="960"/>
              </a:spcAft>
              <a:buClr>
                <a:srgbClr val="C4D600"/>
              </a:buClr>
              <a:buSzTx/>
              <a:buFont typeface="Arial" panose="020B0604020202020204" pitchFamily="34" charset="0"/>
              <a:buChar char="•"/>
              <a:tabLst>
                <a:tab pos="691200" algn="l"/>
                <a:tab pos="1425600" algn="l"/>
                <a:tab pos="2246400" algn="l"/>
                <a:tab pos="2937600" algn="l"/>
              </a:tabLst>
              <a:defRPr sz="336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2pPr>
            <a:lvl3pPr marL="864000" marR="0" indent="0" defTabSz="0" rtl="0" eaLnBrk="1" fontAlgn="auto" latinLnBrk="0" hangingPunct="1">
              <a:lnSpc>
                <a:spcPts val="3840"/>
              </a:lnSpc>
              <a:spcBef>
                <a:spcPts val="0"/>
              </a:spcBef>
              <a:spcAft>
                <a:spcPts val="960"/>
              </a:spcAft>
              <a:buClr>
                <a:srgbClr val="C4D600"/>
              </a:buClr>
              <a:buSzTx/>
              <a:buFont typeface="Arial" panose="020B0604020202020204" pitchFamily="34" charset="0"/>
              <a:buNone/>
              <a:tabLst>
                <a:tab pos="691200" algn="l"/>
                <a:tab pos="1425600" algn="l"/>
                <a:tab pos="2246400" algn="l"/>
                <a:tab pos="2937600" algn="l"/>
              </a:tabLst>
              <a:defRPr sz="2880">
                <a:solidFill>
                  <a:srgbClr val="000000"/>
                </a:solidFill>
                <a:latin typeface="Segoe UI" panose="020B0502040204020203" pitchFamily="34" charset="0"/>
                <a:ea typeface="Segoe UI" panose="020B0502040204020203" pitchFamily="34" charset="0"/>
                <a:cs typeface="Segoe UI" panose="020B0502040204020203" pitchFamily="34" charset="0"/>
              </a:defRPr>
            </a:lvl3pPr>
            <a:lvl4pPr marL="1296000" indent="0" defTabSz="0">
              <a:lnSpc>
                <a:spcPts val="3840"/>
              </a:lnSpc>
              <a:spcBef>
                <a:spcPts val="0"/>
              </a:spcBef>
              <a:spcAft>
                <a:spcPts val="960"/>
              </a:spcAft>
              <a:buClr>
                <a:srgbClr val="C4D600"/>
              </a:buClr>
              <a:buFont typeface="Arial" panose="020B0604020202020204" pitchFamily="34" charset="0"/>
              <a:buNone/>
              <a:tabLst>
                <a:tab pos="691200" algn="l"/>
                <a:tab pos="1425600" algn="l"/>
                <a:tab pos="2246400" algn="l"/>
                <a:tab pos="2937600" algn="l"/>
              </a:tabLst>
              <a:defRPr sz="2880">
                <a:solidFill>
                  <a:srgbClr val="000000"/>
                </a:solidFill>
                <a:latin typeface="Segoe UI" panose="020B0502040204020203" pitchFamily="34" charset="0"/>
                <a:ea typeface="Segoe UI" panose="020B0502040204020203" pitchFamily="34" charset="0"/>
                <a:cs typeface="Segoe UI" panose="020B0502040204020203" pitchFamily="34" charset="0"/>
              </a:defRPr>
            </a:lvl4pPr>
            <a:lvl5pPr marL="1728000" indent="0" defTabSz="0">
              <a:lnSpc>
                <a:spcPts val="3840"/>
              </a:lnSpc>
              <a:spcBef>
                <a:spcPts val="0"/>
              </a:spcBef>
              <a:spcAft>
                <a:spcPts val="960"/>
              </a:spcAft>
              <a:buClr>
                <a:srgbClr val="C4D600"/>
              </a:buClr>
              <a:buFont typeface="Arial" pitchFamily="34" charset="0"/>
              <a:buNone/>
              <a:tabLst>
                <a:tab pos="691200" algn="l"/>
                <a:tab pos="1425600" algn="l"/>
                <a:tab pos="2246400" algn="l"/>
                <a:tab pos="2937600" algn="l"/>
              </a:tabLst>
              <a:defRPr sz="2880">
                <a:solidFill>
                  <a:srgbClr val="000000"/>
                </a:solidFill>
                <a:latin typeface="Segoe UI" panose="020B0502040204020203" pitchFamily="34" charset="0"/>
                <a:ea typeface="Segoe UI" panose="020B0502040204020203" pitchFamily="34" charset="0"/>
                <a:cs typeface="Segoe UI" panose="020B0502040204020203" pitchFamily="34" charset="0"/>
              </a:defRPr>
            </a:lvl5pPr>
            <a:lvl6pPr marL="3628800" indent="-691200">
              <a:spcBef>
                <a:spcPts val="0"/>
              </a:spcBef>
              <a:spcAft>
                <a:spcPts val="960"/>
              </a:spcAft>
              <a:buClr>
                <a:srgbClr val="C00000"/>
              </a:buClr>
              <a:buFont typeface="Wingdings" pitchFamily="2" charset="2"/>
              <a:buNone/>
              <a:defRPr sz="4320" baseline="0">
                <a:solidFill>
                  <a:srgbClr val="3C3C3C"/>
                </a:solidFill>
                <a:latin typeface="Arial" pitchFamily="34" charset="0"/>
                <a:cs typeface="Arial" pitchFamily="34" charset="0"/>
              </a:defRPr>
            </a:lvl6pPr>
            <a:lvl7pPr>
              <a:buNone/>
              <a:defRPr/>
            </a:lvl7pPr>
          </a:lstStyle>
          <a:p>
            <a:pPr lvl="0"/>
            <a:r>
              <a:rPr lang="en-US"/>
              <a:t>Add supporting text or bullet points here. To turn bullet points on and off use bullets button in paragraph tool bar on home tab</a:t>
            </a:r>
          </a:p>
          <a:p>
            <a:pPr lvl="1"/>
            <a:r>
              <a:rPr lang="en-US"/>
              <a:t>Second level</a:t>
            </a:r>
          </a:p>
        </p:txBody>
      </p:sp>
      <p:sp>
        <p:nvSpPr>
          <p:cNvPr id="6" name="Content Placeholder 5"/>
          <p:cNvSpPr>
            <a:spLocks noGrp="1"/>
          </p:cNvSpPr>
          <p:nvPr>
            <p:ph sz="quarter" idx="14"/>
          </p:nvPr>
        </p:nvSpPr>
        <p:spPr>
          <a:xfrm>
            <a:off x="1248836" y="3227072"/>
            <a:ext cx="21886333" cy="6221729"/>
          </a:xfrm>
          <a:prstGeom prst="rect">
            <a:avLst/>
          </a:prstGeom>
        </p:spPr>
        <p:txBody>
          <a:bodyPr/>
          <a:lstStyle>
            <a:lvl1pPr marL="0" indent="0" algn="ctr">
              <a:buNone/>
              <a:defRPr sz="4320" baseline="0"/>
            </a:lvl1pPr>
            <a:lvl2pPr marL="1097280" indent="0">
              <a:buNone/>
              <a:defRPr/>
            </a:lvl2pPr>
            <a:lvl3pPr marL="2194560" indent="0">
              <a:buNone/>
              <a:defRPr/>
            </a:lvl3pPr>
            <a:lvl4pPr marL="3291840" indent="0">
              <a:buNone/>
              <a:defRPr/>
            </a:lvl4pPr>
            <a:lvl5pPr marL="4389120" indent="0">
              <a:buNone/>
              <a:defRPr/>
            </a:lvl5pPr>
          </a:lstStyle>
          <a:p>
            <a:pPr lvl="0"/>
            <a:r>
              <a:rPr lang="en-US"/>
              <a:t>Click to edit Master text styles</a:t>
            </a:r>
          </a:p>
          <a:p>
            <a:pPr lvl="1"/>
            <a:r>
              <a:rPr lang="en-US"/>
              <a:t>Second level</a:t>
            </a:r>
          </a:p>
        </p:txBody>
      </p:sp>
      <p:sp>
        <p:nvSpPr>
          <p:cNvPr id="2" name="Slide Number Placeholder 1">
            <a:extLst>
              <a:ext uri="{FF2B5EF4-FFF2-40B4-BE49-F238E27FC236}">
                <a16:creationId xmlns:a16="http://schemas.microsoft.com/office/drawing/2014/main" id="{6A715C48-DD20-A138-2513-2130977CAA46}"/>
              </a:ext>
            </a:extLst>
          </p:cNvPr>
          <p:cNvSpPr txBox="1">
            <a:spLocks/>
          </p:cNvSpPr>
          <p:nvPr userDrawn="1"/>
        </p:nvSpPr>
        <p:spPr>
          <a:xfrm>
            <a:off x="21746627" y="12632083"/>
            <a:ext cx="692181" cy="538339"/>
          </a:xfrm>
          <a:prstGeom prst="rect">
            <a:avLst/>
          </a:prstGeom>
        </p:spPr>
        <p:txBody>
          <a:bodyPr vert="horz" lIns="0" tIns="0" rIns="0" bIns="0" rtlCol="0" anchor="ctr"/>
          <a:lstStyle>
            <a:defPPr>
              <a:defRPr lang="en-GB"/>
            </a:defPPr>
            <a:lvl1pPr algn="ctr" rtl="0" fontAlgn="base">
              <a:spcBef>
                <a:spcPct val="0"/>
              </a:spcBef>
              <a:spcAft>
                <a:spcPct val="0"/>
              </a:spcAft>
              <a:defRPr sz="800" kern="1200">
                <a:solidFill>
                  <a:schemeClr val="tx2"/>
                </a:solidFill>
                <a:latin typeface="Century Gothic" panose="020B0502020202020204" pitchFamily="34"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9CA745CD-3612-4869-A47A-60441A1959BE}" type="slidenum">
              <a:rPr lang="en-GB" sz="1920" smtClean="0"/>
              <a:pPr/>
              <a:t>‹#›</a:t>
            </a:fld>
            <a:endParaRPr lang="en-GB" sz="1920"/>
          </a:p>
        </p:txBody>
      </p:sp>
    </p:spTree>
    <p:extLst>
      <p:ext uri="{BB962C8B-B14F-4D97-AF65-F5344CB8AC3E}">
        <p14:creationId xmlns:p14="http://schemas.microsoft.com/office/powerpoint/2010/main" val="777900550"/>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image slide">
    <p:spTree>
      <p:nvGrpSpPr>
        <p:cNvPr id="1" name=""/>
        <p:cNvGrpSpPr/>
        <p:nvPr/>
      </p:nvGrpSpPr>
      <p:grpSpPr>
        <a:xfrm>
          <a:off x="0" y="0"/>
          <a:ext cx="0" cy="0"/>
          <a:chOff x="0" y="0"/>
          <a:chExt cx="0" cy="0"/>
        </a:xfrm>
      </p:grpSpPr>
      <p:sp>
        <p:nvSpPr>
          <p:cNvPr id="9" name="Picture Placeholder 8"/>
          <p:cNvSpPr>
            <a:spLocks noGrp="1" noChangeAspect="1"/>
          </p:cNvSpPr>
          <p:nvPr>
            <p:ph type="pic" sz="quarter" idx="10"/>
          </p:nvPr>
        </p:nvSpPr>
        <p:spPr>
          <a:xfrm>
            <a:off x="1197" y="1"/>
            <a:ext cx="11987776" cy="6857998"/>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3811" algn="ctr" rtl="0" latinLnBrk="0">
              <a:spcBef>
                <a:spcPct val="20000"/>
              </a:spcBef>
              <a:buFontTx/>
              <a:buNone/>
              <a:defRPr sz="3840" i="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822960" indent="-822960" algn="ctr" rtl="0" latinLnBrk="0">
              <a:spcBef>
                <a:spcPct val="20000"/>
              </a:spcBef>
              <a:buClr>
                <a:srgbClr val="438086"/>
              </a:buClr>
              <a:buSzPct val="60000"/>
              <a:buFontTx/>
              <a:buNone/>
            </a:pPr>
            <a:r>
              <a:rPr lang="en-US"/>
              <a:t>Click icon to add picture</a:t>
            </a:r>
          </a:p>
        </p:txBody>
      </p:sp>
      <p:sp>
        <p:nvSpPr>
          <p:cNvPr id="13" name="Picture Placeholder 8"/>
          <p:cNvSpPr>
            <a:spLocks noGrp="1" noChangeAspect="1"/>
          </p:cNvSpPr>
          <p:nvPr>
            <p:ph type="pic" sz="quarter" idx="20"/>
          </p:nvPr>
        </p:nvSpPr>
        <p:spPr>
          <a:xfrm>
            <a:off x="12399843" y="1"/>
            <a:ext cx="11987776" cy="6857998"/>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3811" algn="ctr" rtl="0" latinLnBrk="0">
              <a:spcBef>
                <a:spcPct val="20000"/>
              </a:spcBef>
              <a:buFontTx/>
              <a:buNone/>
              <a:defRPr sz="3840" i="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822960" indent="-822960" algn="ctr" rtl="0" latinLnBrk="0">
              <a:spcBef>
                <a:spcPct val="20000"/>
              </a:spcBef>
              <a:buClr>
                <a:srgbClr val="438086"/>
              </a:buClr>
              <a:buSzPct val="60000"/>
              <a:buFontTx/>
              <a:buNone/>
            </a:pPr>
            <a:r>
              <a:rPr lang="en-US"/>
              <a:t>Click icon to add picture</a:t>
            </a:r>
          </a:p>
        </p:txBody>
      </p:sp>
      <p:sp>
        <p:nvSpPr>
          <p:cNvPr id="16" name="Rectangle 6"/>
          <p:cNvSpPr>
            <a:spLocks noGrp="1"/>
          </p:cNvSpPr>
          <p:nvPr>
            <p:ph type="body" sz="quarter" idx="13" hasCustomPrompt="1"/>
          </p:nvPr>
        </p:nvSpPr>
        <p:spPr>
          <a:xfrm>
            <a:off x="1263717" y="11351299"/>
            <a:ext cx="21871451" cy="691661"/>
          </a:xfrm>
          <a:prstGeom prst="rect">
            <a:avLst/>
          </a:prstGeom>
        </p:spPr>
        <p:txBody>
          <a:bodyPr lIns="0" tIns="0" rIns="0" bIns="0" anchor="b" anchorCtr="0">
            <a:noAutofit/>
          </a:bodyPr>
          <a:lstStyle>
            <a:lvl1pPr marL="0" marR="0" indent="0" algn="l" defTabSz="2194560" rtl="0" eaLnBrk="1" fontAlgn="auto" latinLnBrk="0" hangingPunct="1">
              <a:lnSpc>
                <a:spcPct val="100000"/>
              </a:lnSpc>
              <a:spcBef>
                <a:spcPts val="0"/>
              </a:spcBef>
              <a:spcAft>
                <a:spcPts val="0"/>
              </a:spcAft>
              <a:buClrTx/>
              <a:buSzTx/>
              <a:buFontTx/>
              <a:buNone/>
              <a:tabLst/>
              <a:defRPr sz="240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extLst/>
          </a:lstStyle>
          <a:p>
            <a:pPr lvl="0"/>
            <a:r>
              <a:rPr lang="en-US"/>
              <a:t>Add project names if required (left to right) using the following format…</a:t>
            </a:r>
            <a:br>
              <a:rPr lang="en-US"/>
            </a:br>
            <a:r>
              <a:rPr lang="en-US"/>
              <a:t>Projects (left to right): Project name (bold), Project location (not bold); Project name (bold), Project location (not bold)</a:t>
            </a:r>
          </a:p>
        </p:txBody>
      </p:sp>
      <p:sp>
        <p:nvSpPr>
          <p:cNvPr id="18" name="Title 1"/>
          <p:cNvSpPr>
            <a:spLocks noGrp="1"/>
          </p:cNvSpPr>
          <p:nvPr>
            <p:ph type="title" hasCustomPrompt="1"/>
          </p:nvPr>
        </p:nvSpPr>
        <p:spPr>
          <a:xfrm>
            <a:off x="1261767" y="7894917"/>
            <a:ext cx="14593613" cy="590930"/>
          </a:xfrm>
          <a:prstGeom prst="rect">
            <a:avLst/>
          </a:prstGeom>
          <a:noFill/>
        </p:spPr>
        <p:txBody>
          <a:bodyPr wrap="square" lIns="0" tIns="0" rIns="0" bIns="0">
            <a:spAutoFit/>
          </a:bodyPr>
          <a:lstStyle>
            <a:lvl1pPr algn="l">
              <a:defRPr sz="3840" b="1" i="0" cap="none" spc="0" baseline="0">
                <a:solidFill>
                  <a:schemeClr val="tx1"/>
                </a:solidFill>
                <a:latin typeface="+mn-lt"/>
                <a:cs typeface="Segoe UI" panose="020B0502040204020203" pitchFamily="34" charset="0"/>
              </a:defRPr>
            </a:lvl1pPr>
          </a:lstStyle>
          <a:p>
            <a:r>
              <a:rPr lang="en-GB"/>
              <a:t>Add heading here (Two-image slide)</a:t>
            </a:r>
          </a:p>
        </p:txBody>
      </p:sp>
      <p:sp>
        <p:nvSpPr>
          <p:cNvPr id="20" name="Content Placeholder 2"/>
          <p:cNvSpPr>
            <a:spLocks noGrp="1"/>
          </p:cNvSpPr>
          <p:nvPr>
            <p:ph idx="19" hasCustomPrompt="1"/>
          </p:nvPr>
        </p:nvSpPr>
        <p:spPr>
          <a:xfrm>
            <a:off x="1261759" y="8821640"/>
            <a:ext cx="21873411" cy="995451"/>
          </a:xfrm>
          <a:prstGeom prst="rect">
            <a:avLst/>
          </a:prstGeom>
        </p:spPr>
        <p:txBody>
          <a:bodyPr wrap="square" lIns="0" tIns="0" rIns="0" bIns="108000" anchor="t" anchorCtr="0">
            <a:spAutoFit/>
          </a:bodyPr>
          <a:lstStyle>
            <a:lvl1pPr marL="432000" marR="0" indent="-432000" defTabSz="0" rtl="0" eaLnBrk="1" fontAlgn="auto" latinLnBrk="0" hangingPunct="1">
              <a:lnSpc>
                <a:spcPct val="100000"/>
              </a:lnSpc>
              <a:spcBef>
                <a:spcPct val="20000"/>
              </a:spcBef>
              <a:spcAft>
                <a:spcPts val="960"/>
              </a:spcAft>
              <a:buClr>
                <a:srgbClr val="C4D600"/>
              </a:buClr>
              <a:buSzTx/>
              <a:buFont typeface="Wingdings" panose="05000000000000000000" pitchFamily="2" charset="2"/>
              <a:buChar char="§"/>
              <a:tabLst>
                <a:tab pos="691200" algn="l"/>
                <a:tab pos="1425600" algn="l"/>
                <a:tab pos="2246400" algn="l"/>
                <a:tab pos="2937600" algn="l"/>
              </a:tabLst>
              <a:defRPr sz="288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lvl2pPr marL="864000" marR="0" indent="-432000" defTabSz="0" rtl="0" eaLnBrk="1" fontAlgn="auto" latinLnBrk="0" hangingPunct="1">
              <a:lnSpc>
                <a:spcPts val="3840"/>
              </a:lnSpc>
              <a:spcBef>
                <a:spcPts val="0"/>
              </a:spcBef>
              <a:spcAft>
                <a:spcPts val="960"/>
              </a:spcAft>
              <a:buClr>
                <a:srgbClr val="C4D600"/>
              </a:buClr>
              <a:buSzTx/>
              <a:buFont typeface="Arial" panose="020B0604020202020204" pitchFamily="34" charset="0"/>
              <a:buChar char="•"/>
              <a:tabLst>
                <a:tab pos="691200" algn="l"/>
                <a:tab pos="1425600" algn="l"/>
                <a:tab pos="2246400" algn="l"/>
                <a:tab pos="2937600" algn="l"/>
              </a:tabLst>
              <a:defRPr sz="288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2pPr>
            <a:lvl3pPr marL="864000" marR="0" indent="0" defTabSz="0" rtl="0" eaLnBrk="1" fontAlgn="auto" latinLnBrk="0" hangingPunct="1">
              <a:lnSpc>
                <a:spcPts val="3840"/>
              </a:lnSpc>
              <a:spcBef>
                <a:spcPts val="0"/>
              </a:spcBef>
              <a:spcAft>
                <a:spcPts val="960"/>
              </a:spcAft>
              <a:buClr>
                <a:srgbClr val="C4D600"/>
              </a:buClr>
              <a:buSzTx/>
              <a:buFont typeface="Arial" panose="020B0604020202020204" pitchFamily="34" charset="0"/>
              <a:buNone/>
              <a:tabLst>
                <a:tab pos="691200" algn="l"/>
                <a:tab pos="1425600" algn="l"/>
                <a:tab pos="2246400" algn="l"/>
                <a:tab pos="2937600" algn="l"/>
              </a:tabLst>
              <a:defRPr sz="2880">
                <a:solidFill>
                  <a:srgbClr val="000000"/>
                </a:solidFill>
                <a:latin typeface="Segoe UI" panose="020B0502040204020203" pitchFamily="34" charset="0"/>
                <a:ea typeface="Segoe UI" panose="020B0502040204020203" pitchFamily="34" charset="0"/>
                <a:cs typeface="Segoe UI" panose="020B0502040204020203" pitchFamily="34" charset="0"/>
              </a:defRPr>
            </a:lvl3pPr>
            <a:lvl4pPr marL="1296000" indent="0" defTabSz="0">
              <a:lnSpc>
                <a:spcPts val="3840"/>
              </a:lnSpc>
              <a:spcBef>
                <a:spcPts val="0"/>
              </a:spcBef>
              <a:spcAft>
                <a:spcPts val="960"/>
              </a:spcAft>
              <a:buClr>
                <a:srgbClr val="C4D600"/>
              </a:buClr>
              <a:buFont typeface="Arial" panose="020B0604020202020204" pitchFamily="34" charset="0"/>
              <a:buNone/>
              <a:tabLst>
                <a:tab pos="691200" algn="l"/>
                <a:tab pos="1425600" algn="l"/>
                <a:tab pos="2246400" algn="l"/>
                <a:tab pos="2937600" algn="l"/>
              </a:tabLst>
              <a:defRPr sz="2880">
                <a:solidFill>
                  <a:srgbClr val="000000"/>
                </a:solidFill>
                <a:latin typeface="Segoe UI" panose="020B0502040204020203" pitchFamily="34" charset="0"/>
                <a:ea typeface="Segoe UI" panose="020B0502040204020203" pitchFamily="34" charset="0"/>
                <a:cs typeface="Segoe UI" panose="020B0502040204020203" pitchFamily="34" charset="0"/>
              </a:defRPr>
            </a:lvl4pPr>
            <a:lvl5pPr marL="1728000" indent="0" defTabSz="0">
              <a:lnSpc>
                <a:spcPts val="3840"/>
              </a:lnSpc>
              <a:spcBef>
                <a:spcPts val="0"/>
              </a:spcBef>
              <a:spcAft>
                <a:spcPts val="960"/>
              </a:spcAft>
              <a:buClr>
                <a:srgbClr val="C4D600"/>
              </a:buClr>
              <a:buFont typeface="Arial" pitchFamily="34" charset="0"/>
              <a:buNone/>
              <a:tabLst>
                <a:tab pos="691200" algn="l"/>
                <a:tab pos="1425600" algn="l"/>
                <a:tab pos="2246400" algn="l"/>
                <a:tab pos="2937600" algn="l"/>
              </a:tabLst>
              <a:defRPr sz="2880">
                <a:solidFill>
                  <a:srgbClr val="000000"/>
                </a:solidFill>
                <a:latin typeface="Segoe UI" panose="020B0502040204020203" pitchFamily="34" charset="0"/>
                <a:ea typeface="Segoe UI" panose="020B0502040204020203" pitchFamily="34" charset="0"/>
                <a:cs typeface="Segoe UI" panose="020B0502040204020203" pitchFamily="34" charset="0"/>
              </a:defRPr>
            </a:lvl5pPr>
            <a:lvl6pPr marL="3628800" indent="-691200">
              <a:spcBef>
                <a:spcPts val="0"/>
              </a:spcBef>
              <a:spcAft>
                <a:spcPts val="960"/>
              </a:spcAft>
              <a:buClr>
                <a:srgbClr val="C00000"/>
              </a:buClr>
              <a:buFont typeface="Wingdings" pitchFamily="2" charset="2"/>
              <a:buNone/>
              <a:defRPr sz="4320" baseline="0">
                <a:solidFill>
                  <a:srgbClr val="3C3C3C"/>
                </a:solidFill>
                <a:latin typeface="Arial" pitchFamily="34" charset="0"/>
                <a:cs typeface="Arial" pitchFamily="34" charset="0"/>
              </a:defRPr>
            </a:lvl6pPr>
            <a:lvl7pPr>
              <a:buNone/>
              <a:defRPr/>
            </a:lvl7pPr>
          </a:lstStyle>
          <a:p>
            <a:pPr lvl="0"/>
            <a:r>
              <a:rPr lang="en-US"/>
              <a:t>Add text here if required – keep to a two line maximum. To turn bullet points on and off, use bullets button in paragraph tool bar on home tab</a:t>
            </a:r>
          </a:p>
        </p:txBody>
      </p:sp>
      <p:sp>
        <p:nvSpPr>
          <p:cNvPr id="2" name="Slide Number Placeholder 1">
            <a:extLst>
              <a:ext uri="{FF2B5EF4-FFF2-40B4-BE49-F238E27FC236}">
                <a16:creationId xmlns:a16="http://schemas.microsoft.com/office/drawing/2014/main" id="{002BEAB0-87AB-D984-4694-EC10A23C15E3}"/>
              </a:ext>
            </a:extLst>
          </p:cNvPr>
          <p:cNvSpPr txBox="1">
            <a:spLocks/>
          </p:cNvSpPr>
          <p:nvPr userDrawn="1"/>
        </p:nvSpPr>
        <p:spPr>
          <a:xfrm>
            <a:off x="21746627" y="12632083"/>
            <a:ext cx="692181" cy="538339"/>
          </a:xfrm>
          <a:prstGeom prst="rect">
            <a:avLst/>
          </a:prstGeom>
        </p:spPr>
        <p:txBody>
          <a:bodyPr vert="horz" lIns="0" tIns="0" rIns="0" bIns="0" rtlCol="0" anchor="ctr"/>
          <a:lstStyle>
            <a:defPPr>
              <a:defRPr lang="en-GB"/>
            </a:defPPr>
            <a:lvl1pPr algn="ctr" rtl="0" fontAlgn="base">
              <a:spcBef>
                <a:spcPct val="0"/>
              </a:spcBef>
              <a:spcAft>
                <a:spcPct val="0"/>
              </a:spcAft>
              <a:defRPr sz="800" kern="1200">
                <a:solidFill>
                  <a:schemeClr val="tx2"/>
                </a:solidFill>
                <a:latin typeface="Century Gothic" panose="020B0502020202020204" pitchFamily="34"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9CA745CD-3612-4869-A47A-60441A1959BE}" type="slidenum">
              <a:rPr lang="en-GB" sz="1920" smtClean="0"/>
              <a:pPr/>
              <a:t>‹#›</a:t>
            </a:fld>
            <a:endParaRPr lang="en-GB" sz="1920"/>
          </a:p>
        </p:txBody>
      </p:sp>
    </p:spTree>
    <p:extLst>
      <p:ext uri="{BB962C8B-B14F-4D97-AF65-F5344CB8AC3E}">
        <p14:creationId xmlns:p14="http://schemas.microsoft.com/office/powerpoint/2010/main" val="96276851"/>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image slide">
    <p:spTree>
      <p:nvGrpSpPr>
        <p:cNvPr id="1" name=""/>
        <p:cNvGrpSpPr/>
        <p:nvPr/>
      </p:nvGrpSpPr>
      <p:grpSpPr>
        <a:xfrm>
          <a:off x="0" y="0"/>
          <a:ext cx="0" cy="0"/>
          <a:chOff x="0" y="0"/>
          <a:chExt cx="0" cy="0"/>
        </a:xfrm>
      </p:grpSpPr>
      <p:sp>
        <p:nvSpPr>
          <p:cNvPr id="9" name="Picture Placeholder 8"/>
          <p:cNvSpPr>
            <a:spLocks noGrp="1" noChangeAspect="1"/>
          </p:cNvSpPr>
          <p:nvPr>
            <p:ph type="pic" sz="quarter" idx="10"/>
          </p:nvPr>
        </p:nvSpPr>
        <p:spPr>
          <a:xfrm>
            <a:off x="-3" y="2"/>
            <a:ext cx="7852800" cy="6858000"/>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3811" algn="ctr" rtl="0" latinLnBrk="0">
              <a:spcBef>
                <a:spcPct val="20000"/>
              </a:spcBef>
              <a:buFontTx/>
              <a:buNone/>
              <a:defRPr sz="3840" i="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822960" indent="-822960" algn="ctr" rtl="0" latinLnBrk="0">
              <a:spcBef>
                <a:spcPct val="20000"/>
              </a:spcBef>
              <a:buClr>
                <a:srgbClr val="438086"/>
              </a:buClr>
              <a:buSzPct val="60000"/>
              <a:buFontTx/>
              <a:buNone/>
            </a:pPr>
            <a:r>
              <a:rPr lang="en-US"/>
              <a:t>Click icon to add picture</a:t>
            </a:r>
          </a:p>
        </p:txBody>
      </p:sp>
      <p:sp>
        <p:nvSpPr>
          <p:cNvPr id="10" name="Rectangle 8"/>
          <p:cNvSpPr>
            <a:spLocks noGrp="1" noChangeAspect="1"/>
          </p:cNvSpPr>
          <p:nvPr>
            <p:ph type="pic" sz="quarter" idx="11"/>
          </p:nvPr>
        </p:nvSpPr>
        <p:spPr>
          <a:xfrm>
            <a:off x="8255997" y="0"/>
            <a:ext cx="7852800" cy="6858000"/>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3811" algn="ctr" rtl="0" latinLnBrk="0">
              <a:spcBef>
                <a:spcPct val="20000"/>
              </a:spcBef>
              <a:buFontTx/>
              <a:buNone/>
              <a:defRPr sz="3840" i="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822960" indent="-822960" algn="ctr" rtl="0" latinLnBrk="0">
              <a:spcBef>
                <a:spcPct val="20000"/>
              </a:spcBef>
              <a:buClr>
                <a:srgbClr val="438086"/>
              </a:buClr>
              <a:buSzPct val="60000"/>
              <a:buFontTx/>
              <a:buNone/>
            </a:pPr>
            <a:r>
              <a:rPr lang="en-US"/>
              <a:t>Click icon to add picture</a:t>
            </a:r>
          </a:p>
        </p:txBody>
      </p:sp>
      <p:sp>
        <p:nvSpPr>
          <p:cNvPr id="11" name="Rectangle 8"/>
          <p:cNvSpPr>
            <a:spLocks noGrp="1" noChangeAspect="1"/>
          </p:cNvSpPr>
          <p:nvPr>
            <p:ph type="pic" sz="quarter" idx="12"/>
          </p:nvPr>
        </p:nvSpPr>
        <p:spPr>
          <a:xfrm>
            <a:off x="16512000" y="0"/>
            <a:ext cx="7852800" cy="6858000"/>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3811" algn="ctr" rtl="0" latinLnBrk="0">
              <a:spcBef>
                <a:spcPct val="20000"/>
              </a:spcBef>
              <a:buFontTx/>
              <a:buNone/>
              <a:defRPr sz="3840" i="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822960" indent="-822960" algn="ctr" rtl="0" latinLnBrk="0">
              <a:spcBef>
                <a:spcPct val="20000"/>
              </a:spcBef>
              <a:buClr>
                <a:srgbClr val="438086"/>
              </a:buClr>
              <a:buSzPct val="60000"/>
              <a:buFontTx/>
              <a:buNone/>
            </a:pPr>
            <a:r>
              <a:rPr lang="en-US"/>
              <a:t>Click icon to add picture</a:t>
            </a:r>
          </a:p>
        </p:txBody>
      </p:sp>
      <p:sp>
        <p:nvSpPr>
          <p:cNvPr id="18" name="Rectangle 6"/>
          <p:cNvSpPr>
            <a:spLocks noGrp="1"/>
          </p:cNvSpPr>
          <p:nvPr>
            <p:ph type="body" sz="quarter" idx="13" hasCustomPrompt="1"/>
          </p:nvPr>
        </p:nvSpPr>
        <p:spPr>
          <a:xfrm>
            <a:off x="1263717" y="11351299"/>
            <a:ext cx="21871451" cy="691661"/>
          </a:xfrm>
          <a:prstGeom prst="rect">
            <a:avLst/>
          </a:prstGeom>
        </p:spPr>
        <p:txBody>
          <a:bodyPr lIns="0" tIns="0" rIns="0" bIns="0" anchor="b" anchorCtr="0">
            <a:noAutofit/>
          </a:bodyPr>
          <a:lstStyle>
            <a:lvl1pPr marL="0" marR="0" indent="0" algn="l" defTabSz="2194560" rtl="0" eaLnBrk="1" fontAlgn="auto" latinLnBrk="0" hangingPunct="1">
              <a:lnSpc>
                <a:spcPct val="100000"/>
              </a:lnSpc>
              <a:spcBef>
                <a:spcPts val="0"/>
              </a:spcBef>
              <a:spcAft>
                <a:spcPts val="0"/>
              </a:spcAft>
              <a:buClrTx/>
              <a:buSzTx/>
              <a:buFontTx/>
              <a:buNone/>
              <a:tabLst/>
              <a:defRPr sz="240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extLst/>
          </a:lstStyle>
          <a:p>
            <a:pPr lvl="0"/>
            <a:r>
              <a:rPr lang="en-US"/>
              <a:t>Add project names if required (left to right) using the following format…</a:t>
            </a:r>
            <a:br>
              <a:rPr lang="en-US"/>
            </a:br>
            <a:r>
              <a:rPr lang="en-US"/>
              <a:t>Projects (left to right): Project name (bold), Project location (not bold); Project name (bold), Project location (not bold); </a:t>
            </a:r>
            <a:r>
              <a:rPr lang="en-US" err="1"/>
              <a:t>etc</a:t>
            </a:r>
            <a:endParaRPr lang="en-US"/>
          </a:p>
        </p:txBody>
      </p:sp>
      <p:sp>
        <p:nvSpPr>
          <p:cNvPr id="22" name="Title 1"/>
          <p:cNvSpPr>
            <a:spLocks noGrp="1"/>
          </p:cNvSpPr>
          <p:nvPr>
            <p:ph type="title" hasCustomPrompt="1"/>
          </p:nvPr>
        </p:nvSpPr>
        <p:spPr>
          <a:xfrm>
            <a:off x="1261767" y="7894917"/>
            <a:ext cx="14593613" cy="590930"/>
          </a:xfrm>
          <a:prstGeom prst="rect">
            <a:avLst/>
          </a:prstGeom>
          <a:noFill/>
        </p:spPr>
        <p:txBody>
          <a:bodyPr wrap="square" lIns="0" tIns="0" rIns="0" bIns="0">
            <a:spAutoFit/>
          </a:bodyPr>
          <a:lstStyle>
            <a:lvl1pPr algn="l">
              <a:defRPr sz="3840" b="1" i="0" cap="none" spc="0" baseline="0">
                <a:solidFill>
                  <a:schemeClr val="tx1"/>
                </a:solidFill>
                <a:latin typeface="+mn-lt"/>
                <a:cs typeface="Segoe UI" panose="020B0502040204020203" pitchFamily="34" charset="0"/>
              </a:defRPr>
            </a:lvl1pPr>
          </a:lstStyle>
          <a:p>
            <a:r>
              <a:rPr lang="en-GB"/>
              <a:t>Add heading here (Three-image slide)</a:t>
            </a:r>
          </a:p>
        </p:txBody>
      </p:sp>
      <p:sp>
        <p:nvSpPr>
          <p:cNvPr id="23" name="Content Placeholder 2"/>
          <p:cNvSpPr>
            <a:spLocks noGrp="1"/>
          </p:cNvSpPr>
          <p:nvPr>
            <p:ph idx="19" hasCustomPrompt="1"/>
          </p:nvPr>
        </p:nvSpPr>
        <p:spPr>
          <a:xfrm>
            <a:off x="1261759" y="8821640"/>
            <a:ext cx="21873411" cy="995451"/>
          </a:xfrm>
          <a:prstGeom prst="rect">
            <a:avLst/>
          </a:prstGeom>
        </p:spPr>
        <p:txBody>
          <a:bodyPr wrap="square" lIns="0" tIns="0" rIns="0" bIns="108000" anchor="t" anchorCtr="0">
            <a:spAutoFit/>
          </a:bodyPr>
          <a:lstStyle>
            <a:lvl1pPr marL="432000" marR="0" indent="-432000" defTabSz="0" rtl="0" eaLnBrk="1" fontAlgn="auto" latinLnBrk="0" hangingPunct="1">
              <a:lnSpc>
                <a:spcPct val="100000"/>
              </a:lnSpc>
              <a:spcBef>
                <a:spcPct val="20000"/>
              </a:spcBef>
              <a:spcAft>
                <a:spcPts val="960"/>
              </a:spcAft>
              <a:buClr>
                <a:srgbClr val="C4D600"/>
              </a:buClr>
              <a:buSzTx/>
              <a:buFont typeface="Wingdings" panose="05000000000000000000" pitchFamily="2" charset="2"/>
              <a:buChar char="§"/>
              <a:tabLst>
                <a:tab pos="691200" algn="l"/>
                <a:tab pos="1425600" algn="l"/>
                <a:tab pos="2246400" algn="l"/>
                <a:tab pos="2937600" algn="l"/>
              </a:tabLst>
              <a:defRPr sz="288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lvl2pPr marL="864000" marR="0" indent="-432000" defTabSz="0" rtl="0" eaLnBrk="1" fontAlgn="auto" latinLnBrk="0" hangingPunct="1">
              <a:lnSpc>
                <a:spcPts val="3840"/>
              </a:lnSpc>
              <a:spcBef>
                <a:spcPts val="0"/>
              </a:spcBef>
              <a:spcAft>
                <a:spcPts val="960"/>
              </a:spcAft>
              <a:buClr>
                <a:srgbClr val="C4D600"/>
              </a:buClr>
              <a:buSzTx/>
              <a:buFont typeface="Arial" panose="020B0604020202020204" pitchFamily="34" charset="0"/>
              <a:buChar char="•"/>
              <a:tabLst>
                <a:tab pos="691200" algn="l"/>
                <a:tab pos="1425600" algn="l"/>
                <a:tab pos="2246400" algn="l"/>
                <a:tab pos="2937600" algn="l"/>
              </a:tabLst>
              <a:defRPr sz="288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2pPr>
            <a:lvl3pPr marL="864000" marR="0" indent="0" defTabSz="0" rtl="0" eaLnBrk="1" fontAlgn="auto" latinLnBrk="0" hangingPunct="1">
              <a:lnSpc>
                <a:spcPts val="3840"/>
              </a:lnSpc>
              <a:spcBef>
                <a:spcPts val="0"/>
              </a:spcBef>
              <a:spcAft>
                <a:spcPts val="960"/>
              </a:spcAft>
              <a:buClr>
                <a:srgbClr val="C4D600"/>
              </a:buClr>
              <a:buSzTx/>
              <a:buFont typeface="Arial" panose="020B0604020202020204" pitchFamily="34" charset="0"/>
              <a:buNone/>
              <a:tabLst>
                <a:tab pos="691200" algn="l"/>
                <a:tab pos="1425600" algn="l"/>
                <a:tab pos="2246400" algn="l"/>
                <a:tab pos="2937600" algn="l"/>
              </a:tabLst>
              <a:defRPr sz="2880">
                <a:solidFill>
                  <a:srgbClr val="000000"/>
                </a:solidFill>
                <a:latin typeface="Segoe UI" panose="020B0502040204020203" pitchFamily="34" charset="0"/>
                <a:ea typeface="Segoe UI" panose="020B0502040204020203" pitchFamily="34" charset="0"/>
                <a:cs typeface="Segoe UI" panose="020B0502040204020203" pitchFamily="34" charset="0"/>
              </a:defRPr>
            </a:lvl3pPr>
            <a:lvl4pPr marL="1296000" indent="0" defTabSz="0">
              <a:lnSpc>
                <a:spcPts val="3840"/>
              </a:lnSpc>
              <a:spcBef>
                <a:spcPts val="0"/>
              </a:spcBef>
              <a:spcAft>
                <a:spcPts val="960"/>
              </a:spcAft>
              <a:buClr>
                <a:srgbClr val="C4D600"/>
              </a:buClr>
              <a:buFont typeface="Arial" panose="020B0604020202020204" pitchFamily="34" charset="0"/>
              <a:buNone/>
              <a:tabLst>
                <a:tab pos="691200" algn="l"/>
                <a:tab pos="1425600" algn="l"/>
                <a:tab pos="2246400" algn="l"/>
                <a:tab pos="2937600" algn="l"/>
              </a:tabLst>
              <a:defRPr sz="2880">
                <a:solidFill>
                  <a:srgbClr val="000000"/>
                </a:solidFill>
                <a:latin typeface="Segoe UI" panose="020B0502040204020203" pitchFamily="34" charset="0"/>
                <a:ea typeface="Segoe UI" panose="020B0502040204020203" pitchFamily="34" charset="0"/>
                <a:cs typeface="Segoe UI" panose="020B0502040204020203" pitchFamily="34" charset="0"/>
              </a:defRPr>
            </a:lvl4pPr>
            <a:lvl5pPr marL="1728000" indent="0" defTabSz="0">
              <a:lnSpc>
                <a:spcPts val="3840"/>
              </a:lnSpc>
              <a:spcBef>
                <a:spcPts val="0"/>
              </a:spcBef>
              <a:spcAft>
                <a:spcPts val="960"/>
              </a:spcAft>
              <a:buClr>
                <a:srgbClr val="C4D600"/>
              </a:buClr>
              <a:buFont typeface="Arial" pitchFamily="34" charset="0"/>
              <a:buNone/>
              <a:tabLst>
                <a:tab pos="691200" algn="l"/>
                <a:tab pos="1425600" algn="l"/>
                <a:tab pos="2246400" algn="l"/>
                <a:tab pos="2937600" algn="l"/>
              </a:tabLst>
              <a:defRPr sz="2880">
                <a:solidFill>
                  <a:srgbClr val="000000"/>
                </a:solidFill>
                <a:latin typeface="Segoe UI" panose="020B0502040204020203" pitchFamily="34" charset="0"/>
                <a:ea typeface="Segoe UI" panose="020B0502040204020203" pitchFamily="34" charset="0"/>
                <a:cs typeface="Segoe UI" panose="020B0502040204020203" pitchFamily="34" charset="0"/>
              </a:defRPr>
            </a:lvl5pPr>
            <a:lvl6pPr marL="3628800" indent="-691200">
              <a:spcBef>
                <a:spcPts val="0"/>
              </a:spcBef>
              <a:spcAft>
                <a:spcPts val="960"/>
              </a:spcAft>
              <a:buClr>
                <a:srgbClr val="C00000"/>
              </a:buClr>
              <a:buFont typeface="Wingdings" pitchFamily="2" charset="2"/>
              <a:buNone/>
              <a:defRPr sz="4320" baseline="0">
                <a:solidFill>
                  <a:srgbClr val="3C3C3C"/>
                </a:solidFill>
                <a:latin typeface="Arial" pitchFamily="34" charset="0"/>
                <a:cs typeface="Arial" pitchFamily="34" charset="0"/>
              </a:defRPr>
            </a:lvl6pPr>
            <a:lvl7pPr>
              <a:buNone/>
              <a:defRPr/>
            </a:lvl7pPr>
          </a:lstStyle>
          <a:p>
            <a:pPr lvl="0"/>
            <a:r>
              <a:rPr lang="en-US"/>
              <a:t>Add text here if required – keep to a two line maximum. To turn bullet points on and off, use bullets button in paragraph tool bar on home tab</a:t>
            </a:r>
          </a:p>
        </p:txBody>
      </p:sp>
      <p:sp>
        <p:nvSpPr>
          <p:cNvPr id="2" name="Slide Number Placeholder 1">
            <a:extLst>
              <a:ext uri="{FF2B5EF4-FFF2-40B4-BE49-F238E27FC236}">
                <a16:creationId xmlns:a16="http://schemas.microsoft.com/office/drawing/2014/main" id="{F1798C80-1BF0-31B2-3ADE-09F3F7E5F7FC}"/>
              </a:ext>
            </a:extLst>
          </p:cNvPr>
          <p:cNvSpPr txBox="1">
            <a:spLocks/>
          </p:cNvSpPr>
          <p:nvPr userDrawn="1"/>
        </p:nvSpPr>
        <p:spPr>
          <a:xfrm>
            <a:off x="21746627" y="12632083"/>
            <a:ext cx="692181" cy="538339"/>
          </a:xfrm>
          <a:prstGeom prst="rect">
            <a:avLst/>
          </a:prstGeom>
        </p:spPr>
        <p:txBody>
          <a:bodyPr vert="horz" lIns="0" tIns="0" rIns="0" bIns="0" rtlCol="0" anchor="ctr"/>
          <a:lstStyle>
            <a:defPPr>
              <a:defRPr lang="en-GB"/>
            </a:defPPr>
            <a:lvl1pPr algn="ctr" rtl="0" fontAlgn="base">
              <a:spcBef>
                <a:spcPct val="0"/>
              </a:spcBef>
              <a:spcAft>
                <a:spcPct val="0"/>
              </a:spcAft>
              <a:defRPr sz="800" kern="1200">
                <a:solidFill>
                  <a:schemeClr val="tx2"/>
                </a:solidFill>
                <a:latin typeface="Century Gothic" panose="020B0502020202020204" pitchFamily="34"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9CA745CD-3612-4869-A47A-60441A1959BE}" type="slidenum">
              <a:rPr lang="en-GB" sz="1920" smtClean="0"/>
              <a:pPr/>
              <a:t>‹#›</a:t>
            </a:fld>
            <a:endParaRPr lang="en-GB" sz="1920"/>
          </a:p>
        </p:txBody>
      </p:sp>
    </p:spTree>
    <p:extLst>
      <p:ext uri="{BB962C8B-B14F-4D97-AF65-F5344CB8AC3E}">
        <p14:creationId xmlns:p14="http://schemas.microsoft.com/office/powerpoint/2010/main" val="75409154"/>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image slide + captions">
    <p:spTree>
      <p:nvGrpSpPr>
        <p:cNvPr id="1" name=""/>
        <p:cNvGrpSpPr/>
        <p:nvPr/>
      </p:nvGrpSpPr>
      <p:grpSpPr>
        <a:xfrm>
          <a:off x="0" y="0"/>
          <a:ext cx="0" cy="0"/>
          <a:chOff x="0" y="0"/>
          <a:chExt cx="0" cy="0"/>
        </a:xfrm>
      </p:grpSpPr>
      <p:sp>
        <p:nvSpPr>
          <p:cNvPr id="17" name="Rectangle 6">
            <a:extLst>
              <a:ext uri="{FF2B5EF4-FFF2-40B4-BE49-F238E27FC236}">
                <a16:creationId xmlns:a16="http://schemas.microsoft.com/office/drawing/2014/main" id="{86A0D403-31A4-4F6B-8117-3C4572FFF40B}"/>
              </a:ext>
            </a:extLst>
          </p:cNvPr>
          <p:cNvSpPr>
            <a:spLocks noGrp="1"/>
          </p:cNvSpPr>
          <p:nvPr>
            <p:ph type="body" sz="quarter" idx="23" hasCustomPrompt="1"/>
          </p:nvPr>
        </p:nvSpPr>
        <p:spPr>
          <a:xfrm>
            <a:off x="16534723" y="9525742"/>
            <a:ext cx="6336000" cy="1820742"/>
          </a:xfrm>
          <a:prstGeom prst="rect">
            <a:avLst/>
          </a:prstGeom>
        </p:spPr>
        <p:txBody>
          <a:bodyPr wrap="square" lIns="0" tIns="0" rIns="0" bIns="108000" anchor="t" anchorCtr="0">
            <a:spAutoFit/>
          </a:bodyPr>
          <a:lstStyle>
            <a:lvl1pPr marL="411480" marR="0" indent="-411480" algn="l" defTabSz="2194560" rtl="0" eaLnBrk="1" fontAlgn="auto" latinLnBrk="0" hangingPunct="1">
              <a:lnSpc>
                <a:spcPts val="3360"/>
              </a:lnSpc>
              <a:spcBef>
                <a:spcPts val="634"/>
              </a:spcBef>
              <a:spcAft>
                <a:spcPts val="960"/>
              </a:spcAft>
              <a:buClr>
                <a:schemeClr val="accent2"/>
              </a:buClr>
              <a:buSzTx/>
              <a:buFont typeface="Wingdings" panose="05000000000000000000" pitchFamily="2" charset="2"/>
              <a:buChar char="§"/>
              <a:tabLst/>
              <a:defRPr sz="2640" b="1"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extLst/>
          </a:lstStyle>
          <a:p>
            <a:pPr lvl="0"/>
            <a:r>
              <a:rPr lang="en-US"/>
              <a:t>Add caption here – four lines max.  To turn bullet points on and off, use bullets button in paragraph tool bar on home tab</a:t>
            </a:r>
          </a:p>
        </p:txBody>
      </p:sp>
      <p:sp>
        <p:nvSpPr>
          <p:cNvPr id="16" name="Rectangle 6">
            <a:extLst>
              <a:ext uri="{FF2B5EF4-FFF2-40B4-BE49-F238E27FC236}">
                <a16:creationId xmlns:a16="http://schemas.microsoft.com/office/drawing/2014/main" id="{BADFA714-1B66-46BD-8C40-3995648AA805}"/>
              </a:ext>
            </a:extLst>
          </p:cNvPr>
          <p:cNvSpPr>
            <a:spLocks noGrp="1"/>
          </p:cNvSpPr>
          <p:nvPr>
            <p:ph type="body" sz="quarter" idx="22" hasCustomPrompt="1"/>
          </p:nvPr>
        </p:nvSpPr>
        <p:spPr>
          <a:xfrm>
            <a:off x="8268960" y="9525742"/>
            <a:ext cx="6336000" cy="1820742"/>
          </a:xfrm>
          <a:prstGeom prst="rect">
            <a:avLst/>
          </a:prstGeom>
        </p:spPr>
        <p:txBody>
          <a:bodyPr wrap="square" lIns="0" tIns="0" rIns="0" bIns="108000" anchor="t" anchorCtr="0">
            <a:spAutoFit/>
          </a:bodyPr>
          <a:lstStyle>
            <a:lvl1pPr marL="411480" marR="0" indent="-411480" algn="l" defTabSz="2194560" rtl="0" eaLnBrk="1" fontAlgn="auto" latinLnBrk="0" hangingPunct="1">
              <a:lnSpc>
                <a:spcPts val="3360"/>
              </a:lnSpc>
              <a:spcBef>
                <a:spcPts val="634"/>
              </a:spcBef>
              <a:spcAft>
                <a:spcPts val="960"/>
              </a:spcAft>
              <a:buClr>
                <a:schemeClr val="accent2"/>
              </a:buClr>
              <a:buSzTx/>
              <a:buFont typeface="Wingdings" panose="05000000000000000000" pitchFamily="2" charset="2"/>
              <a:buChar char="§"/>
              <a:tabLst/>
              <a:defRPr sz="2640" b="1"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extLst/>
          </a:lstStyle>
          <a:p>
            <a:pPr lvl="0"/>
            <a:r>
              <a:rPr lang="en-US"/>
              <a:t>Add caption here – four lines max.  To turn bullet points on and off, use bullets button in paragraph tool bar on home tab</a:t>
            </a:r>
          </a:p>
        </p:txBody>
      </p:sp>
      <p:sp>
        <p:nvSpPr>
          <p:cNvPr id="15" name="Rectangle 6">
            <a:extLst>
              <a:ext uri="{FF2B5EF4-FFF2-40B4-BE49-F238E27FC236}">
                <a16:creationId xmlns:a16="http://schemas.microsoft.com/office/drawing/2014/main" id="{135087C8-3AFE-4ED1-82F7-45755E11E1C1}"/>
              </a:ext>
            </a:extLst>
          </p:cNvPr>
          <p:cNvSpPr>
            <a:spLocks noGrp="1"/>
          </p:cNvSpPr>
          <p:nvPr>
            <p:ph type="body" sz="quarter" idx="13" hasCustomPrompt="1"/>
          </p:nvPr>
        </p:nvSpPr>
        <p:spPr>
          <a:xfrm>
            <a:off x="1263727" y="9525742"/>
            <a:ext cx="6127741" cy="1820742"/>
          </a:xfrm>
          <a:prstGeom prst="rect">
            <a:avLst/>
          </a:prstGeom>
        </p:spPr>
        <p:txBody>
          <a:bodyPr wrap="square" lIns="0" tIns="0" rIns="0" bIns="108000" anchor="t" anchorCtr="0">
            <a:spAutoFit/>
          </a:bodyPr>
          <a:lstStyle>
            <a:lvl1pPr marL="411480" marR="0" indent="-411480" algn="l" defTabSz="2194560" rtl="0" eaLnBrk="1" fontAlgn="auto" latinLnBrk="0" hangingPunct="1">
              <a:lnSpc>
                <a:spcPts val="3360"/>
              </a:lnSpc>
              <a:spcBef>
                <a:spcPts val="634"/>
              </a:spcBef>
              <a:spcAft>
                <a:spcPts val="960"/>
              </a:spcAft>
              <a:buClr>
                <a:schemeClr val="accent2"/>
              </a:buClr>
              <a:buSzTx/>
              <a:buFont typeface="Wingdings" panose="05000000000000000000" pitchFamily="2" charset="2"/>
              <a:buChar char="§"/>
              <a:tabLst/>
              <a:defRPr sz="2640" b="1"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lvl2pPr marL="432000" indent="0">
              <a:spcAft>
                <a:spcPts val="960"/>
              </a:spcAft>
              <a:buClr>
                <a:schemeClr val="accent2"/>
              </a:buClr>
              <a:buFont typeface="Arial" panose="020B0604020202020204" pitchFamily="34" charset="0"/>
              <a:buNone/>
              <a:defRPr sz="2640" b="1">
                <a:latin typeface="+mn-lt"/>
              </a:defRPr>
            </a:lvl2pPr>
            <a:lvl3pPr marL="864000" indent="-432000">
              <a:spcAft>
                <a:spcPts val="960"/>
              </a:spcAft>
              <a:buClr>
                <a:schemeClr val="accent2"/>
              </a:buClr>
              <a:buFont typeface="Arial" panose="020B0604020202020204" pitchFamily="34" charset="0"/>
              <a:buChar char="•"/>
              <a:defRPr sz="2640" b="1"/>
            </a:lvl3pPr>
            <a:lvl4pPr marL="432000" indent="0">
              <a:spcBef>
                <a:spcPts val="634"/>
              </a:spcBef>
              <a:spcAft>
                <a:spcPts val="960"/>
              </a:spcAft>
              <a:buClr>
                <a:schemeClr val="accent2"/>
              </a:buClr>
              <a:buFont typeface="Arial" panose="020B0604020202020204" pitchFamily="34" charset="0"/>
              <a:buNone/>
              <a:defRPr sz="2640" b="1"/>
            </a:lvl4pPr>
            <a:lvl5pPr marL="864000" indent="-432000">
              <a:spcAft>
                <a:spcPts val="960"/>
              </a:spcAft>
              <a:buClr>
                <a:schemeClr val="accent2"/>
              </a:buClr>
              <a:buFont typeface="Arial" panose="020B0604020202020204" pitchFamily="34" charset="0"/>
              <a:buChar char="•"/>
              <a:defRPr sz="2640" b="1"/>
            </a:lvl5pPr>
            <a:extLst/>
          </a:lstStyle>
          <a:p>
            <a:pPr lvl="0"/>
            <a:r>
              <a:rPr lang="en-US"/>
              <a:t>Add caption here – four lines max.  To turn bullet points on and off, use bullets button in paragraph tool bar on home tab</a:t>
            </a:r>
          </a:p>
        </p:txBody>
      </p:sp>
      <p:sp>
        <p:nvSpPr>
          <p:cNvPr id="9" name="Picture Placeholder 8"/>
          <p:cNvSpPr>
            <a:spLocks noGrp="1" noChangeAspect="1"/>
          </p:cNvSpPr>
          <p:nvPr>
            <p:ph type="pic" sz="quarter" idx="10"/>
          </p:nvPr>
        </p:nvSpPr>
        <p:spPr>
          <a:xfrm>
            <a:off x="-3" y="3252001"/>
            <a:ext cx="7852800" cy="5852652"/>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3811" algn="ctr" rtl="0" latinLnBrk="0">
              <a:spcBef>
                <a:spcPct val="20000"/>
              </a:spcBef>
              <a:buFontTx/>
              <a:buNone/>
              <a:defRPr sz="3840" i="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822960" indent="-822960" algn="ctr" rtl="0" latinLnBrk="0">
              <a:spcBef>
                <a:spcPct val="20000"/>
              </a:spcBef>
              <a:buClr>
                <a:srgbClr val="438086"/>
              </a:buClr>
              <a:buSzPct val="60000"/>
              <a:buFontTx/>
              <a:buNone/>
            </a:pPr>
            <a:r>
              <a:rPr lang="en-US"/>
              <a:t>Click icon to add picture</a:t>
            </a:r>
          </a:p>
        </p:txBody>
      </p:sp>
      <p:sp>
        <p:nvSpPr>
          <p:cNvPr id="10" name="Rectangle 8"/>
          <p:cNvSpPr>
            <a:spLocks noGrp="1" noChangeAspect="1"/>
          </p:cNvSpPr>
          <p:nvPr>
            <p:ph type="pic" sz="quarter" idx="11"/>
          </p:nvPr>
        </p:nvSpPr>
        <p:spPr>
          <a:xfrm>
            <a:off x="8255997" y="3251999"/>
            <a:ext cx="7852800" cy="5852652"/>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3811" algn="ctr" rtl="0" latinLnBrk="0">
              <a:spcBef>
                <a:spcPct val="20000"/>
              </a:spcBef>
              <a:buFontTx/>
              <a:buNone/>
              <a:defRPr sz="3840" i="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822960" indent="-822960" algn="ctr" rtl="0" latinLnBrk="0">
              <a:spcBef>
                <a:spcPct val="20000"/>
              </a:spcBef>
              <a:buClr>
                <a:srgbClr val="438086"/>
              </a:buClr>
              <a:buSzPct val="60000"/>
              <a:buFontTx/>
              <a:buNone/>
            </a:pPr>
            <a:r>
              <a:rPr lang="en-US"/>
              <a:t>Click icon to add picture</a:t>
            </a:r>
          </a:p>
        </p:txBody>
      </p:sp>
      <p:sp>
        <p:nvSpPr>
          <p:cNvPr id="11" name="Rectangle 8"/>
          <p:cNvSpPr>
            <a:spLocks noGrp="1" noChangeAspect="1"/>
          </p:cNvSpPr>
          <p:nvPr>
            <p:ph type="pic" sz="quarter" idx="12"/>
          </p:nvPr>
        </p:nvSpPr>
        <p:spPr>
          <a:xfrm>
            <a:off x="16512000" y="3251999"/>
            <a:ext cx="7852800" cy="5852652"/>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3811" algn="ctr" rtl="0" latinLnBrk="0">
              <a:spcBef>
                <a:spcPct val="20000"/>
              </a:spcBef>
              <a:buFontTx/>
              <a:buNone/>
              <a:defRPr sz="3840" i="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822960" indent="-822960" algn="ctr" rtl="0" latinLnBrk="0">
              <a:spcBef>
                <a:spcPct val="20000"/>
              </a:spcBef>
              <a:buClr>
                <a:srgbClr val="438086"/>
              </a:buClr>
              <a:buSzPct val="60000"/>
              <a:buFontTx/>
              <a:buNone/>
            </a:pPr>
            <a:r>
              <a:rPr lang="en-US"/>
              <a:t>Click icon to add picture</a:t>
            </a:r>
          </a:p>
        </p:txBody>
      </p:sp>
      <p:sp>
        <p:nvSpPr>
          <p:cNvPr id="14" name="Title 1">
            <a:extLst>
              <a:ext uri="{FF2B5EF4-FFF2-40B4-BE49-F238E27FC236}">
                <a16:creationId xmlns:a16="http://schemas.microsoft.com/office/drawing/2014/main" id="{38355C76-24A4-4F42-951F-D325A6BE34B6}"/>
              </a:ext>
            </a:extLst>
          </p:cNvPr>
          <p:cNvSpPr>
            <a:spLocks noGrp="1"/>
          </p:cNvSpPr>
          <p:nvPr>
            <p:ph type="title" hasCustomPrompt="1"/>
          </p:nvPr>
        </p:nvSpPr>
        <p:spPr>
          <a:xfrm>
            <a:off x="1246792" y="983226"/>
            <a:ext cx="12865424" cy="1477327"/>
          </a:xfrm>
          <a:prstGeom prst="rect">
            <a:avLst/>
          </a:prstGeom>
          <a:noFill/>
        </p:spPr>
        <p:txBody>
          <a:bodyPr wrap="square" lIns="0" tIns="0" rIns="0" bIns="0">
            <a:spAutoFit/>
          </a:bodyPr>
          <a:lstStyle>
            <a:lvl1pPr algn="l">
              <a:defRPr sz="4800" b="1" i="0" cap="none" spc="0" baseline="0">
                <a:solidFill>
                  <a:srgbClr val="000000"/>
                </a:solidFill>
                <a:latin typeface="+mn-lt"/>
                <a:cs typeface="Segoe UI" panose="020B0502040204020203" pitchFamily="34" charset="0"/>
              </a:defRPr>
            </a:lvl1pPr>
          </a:lstStyle>
          <a:p>
            <a:r>
              <a:rPr lang="en-GB"/>
              <a:t>Add heading here </a:t>
            </a:r>
            <a:br>
              <a:rPr lang="en-GB"/>
            </a:br>
            <a:r>
              <a:rPr lang="en-GB"/>
              <a:t>(Three-image slide with captions)</a:t>
            </a:r>
          </a:p>
        </p:txBody>
      </p:sp>
      <p:sp>
        <p:nvSpPr>
          <p:cNvPr id="2" name="Slide Number Placeholder 1">
            <a:extLst>
              <a:ext uri="{FF2B5EF4-FFF2-40B4-BE49-F238E27FC236}">
                <a16:creationId xmlns:a16="http://schemas.microsoft.com/office/drawing/2014/main" id="{175E0B10-FD53-DBB4-231D-DA1012CF43A1}"/>
              </a:ext>
            </a:extLst>
          </p:cNvPr>
          <p:cNvSpPr txBox="1">
            <a:spLocks/>
          </p:cNvSpPr>
          <p:nvPr userDrawn="1"/>
        </p:nvSpPr>
        <p:spPr>
          <a:xfrm>
            <a:off x="21746627" y="12632083"/>
            <a:ext cx="692181" cy="538339"/>
          </a:xfrm>
          <a:prstGeom prst="rect">
            <a:avLst/>
          </a:prstGeom>
        </p:spPr>
        <p:txBody>
          <a:bodyPr vert="horz" lIns="0" tIns="0" rIns="0" bIns="0" rtlCol="0" anchor="ctr"/>
          <a:lstStyle>
            <a:defPPr>
              <a:defRPr lang="en-GB"/>
            </a:defPPr>
            <a:lvl1pPr algn="ctr" rtl="0" fontAlgn="base">
              <a:spcBef>
                <a:spcPct val="0"/>
              </a:spcBef>
              <a:spcAft>
                <a:spcPct val="0"/>
              </a:spcAft>
              <a:defRPr sz="800" kern="1200">
                <a:solidFill>
                  <a:schemeClr val="tx2"/>
                </a:solidFill>
                <a:latin typeface="Century Gothic" panose="020B0502020202020204" pitchFamily="34"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9CA745CD-3612-4869-A47A-60441A1959BE}" type="slidenum">
              <a:rPr lang="en-GB" sz="1920" smtClean="0"/>
              <a:pPr/>
              <a:t>‹#›</a:t>
            </a:fld>
            <a:endParaRPr lang="en-GB" sz="1920"/>
          </a:p>
        </p:txBody>
      </p:sp>
    </p:spTree>
    <p:extLst>
      <p:ext uri="{BB962C8B-B14F-4D97-AF65-F5344CB8AC3E}">
        <p14:creationId xmlns:p14="http://schemas.microsoft.com/office/powerpoint/2010/main" val="218697322"/>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our-image slide">
    <p:spTree>
      <p:nvGrpSpPr>
        <p:cNvPr id="1" name=""/>
        <p:cNvGrpSpPr/>
        <p:nvPr/>
      </p:nvGrpSpPr>
      <p:grpSpPr>
        <a:xfrm>
          <a:off x="0" y="0"/>
          <a:ext cx="0" cy="0"/>
          <a:chOff x="0" y="0"/>
          <a:chExt cx="0" cy="0"/>
        </a:xfrm>
      </p:grpSpPr>
      <p:sp>
        <p:nvSpPr>
          <p:cNvPr id="9" name="Picture Placeholder 8"/>
          <p:cNvSpPr>
            <a:spLocks noGrp="1" noChangeAspect="1"/>
          </p:cNvSpPr>
          <p:nvPr>
            <p:ph type="pic" sz="quarter" idx="10"/>
          </p:nvPr>
        </p:nvSpPr>
        <p:spPr>
          <a:xfrm>
            <a:off x="0" y="24"/>
            <a:ext cx="5760000" cy="6857976"/>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3811" algn="ctr" rtl="0" latinLnBrk="0">
              <a:spcBef>
                <a:spcPct val="20000"/>
              </a:spcBef>
              <a:buFontTx/>
              <a:buNone/>
              <a:defRPr sz="2880" i="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822960" indent="-822960" algn="ctr" rtl="0" latinLnBrk="0">
              <a:spcBef>
                <a:spcPct val="20000"/>
              </a:spcBef>
              <a:buClr>
                <a:srgbClr val="438086"/>
              </a:buClr>
              <a:buSzPct val="60000"/>
              <a:buFontTx/>
              <a:buNone/>
            </a:pPr>
            <a:r>
              <a:rPr lang="en-US"/>
              <a:t>Click icon to add picture</a:t>
            </a:r>
          </a:p>
        </p:txBody>
      </p:sp>
      <p:sp>
        <p:nvSpPr>
          <p:cNvPr id="15" name="Picture Placeholder 8"/>
          <p:cNvSpPr>
            <a:spLocks noGrp="1" noChangeAspect="1"/>
          </p:cNvSpPr>
          <p:nvPr>
            <p:ph type="pic" sz="quarter" idx="20"/>
          </p:nvPr>
        </p:nvSpPr>
        <p:spPr>
          <a:xfrm>
            <a:off x="6200944" y="24"/>
            <a:ext cx="5760000" cy="6857976"/>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3811" algn="ctr" rtl="0" latinLnBrk="0">
              <a:spcBef>
                <a:spcPct val="20000"/>
              </a:spcBef>
              <a:buFontTx/>
              <a:buNone/>
              <a:defRPr sz="2880" i="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822960" indent="-822960" algn="ctr" rtl="0" latinLnBrk="0">
              <a:spcBef>
                <a:spcPct val="20000"/>
              </a:spcBef>
              <a:buClr>
                <a:srgbClr val="438086"/>
              </a:buClr>
              <a:buSzPct val="60000"/>
              <a:buFontTx/>
              <a:buNone/>
            </a:pPr>
            <a:r>
              <a:rPr lang="en-US"/>
              <a:t>Click icon to add picture</a:t>
            </a:r>
          </a:p>
        </p:txBody>
      </p:sp>
      <p:sp>
        <p:nvSpPr>
          <p:cNvPr id="19" name="Picture Placeholder 8"/>
          <p:cNvSpPr>
            <a:spLocks noGrp="1" noChangeAspect="1"/>
          </p:cNvSpPr>
          <p:nvPr>
            <p:ph type="pic" sz="quarter" idx="21"/>
          </p:nvPr>
        </p:nvSpPr>
        <p:spPr>
          <a:xfrm>
            <a:off x="12401888" y="24"/>
            <a:ext cx="5760000" cy="6857976"/>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3811" algn="ctr" rtl="0" latinLnBrk="0">
              <a:spcBef>
                <a:spcPct val="20000"/>
              </a:spcBef>
              <a:buFontTx/>
              <a:buNone/>
              <a:defRPr sz="2880" i="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822960" indent="-822960" algn="ctr" rtl="0" latinLnBrk="0">
              <a:spcBef>
                <a:spcPct val="20000"/>
              </a:spcBef>
              <a:buClr>
                <a:srgbClr val="438086"/>
              </a:buClr>
              <a:buSzPct val="60000"/>
              <a:buFontTx/>
              <a:buNone/>
            </a:pPr>
            <a:r>
              <a:rPr lang="en-US"/>
              <a:t>Click icon to add picture</a:t>
            </a:r>
          </a:p>
        </p:txBody>
      </p:sp>
      <p:sp>
        <p:nvSpPr>
          <p:cNvPr id="20" name="Picture Placeholder 8"/>
          <p:cNvSpPr>
            <a:spLocks noGrp="1" noChangeAspect="1"/>
          </p:cNvSpPr>
          <p:nvPr>
            <p:ph type="pic" sz="quarter" idx="22"/>
          </p:nvPr>
        </p:nvSpPr>
        <p:spPr>
          <a:xfrm>
            <a:off x="18602832" y="24"/>
            <a:ext cx="5760000" cy="6857976"/>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3811" algn="ctr" rtl="0" latinLnBrk="0">
              <a:spcBef>
                <a:spcPct val="20000"/>
              </a:spcBef>
              <a:buFontTx/>
              <a:buNone/>
              <a:defRPr sz="2880" i="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822960" indent="-822960" algn="ctr" rtl="0" latinLnBrk="0">
              <a:spcBef>
                <a:spcPct val="20000"/>
              </a:spcBef>
              <a:buClr>
                <a:srgbClr val="438086"/>
              </a:buClr>
              <a:buSzPct val="60000"/>
              <a:buFontTx/>
              <a:buNone/>
            </a:pPr>
            <a:r>
              <a:rPr lang="en-US"/>
              <a:t>Click icon to add picture</a:t>
            </a:r>
          </a:p>
        </p:txBody>
      </p:sp>
      <p:sp>
        <p:nvSpPr>
          <p:cNvPr id="11" name="Rectangle 6"/>
          <p:cNvSpPr>
            <a:spLocks noGrp="1"/>
          </p:cNvSpPr>
          <p:nvPr>
            <p:ph type="body" sz="quarter" idx="13" hasCustomPrompt="1"/>
          </p:nvPr>
        </p:nvSpPr>
        <p:spPr>
          <a:xfrm>
            <a:off x="1263717" y="11351299"/>
            <a:ext cx="21871451" cy="691661"/>
          </a:xfrm>
          <a:prstGeom prst="rect">
            <a:avLst/>
          </a:prstGeom>
        </p:spPr>
        <p:txBody>
          <a:bodyPr lIns="0" tIns="0" rIns="0" bIns="0" anchor="b" anchorCtr="0">
            <a:noAutofit/>
          </a:bodyPr>
          <a:lstStyle>
            <a:lvl1pPr marL="0" marR="0" indent="0" algn="l" defTabSz="2194560" rtl="0" eaLnBrk="1" fontAlgn="auto" latinLnBrk="0" hangingPunct="1">
              <a:lnSpc>
                <a:spcPct val="100000"/>
              </a:lnSpc>
              <a:spcBef>
                <a:spcPts val="0"/>
              </a:spcBef>
              <a:spcAft>
                <a:spcPts val="0"/>
              </a:spcAft>
              <a:buClrTx/>
              <a:buSzTx/>
              <a:buFontTx/>
              <a:buNone/>
              <a:tabLst/>
              <a:defRPr sz="240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extLst/>
          </a:lstStyle>
          <a:p>
            <a:pPr lvl="0"/>
            <a:r>
              <a:rPr lang="en-US"/>
              <a:t>Add project names if required (left to right) using the following format…</a:t>
            </a:r>
            <a:br>
              <a:rPr lang="en-US"/>
            </a:br>
            <a:r>
              <a:rPr lang="en-US"/>
              <a:t>Projects (left to right): Project name (bold), Project location (not bold); Project name (bold), Project location (not bold); </a:t>
            </a:r>
            <a:r>
              <a:rPr lang="en-US" err="1"/>
              <a:t>etc</a:t>
            </a:r>
            <a:endParaRPr lang="en-US"/>
          </a:p>
        </p:txBody>
      </p:sp>
      <p:sp>
        <p:nvSpPr>
          <p:cNvPr id="13" name="Title 1"/>
          <p:cNvSpPr>
            <a:spLocks noGrp="1"/>
          </p:cNvSpPr>
          <p:nvPr>
            <p:ph type="title" hasCustomPrompt="1"/>
          </p:nvPr>
        </p:nvSpPr>
        <p:spPr>
          <a:xfrm>
            <a:off x="1261767" y="7894917"/>
            <a:ext cx="14593613" cy="590930"/>
          </a:xfrm>
          <a:prstGeom prst="rect">
            <a:avLst/>
          </a:prstGeom>
          <a:noFill/>
        </p:spPr>
        <p:txBody>
          <a:bodyPr wrap="square" lIns="0" tIns="0" rIns="0" bIns="0">
            <a:spAutoFit/>
          </a:bodyPr>
          <a:lstStyle>
            <a:lvl1pPr algn="l">
              <a:defRPr sz="3840" b="1" i="0" cap="none" spc="0" baseline="0">
                <a:solidFill>
                  <a:schemeClr val="tx1"/>
                </a:solidFill>
                <a:latin typeface="+mn-lt"/>
                <a:cs typeface="Segoe UI" panose="020B0502040204020203" pitchFamily="34" charset="0"/>
              </a:defRPr>
            </a:lvl1pPr>
          </a:lstStyle>
          <a:p>
            <a:r>
              <a:rPr lang="en-GB"/>
              <a:t>Add heading here (Four-image slide)</a:t>
            </a:r>
          </a:p>
        </p:txBody>
      </p:sp>
      <p:sp>
        <p:nvSpPr>
          <p:cNvPr id="14" name="Content Placeholder 2"/>
          <p:cNvSpPr>
            <a:spLocks noGrp="1"/>
          </p:cNvSpPr>
          <p:nvPr>
            <p:ph idx="19" hasCustomPrompt="1"/>
          </p:nvPr>
        </p:nvSpPr>
        <p:spPr>
          <a:xfrm>
            <a:off x="1261759" y="8821640"/>
            <a:ext cx="21873411" cy="995451"/>
          </a:xfrm>
          <a:prstGeom prst="rect">
            <a:avLst/>
          </a:prstGeom>
        </p:spPr>
        <p:txBody>
          <a:bodyPr wrap="square" lIns="0" tIns="0" rIns="0" bIns="108000" anchor="t" anchorCtr="0">
            <a:spAutoFit/>
          </a:bodyPr>
          <a:lstStyle>
            <a:lvl1pPr marL="432000" marR="0" indent="-432000" defTabSz="0" rtl="0" eaLnBrk="1" fontAlgn="auto" latinLnBrk="0" hangingPunct="1">
              <a:lnSpc>
                <a:spcPct val="100000"/>
              </a:lnSpc>
              <a:spcBef>
                <a:spcPct val="20000"/>
              </a:spcBef>
              <a:spcAft>
                <a:spcPts val="960"/>
              </a:spcAft>
              <a:buClr>
                <a:srgbClr val="C4D600"/>
              </a:buClr>
              <a:buSzTx/>
              <a:buFont typeface="Wingdings" panose="05000000000000000000" pitchFamily="2" charset="2"/>
              <a:buChar char="§"/>
              <a:tabLst>
                <a:tab pos="691200" algn="l"/>
                <a:tab pos="1425600" algn="l"/>
                <a:tab pos="2246400" algn="l"/>
                <a:tab pos="2937600" algn="l"/>
              </a:tabLst>
              <a:defRPr sz="288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lvl2pPr marL="864000" marR="0" indent="-432000" defTabSz="0" rtl="0" eaLnBrk="1" fontAlgn="auto" latinLnBrk="0" hangingPunct="1">
              <a:lnSpc>
                <a:spcPts val="3840"/>
              </a:lnSpc>
              <a:spcBef>
                <a:spcPts val="0"/>
              </a:spcBef>
              <a:spcAft>
                <a:spcPts val="960"/>
              </a:spcAft>
              <a:buClr>
                <a:srgbClr val="C4D600"/>
              </a:buClr>
              <a:buSzTx/>
              <a:buFont typeface="Arial" panose="020B0604020202020204" pitchFamily="34" charset="0"/>
              <a:buChar char="•"/>
              <a:tabLst>
                <a:tab pos="691200" algn="l"/>
                <a:tab pos="1425600" algn="l"/>
                <a:tab pos="2246400" algn="l"/>
                <a:tab pos="2937600" algn="l"/>
              </a:tabLst>
              <a:defRPr sz="288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2pPr>
            <a:lvl3pPr marL="864000" marR="0" indent="0" defTabSz="0" rtl="0" eaLnBrk="1" fontAlgn="auto" latinLnBrk="0" hangingPunct="1">
              <a:lnSpc>
                <a:spcPts val="3840"/>
              </a:lnSpc>
              <a:spcBef>
                <a:spcPts val="0"/>
              </a:spcBef>
              <a:spcAft>
                <a:spcPts val="960"/>
              </a:spcAft>
              <a:buClr>
                <a:srgbClr val="C4D600"/>
              </a:buClr>
              <a:buSzTx/>
              <a:buFont typeface="Arial" panose="020B0604020202020204" pitchFamily="34" charset="0"/>
              <a:buNone/>
              <a:tabLst>
                <a:tab pos="691200" algn="l"/>
                <a:tab pos="1425600" algn="l"/>
                <a:tab pos="2246400" algn="l"/>
                <a:tab pos="2937600" algn="l"/>
              </a:tabLst>
              <a:defRPr sz="2880">
                <a:solidFill>
                  <a:srgbClr val="000000"/>
                </a:solidFill>
                <a:latin typeface="Segoe UI" panose="020B0502040204020203" pitchFamily="34" charset="0"/>
                <a:ea typeface="Segoe UI" panose="020B0502040204020203" pitchFamily="34" charset="0"/>
                <a:cs typeface="Segoe UI" panose="020B0502040204020203" pitchFamily="34" charset="0"/>
              </a:defRPr>
            </a:lvl3pPr>
            <a:lvl4pPr marL="1296000" indent="0" defTabSz="0">
              <a:lnSpc>
                <a:spcPts val="3840"/>
              </a:lnSpc>
              <a:spcBef>
                <a:spcPts val="0"/>
              </a:spcBef>
              <a:spcAft>
                <a:spcPts val="960"/>
              </a:spcAft>
              <a:buClr>
                <a:srgbClr val="C4D600"/>
              </a:buClr>
              <a:buFont typeface="Arial" panose="020B0604020202020204" pitchFamily="34" charset="0"/>
              <a:buNone/>
              <a:tabLst>
                <a:tab pos="691200" algn="l"/>
                <a:tab pos="1425600" algn="l"/>
                <a:tab pos="2246400" algn="l"/>
                <a:tab pos="2937600" algn="l"/>
              </a:tabLst>
              <a:defRPr sz="2880">
                <a:solidFill>
                  <a:srgbClr val="000000"/>
                </a:solidFill>
                <a:latin typeface="Segoe UI" panose="020B0502040204020203" pitchFamily="34" charset="0"/>
                <a:ea typeface="Segoe UI" panose="020B0502040204020203" pitchFamily="34" charset="0"/>
                <a:cs typeface="Segoe UI" panose="020B0502040204020203" pitchFamily="34" charset="0"/>
              </a:defRPr>
            </a:lvl4pPr>
            <a:lvl5pPr marL="1728000" indent="0" defTabSz="0">
              <a:lnSpc>
                <a:spcPts val="3840"/>
              </a:lnSpc>
              <a:spcBef>
                <a:spcPts val="0"/>
              </a:spcBef>
              <a:spcAft>
                <a:spcPts val="960"/>
              </a:spcAft>
              <a:buClr>
                <a:srgbClr val="C4D600"/>
              </a:buClr>
              <a:buFont typeface="Arial" pitchFamily="34" charset="0"/>
              <a:buNone/>
              <a:tabLst>
                <a:tab pos="691200" algn="l"/>
                <a:tab pos="1425600" algn="l"/>
                <a:tab pos="2246400" algn="l"/>
                <a:tab pos="2937600" algn="l"/>
              </a:tabLst>
              <a:defRPr sz="2880">
                <a:solidFill>
                  <a:srgbClr val="000000"/>
                </a:solidFill>
                <a:latin typeface="Segoe UI" panose="020B0502040204020203" pitchFamily="34" charset="0"/>
                <a:ea typeface="Segoe UI" panose="020B0502040204020203" pitchFamily="34" charset="0"/>
                <a:cs typeface="Segoe UI" panose="020B0502040204020203" pitchFamily="34" charset="0"/>
              </a:defRPr>
            </a:lvl5pPr>
            <a:lvl6pPr marL="3628800" indent="-691200">
              <a:spcBef>
                <a:spcPts val="0"/>
              </a:spcBef>
              <a:spcAft>
                <a:spcPts val="960"/>
              </a:spcAft>
              <a:buClr>
                <a:srgbClr val="C00000"/>
              </a:buClr>
              <a:buFont typeface="Wingdings" pitchFamily="2" charset="2"/>
              <a:buNone/>
              <a:defRPr sz="4320" baseline="0">
                <a:solidFill>
                  <a:srgbClr val="3C3C3C"/>
                </a:solidFill>
                <a:latin typeface="Arial" pitchFamily="34" charset="0"/>
                <a:cs typeface="Arial" pitchFamily="34" charset="0"/>
              </a:defRPr>
            </a:lvl6pPr>
            <a:lvl7pPr>
              <a:buNone/>
              <a:defRPr/>
            </a:lvl7pPr>
          </a:lstStyle>
          <a:p>
            <a:pPr lvl="0"/>
            <a:r>
              <a:rPr lang="en-US"/>
              <a:t>Add text here if required – keep to a two line maximum. To turn bullet points on and off, use bullets button in paragraph tool bar on home tab</a:t>
            </a:r>
          </a:p>
        </p:txBody>
      </p:sp>
      <p:sp>
        <p:nvSpPr>
          <p:cNvPr id="2" name="Slide Number Placeholder 1">
            <a:extLst>
              <a:ext uri="{FF2B5EF4-FFF2-40B4-BE49-F238E27FC236}">
                <a16:creationId xmlns:a16="http://schemas.microsoft.com/office/drawing/2014/main" id="{B71C9B95-838B-9B29-6D8A-C48212A882EC}"/>
              </a:ext>
            </a:extLst>
          </p:cNvPr>
          <p:cNvSpPr txBox="1">
            <a:spLocks/>
          </p:cNvSpPr>
          <p:nvPr userDrawn="1"/>
        </p:nvSpPr>
        <p:spPr>
          <a:xfrm>
            <a:off x="21746627" y="12632083"/>
            <a:ext cx="692181" cy="538339"/>
          </a:xfrm>
          <a:prstGeom prst="rect">
            <a:avLst/>
          </a:prstGeom>
        </p:spPr>
        <p:txBody>
          <a:bodyPr vert="horz" lIns="0" tIns="0" rIns="0" bIns="0" rtlCol="0" anchor="ctr"/>
          <a:lstStyle>
            <a:defPPr>
              <a:defRPr lang="en-GB"/>
            </a:defPPr>
            <a:lvl1pPr algn="ctr" rtl="0" fontAlgn="base">
              <a:spcBef>
                <a:spcPct val="0"/>
              </a:spcBef>
              <a:spcAft>
                <a:spcPct val="0"/>
              </a:spcAft>
              <a:defRPr sz="800" kern="1200">
                <a:solidFill>
                  <a:schemeClr val="tx2"/>
                </a:solidFill>
                <a:latin typeface="Century Gothic" panose="020B0502020202020204" pitchFamily="34"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9CA745CD-3612-4869-A47A-60441A1959BE}" type="slidenum">
              <a:rPr lang="en-GB" sz="1920" smtClean="0"/>
              <a:pPr/>
              <a:t>‹#›</a:t>
            </a:fld>
            <a:endParaRPr lang="en-GB" sz="1920"/>
          </a:p>
        </p:txBody>
      </p:sp>
    </p:spTree>
    <p:extLst>
      <p:ext uri="{BB962C8B-B14F-4D97-AF65-F5344CB8AC3E}">
        <p14:creationId xmlns:p14="http://schemas.microsoft.com/office/powerpoint/2010/main" val="1388758752"/>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image slide: Portrait">
    <p:spTree>
      <p:nvGrpSpPr>
        <p:cNvPr id="1" name=""/>
        <p:cNvGrpSpPr/>
        <p:nvPr/>
      </p:nvGrpSpPr>
      <p:grpSpPr>
        <a:xfrm>
          <a:off x="0" y="0"/>
          <a:ext cx="0" cy="0"/>
          <a:chOff x="0" y="0"/>
          <a:chExt cx="0" cy="0"/>
        </a:xfrm>
      </p:grpSpPr>
      <p:sp>
        <p:nvSpPr>
          <p:cNvPr id="14" name="Rectangle 6"/>
          <p:cNvSpPr>
            <a:spLocks noGrp="1"/>
          </p:cNvSpPr>
          <p:nvPr>
            <p:ph type="body" sz="quarter" idx="15" hasCustomPrompt="1"/>
          </p:nvPr>
        </p:nvSpPr>
        <p:spPr>
          <a:xfrm>
            <a:off x="1261084" y="10487203"/>
            <a:ext cx="6301117" cy="1554197"/>
          </a:xfrm>
          <a:prstGeom prst="rect">
            <a:avLst/>
          </a:prstGeom>
        </p:spPr>
        <p:txBody>
          <a:bodyPr lIns="0" tIns="0" rIns="0" bIns="0" anchor="b" anchorCtr="0">
            <a:noAutofit/>
          </a:bodyPr>
          <a:lstStyle>
            <a:lvl1pPr marL="0" marR="0" indent="0" algn="l" rtl="0" latinLnBrk="0">
              <a:spcBef>
                <a:spcPts val="0"/>
              </a:spcBef>
              <a:buFontTx/>
              <a:buNone/>
              <a:defRPr sz="2400" b="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extLst/>
          </a:lstStyle>
          <a:p>
            <a:pPr lvl="0"/>
            <a:r>
              <a:rPr lang="en-US"/>
              <a:t>Add project names in following format…</a:t>
            </a:r>
            <a:br>
              <a:rPr lang="en-US"/>
            </a:br>
            <a:r>
              <a:rPr lang="en-US"/>
              <a:t>Projects (left to right): </a:t>
            </a:r>
            <a:br>
              <a:rPr lang="en-US"/>
            </a:br>
            <a:r>
              <a:rPr lang="en-US"/>
              <a:t>Project name (bold), Location (not bold)</a:t>
            </a:r>
            <a:br>
              <a:rPr lang="en-US"/>
            </a:br>
            <a:r>
              <a:rPr lang="en-US"/>
              <a:t>Project name (bold), Location (not bold)</a:t>
            </a:r>
          </a:p>
        </p:txBody>
      </p:sp>
      <p:sp>
        <p:nvSpPr>
          <p:cNvPr id="17" name="Rectangle 8"/>
          <p:cNvSpPr>
            <a:spLocks noGrp="1"/>
          </p:cNvSpPr>
          <p:nvPr>
            <p:ph type="pic" sz="quarter" idx="17"/>
          </p:nvPr>
        </p:nvSpPr>
        <p:spPr>
          <a:xfrm>
            <a:off x="16572139" y="-10755"/>
            <a:ext cx="7811861" cy="13726754"/>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3811" algn="ctr" rtl="0" latinLnBrk="0">
              <a:spcBef>
                <a:spcPct val="20000"/>
              </a:spcBef>
              <a:buFontTx/>
              <a:buNone/>
              <a:defRPr sz="4320" i="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822960" indent="-822960" algn="ctr" rtl="0" latinLnBrk="0">
              <a:spcBef>
                <a:spcPct val="20000"/>
              </a:spcBef>
              <a:buClr>
                <a:srgbClr val="438086"/>
              </a:buClr>
              <a:buSzPct val="60000"/>
              <a:buFontTx/>
              <a:buNone/>
            </a:pPr>
            <a:r>
              <a:rPr lang="en-US"/>
              <a:t>Click icon to add picture</a:t>
            </a:r>
          </a:p>
        </p:txBody>
      </p:sp>
      <p:sp>
        <p:nvSpPr>
          <p:cNvPr id="24" name="Rectangle 8"/>
          <p:cNvSpPr>
            <a:spLocks noGrp="1"/>
          </p:cNvSpPr>
          <p:nvPr>
            <p:ph type="pic" sz="quarter" idx="22"/>
          </p:nvPr>
        </p:nvSpPr>
        <p:spPr>
          <a:xfrm>
            <a:off x="8351575" y="1"/>
            <a:ext cx="7817352" cy="13714505"/>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3811" algn="ctr" rtl="0" latinLnBrk="0">
              <a:spcBef>
                <a:spcPct val="20000"/>
              </a:spcBef>
              <a:buFontTx/>
              <a:buNone/>
              <a:defRPr sz="4320" i="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822960" indent="-822960" algn="ctr" rtl="0" latinLnBrk="0">
              <a:spcBef>
                <a:spcPct val="20000"/>
              </a:spcBef>
              <a:buClr>
                <a:srgbClr val="438086"/>
              </a:buClr>
              <a:buSzPct val="60000"/>
              <a:buFontTx/>
              <a:buNone/>
            </a:pPr>
            <a:r>
              <a:rPr lang="en-US"/>
              <a:t>Click icon to add picture</a:t>
            </a:r>
          </a:p>
        </p:txBody>
      </p:sp>
      <p:sp>
        <p:nvSpPr>
          <p:cNvPr id="15" name="Title 1"/>
          <p:cNvSpPr>
            <a:spLocks noGrp="1"/>
          </p:cNvSpPr>
          <p:nvPr>
            <p:ph type="title" hasCustomPrompt="1"/>
          </p:nvPr>
        </p:nvSpPr>
        <p:spPr>
          <a:xfrm>
            <a:off x="1260565" y="1001231"/>
            <a:ext cx="6301648" cy="1181863"/>
          </a:xfrm>
          <a:prstGeom prst="rect">
            <a:avLst/>
          </a:prstGeom>
          <a:noFill/>
        </p:spPr>
        <p:txBody>
          <a:bodyPr wrap="square" lIns="0" tIns="0" rIns="0" bIns="0">
            <a:spAutoFit/>
          </a:bodyPr>
          <a:lstStyle>
            <a:lvl1pPr algn="l">
              <a:defRPr sz="3840" b="1" i="0" cap="none" spc="0" baseline="0">
                <a:solidFill>
                  <a:schemeClr val="tx1"/>
                </a:solidFill>
                <a:latin typeface="+mn-lt"/>
                <a:cs typeface="Segoe UI" panose="020B0502040204020203" pitchFamily="34" charset="0"/>
              </a:defRPr>
            </a:lvl1pPr>
          </a:lstStyle>
          <a:p>
            <a:r>
              <a:rPr lang="en-GB"/>
              <a:t>Add heading here</a:t>
            </a:r>
            <a:br>
              <a:rPr lang="en-GB"/>
            </a:br>
            <a:r>
              <a:rPr lang="en-GB"/>
              <a:t>(Two-image: Portrait)</a:t>
            </a:r>
          </a:p>
        </p:txBody>
      </p:sp>
      <p:sp>
        <p:nvSpPr>
          <p:cNvPr id="10" name="Content Placeholder 2"/>
          <p:cNvSpPr>
            <a:spLocks noGrp="1"/>
          </p:cNvSpPr>
          <p:nvPr>
            <p:ph idx="12" hasCustomPrompt="1"/>
          </p:nvPr>
        </p:nvSpPr>
        <p:spPr>
          <a:xfrm>
            <a:off x="1260560" y="3137821"/>
            <a:ext cx="6301653" cy="7003745"/>
          </a:xfrm>
          <a:prstGeom prst="rect">
            <a:avLst/>
          </a:prstGeom>
        </p:spPr>
        <p:txBody>
          <a:bodyPr lIns="0" tIns="0" rIns="0" bIns="108000">
            <a:noAutofit/>
          </a:bodyPr>
          <a:lstStyle>
            <a:lvl1pPr marL="432000" marR="0" indent="-432000" defTabSz="0" rtl="0" eaLnBrk="1" fontAlgn="auto" latinLnBrk="0" hangingPunct="1">
              <a:lnSpc>
                <a:spcPct val="100000"/>
              </a:lnSpc>
              <a:spcBef>
                <a:spcPct val="20000"/>
              </a:spcBef>
              <a:spcAft>
                <a:spcPts val="960"/>
              </a:spcAft>
              <a:buClr>
                <a:srgbClr val="C4D600"/>
              </a:buClr>
              <a:buSzTx/>
              <a:buFont typeface="Wingdings" panose="05000000000000000000" pitchFamily="2" charset="2"/>
              <a:buChar char="§"/>
              <a:tabLst>
                <a:tab pos="691200" algn="l"/>
                <a:tab pos="1425600" algn="l"/>
                <a:tab pos="2246400" algn="l"/>
                <a:tab pos="2937600" algn="l"/>
              </a:tabLst>
              <a:defRPr sz="288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lvl2pPr marL="864000" marR="0" indent="-432000" defTabSz="0" rtl="0" eaLnBrk="1" fontAlgn="auto" latinLnBrk="0" hangingPunct="1">
              <a:lnSpc>
                <a:spcPct val="100000"/>
              </a:lnSpc>
              <a:spcBef>
                <a:spcPts val="0"/>
              </a:spcBef>
              <a:spcAft>
                <a:spcPts val="960"/>
              </a:spcAft>
              <a:buClr>
                <a:srgbClr val="C4D600"/>
              </a:buClr>
              <a:buSzTx/>
              <a:buFont typeface="Arial" panose="020B0604020202020204" pitchFamily="34" charset="0"/>
              <a:buChar char="•"/>
              <a:tabLst>
                <a:tab pos="691200" algn="l"/>
                <a:tab pos="1425600" algn="l"/>
                <a:tab pos="2246400" algn="l"/>
                <a:tab pos="2937600" algn="l"/>
              </a:tabLst>
              <a:defRPr sz="288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2pPr>
            <a:lvl3pPr marL="1296000" marR="0" indent="-432000" defTabSz="0" rtl="0" eaLnBrk="1" fontAlgn="auto" latinLnBrk="0" hangingPunct="1">
              <a:lnSpc>
                <a:spcPct val="100000"/>
              </a:lnSpc>
              <a:spcBef>
                <a:spcPts val="0"/>
              </a:spcBef>
              <a:spcAft>
                <a:spcPts val="960"/>
              </a:spcAft>
              <a:buClr>
                <a:srgbClr val="C4D600"/>
              </a:buClr>
              <a:buSzTx/>
              <a:buFont typeface="Arial" panose="020B0604020202020204" pitchFamily="34" charset="0"/>
              <a:buChar char="•"/>
              <a:tabLst>
                <a:tab pos="691200" algn="l"/>
                <a:tab pos="1425600" algn="l"/>
                <a:tab pos="2246400" algn="l"/>
                <a:tab pos="2937600" algn="l"/>
              </a:tabLst>
              <a:defRPr sz="2880">
                <a:solidFill>
                  <a:srgbClr val="000000"/>
                </a:solidFill>
                <a:latin typeface="Segoe UI" panose="020B0502040204020203" pitchFamily="34" charset="0"/>
                <a:ea typeface="Segoe UI" panose="020B0502040204020203" pitchFamily="34" charset="0"/>
                <a:cs typeface="Segoe UI" panose="020B0502040204020203" pitchFamily="34" charset="0"/>
              </a:defRPr>
            </a:lvl3pPr>
            <a:lvl4pPr marL="1728000" indent="-432000" defTabSz="0">
              <a:lnSpc>
                <a:spcPct val="100000"/>
              </a:lnSpc>
              <a:spcBef>
                <a:spcPts val="0"/>
              </a:spcBef>
              <a:spcAft>
                <a:spcPts val="960"/>
              </a:spcAft>
              <a:buClr>
                <a:srgbClr val="C4D600"/>
              </a:buClr>
              <a:buFont typeface="Arial" panose="020B0604020202020204" pitchFamily="34" charset="0"/>
              <a:buChar char="•"/>
              <a:tabLst>
                <a:tab pos="691200" algn="l"/>
                <a:tab pos="1425600" algn="l"/>
                <a:tab pos="2246400" algn="l"/>
                <a:tab pos="2937600" algn="l"/>
              </a:tabLst>
              <a:defRPr sz="2880">
                <a:solidFill>
                  <a:srgbClr val="000000"/>
                </a:solidFill>
                <a:latin typeface="Segoe UI" panose="020B0502040204020203" pitchFamily="34" charset="0"/>
                <a:ea typeface="Segoe UI" panose="020B0502040204020203" pitchFamily="34" charset="0"/>
                <a:cs typeface="Segoe UI" panose="020B0502040204020203" pitchFamily="34" charset="0"/>
              </a:defRPr>
            </a:lvl4pPr>
            <a:lvl5pPr marL="2160000" indent="-432000" defTabSz="0">
              <a:lnSpc>
                <a:spcPct val="100000"/>
              </a:lnSpc>
              <a:spcBef>
                <a:spcPts val="0"/>
              </a:spcBef>
              <a:spcAft>
                <a:spcPts val="960"/>
              </a:spcAft>
              <a:buClr>
                <a:srgbClr val="C4D600"/>
              </a:buClr>
              <a:buFont typeface="Arial" pitchFamily="34" charset="0"/>
              <a:buChar char="•"/>
              <a:tabLst>
                <a:tab pos="691200" algn="l"/>
                <a:tab pos="1425600" algn="l"/>
                <a:tab pos="2246400" algn="l"/>
                <a:tab pos="2937600" algn="l"/>
              </a:tabLst>
              <a:defRPr sz="2880">
                <a:solidFill>
                  <a:srgbClr val="000000"/>
                </a:solidFill>
                <a:latin typeface="Segoe UI" panose="020B0502040204020203" pitchFamily="34" charset="0"/>
                <a:ea typeface="Segoe UI" panose="020B0502040204020203" pitchFamily="34" charset="0"/>
                <a:cs typeface="Segoe UI" panose="020B0502040204020203" pitchFamily="34" charset="0"/>
              </a:defRPr>
            </a:lvl5pPr>
            <a:lvl6pPr marL="3628800" indent="-691200">
              <a:spcBef>
                <a:spcPts val="0"/>
              </a:spcBef>
              <a:spcAft>
                <a:spcPts val="960"/>
              </a:spcAft>
              <a:buClr>
                <a:srgbClr val="C00000"/>
              </a:buClr>
              <a:buFont typeface="Wingdings" pitchFamily="2" charset="2"/>
              <a:buNone/>
              <a:defRPr sz="4320" baseline="0">
                <a:solidFill>
                  <a:srgbClr val="3C3C3C"/>
                </a:solidFill>
                <a:latin typeface="Arial" pitchFamily="34" charset="0"/>
                <a:cs typeface="Arial" pitchFamily="34" charset="0"/>
              </a:defRPr>
            </a:lvl6pPr>
            <a:lvl7pPr>
              <a:buNone/>
              <a:defRPr/>
            </a:lvl7pPr>
          </a:lstStyle>
          <a:p>
            <a:pPr lvl="0"/>
            <a:r>
              <a:rPr lang="en-US"/>
              <a:t>Add text or bullet points if required. Use bullets button in paragraph tool bar on the home tab to turn bullets on and off</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p:txBody>
      </p:sp>
      <p:sp>
        <p:nvSpPr>
          <p:cNvPr id="12" name="Slide Number Placeholder 1"/>
          <p:cNvSpPr>
            <a:spLocks noGrp="1"/>
          </p:cNvSpPr>
          <p:nvPr>
            <p:ph type="sldNum" sz="quarter" idx="4"/>
          </p:nvPr>
        </p:nvSpPr>
        <p:spPr>
          <a:xfrm>
            <a:off x="23405142" y="12632083"/>
            <a:ext cx="692181" cy="538339"/>
          </a:xfrm>
          <a:prstGeom prst="rect">
            <a:avLst/>
          </a:prstGeom>
        </p:spPr>
        <p:txBody>
          <a:bodyPr vert="horz" lIns="0" tIns="0" rIns="0" bIns="0" rtlCol="0" anchor="ctr"/>
          <a:lstStyle>
            <a:lvl1pPr algn="ctr">
              <a:defRPr sz="1920">
                <a:solidFill>
                  <a:schemeClr val="tx2"/>
                </a:solidFill>
                <a:latin typeface="+mn-lt"/>
              </a:defRPr>
            </a:lvl1pPr>
          </a:lstStyle>
          <a:p>
            <a:fld id="{9CA745CD-3612-4869-A47A-60441A1959BE}" type="slidenum">
              <a:rPr lang="en-GB" smtClean="0"/>
              <a:pPr/>
              <a:t>‹#›</a:t>
            </a:fld>
            <a:endParaRPr lang="en-GB"/>
          </a:p>
        </p:txBody>
      </p:sp>
    </p:spTree>
    <p:extLst>
      <p:ext uri="{BB962C8B-B14F-4D97-AF65-F5344CB8AC3E}">
        <p14:creationId xmlns:p14="http://schemas.microsoft.com/office/powerpoint/2010/main" val="1727130327"/>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rid slide: 15 images">
    <p:spTree>
      <p:nvGrpSpPr>
        <p:cNvPr id="1" name=""/>
        <p:cNvGrpSpPr/>
        <p:nvPr/>
      </p:nvGrpSpPr>
      <p:grpSpPr>
        <a:xfrm>
          <a:off x="0" y="0"/>
          <a:ext cx="0" cy="0"/>
          <a:chOff x="0" y="0"/>
          <a:chExt cx="0" cy="0"/>
        </a:xfrm>
      </p:grpSpPr>
      <p:sp>
        <p:nvSpPr>
          <p:cNvPr id="67" name="Picture Placeholder 15"/>
          <p:cNvSpPr>
            <a:spLocks noGrp="1"/>
          </p:cNvSpPr>
          <p:nvPr>
            <p:ph type="pic" sz="quarter" idx="32"/>
          </p:nvPr>
        </p:nvSpPr>
        <p:spPr>
          <a:xfrm>
            <a:off x="9925051" y="8272286"/>
            <a:ext cx="4512000" cy="3749760"/>
          </a:xfrm>
          <a:prstGeom prst="rect">
            <a:avLst/>
          </a:prstGeom>
        </p:spPr>
        <p:txBody>
          <a:bodyPr lIns="0" tIns="0" rIns="0" bIns="0"/>
          <a:lstStyle>
            <a:lvl1pPr marL="0" indent="0" algn="ctr">
              <a:buNone/>
              <a:defRPr sz="2160" baseline="0"/>
            </a:lvl1pPr>
          </a:lstStyle>
          <a:p>
            <a:r>
              <a:rPr lang="en-US" sz="2160"/>
              <a:t>Click icon to add picture</a:t>
            </a:r>
            <a:endParaRPr lang="en-GB"/>
          </a:p>
        </p:txBody>
      </p:sp>
      <p:sp>
        <p:nvSpPr>
          <p:cNvPr id="21" name="Picture Placeholder 15"/>
          <p:cNvSpPr>
            <a:spLocks noGrp="1"/>
          </p:cNvSpPr>
          <p:nvPr>
            <p:ph type="pic" sz="quarter" idx="15"/>
          </p:nvPr>
        </p:nvSpPr>
        <p:spPr>
          <a:xfrm>
            <a:off x="0" y="480"/>
            <a:ext cx="4512000" cy="3749760"/>
          </a:xfrm>
          <a:prstGeom prst="rect">
            <a:avLst/>
          </a:prstGeom>
        </p:spPr>
        <p:txBody>
          <a:bodyPr lIns="0" tIns="0" rIns="0" bIns="0"/>
          <a:lstStyle>
            <a:lvl1pPr marL="0" indent="0" algn="ctr">
              <a:buNone/>
              <a:defRPr sz="2160" baseline="0"/>
            </a:lvl1pPr>
          </a:lstStyle>
          <a:p>
            <a:r>
              <a:rPr lang="en-US" sz="2160"/>
              <a:t>Click icon to add picture</a:t>
            </a:r>
            <a:endParaRPr lang="en-GB"/>
          </a:p>
        </p:txBody>
      </p:sp>
      <p:sp>
        <p:nvSpPr>
          <p:cNvPr id="28" name="Picture Placeholder 15"/>
          <p:cNvSpPr>
            <a:spLocks noGrp="1"/>
          </p:cNvSpPr>
          <p:nvPr>
            <p:ph type="pic" sz="quarter" idx="21"/>
          </p:nvPr>
        </p:nvSpPr>
        <p:spPr>
          <a:xfrm>
            <a:off x="4962525" y="480"/>
            <a:ext cx="4512000" cy="3749760"/>
          </a:xfrm>
          <a:prstGeom prst="rect">
            <a:avLst/>
          </a:prstGeom>
        </p:spPr>
        <p:txBody>
          <a:bodyPr lIns="0" tIns="0" rIns="0" bIns="0"/>
          <a:lstStyle>
            <a:lvl1pPr marL="0" indent="0" algn="ctr">
              <a:buNone/>
              <a:defRPr sz="2160" baseline="0"/>
            </a:lvl1pPr>
          </a:lstStyle>
          <a:p>
            <a:r>
              <a:rPr lang="en-US" sz="2160"/>
              <a:t>Click icon to add picture</a:t>
            </a:r>
            <a:endParaRPr lang="en-GB"/>
          </a:p>
        </p:txBody>
      </p:sp>
      <p:sp>
        <p:nvSpPr>
          <p:cNvPr id="29" name="Picture Placeholder 15"/>
          <p:cNvSpPr>
            <a:spLocks noGrp="1"/>
          </p:cNvSpPr>
          <p:nvPr>
            <p:ph type="pic" sz="quarter" idx="22"/>
          </p:nvPr>
        </p:nvSpPr>
        <p:spPr>
          <a:xfrm>
            <a:off x="9925051" y="480"/>
            <a:ext cx="4512000" cy="3749760"/>
          </a:xfrm>
          <a:prstGeom prst="rect">
            <a:avLst/>
          </a:prstGeom>
        </p:spPr>
        <p:txBody>
          <a:bodyPr lIns="0" tIns="0" rIns="0" bIns="0"/>
          <a:lstStyle>
            <a:lvl1pPr marL="0" indent="0" algn="ctr">
              <a:buNone/>
              <a:defRPr sz="2160" baseline="0"/>
            </a:lvl1pPr>
          </a:lstStyle>
          <a:p>
            <a:r>
              <a:rPr lang="en-US" sz="2160"/>
              <a:t>Click icon to add picture</a:t>
            </a:r>
            <a:endParaRPr lang="en-GB"/>
          </a:p>
        </p:txBody>
      </p:sp>
      <p:sp>
        <p:nvSpPr>
          <p:cNvPr id="30" name="Picture Placeholder 15"/>
          <p:cNvSpPr>
            <a:spLocks noGrp="1"/>
          </p:cNvSpPr>
          <p:nvPr>
            <p:ph type="pic" sz="quarter" idx="23"/>
          </p:nvPr>
        </p:nvSpPr>
        <p:spPr>
          <a:xfrm>
            <a:off x="14887576" y="480"/>
            <a:ext cx="4512000" cy="3749760"/>
          </a:xfrm>
          <a:prstGeom prst="rect">
            <a:avLst/>
          </a:prstGeom>
        </p:spPr>
        <p:txBody>
          <a:bodyPr lIns="0" tIns="0" rIns="0" bIns="0"/>
          <a:lstStyle>
            <a:lvl1pPr marL="0" indent="0" algn="ctr">
              <a:buNone/>
              <a:defRPr sz="2160" baseline="0"/>
            </a:lvl1pPr>
          </a:lstStyle>
          <a:p>
            <a:r>
              <a:rPr lang="en-US" sz="2160"/>
              <a:t>Click icon to add picture</a:t>
            </a:r>
            <a:endParaRPr lang="en-GB"/>
          </a:p>
        </p:txBody>
      </p:sp>
      <p:sp>
        <p:nvSpPr>
          <p:cNvPr id="31" name="Picture Placeholder 15"/>
          <p:cNvSpPr>
            <a:spLocks noGrp="1"/>
          </p:cNvSpPr>
          <p:nvPr>
            <p:ph type="pic" sz="quarter" idx="24"/>
          </p:nvPr>
        </p:nvSpPr>
        <p:spPr>
          <a:xfrm>
            <a:off x="19850105" y="480"/>
            <a:ext cx="4533896" cy="3749760"/>
          </a:xfrm>
          <a:prstGeom prst="rect">
            <a:avLst/>
          </a:prstGeom>
        </p:spPr>
        <p:txBody>
          <a:bodyPr lIns="0" tIns="0" rIns="0" bIns="0"/>
          <a:lstStyle>
            <a:lvl1pPr marL="0" indent="0" algn="ctr">
              <a:buNone/>
              <a:defRPr sz="2160" baseline="0"/>
            </a:lvl1pPr>
          </a:lstStyle>
          <a:p>
            <a:r>
              <a:rPr lang="en-US" sz="2160"/>
              <a:t>Click icon to add picture</a:t>
            </a:r>
            <a:endParaRPr lang="en-GB"/>
          </a:p>
        </p:txBody>
      </p:sp>
      <p:sp>
        <p:nvSpPr>
          <p:cNvPr id="59" name="Picture Placeholder 15"/>
          <p:cNvSpPr>
            <a:spLocks noGrp="1"/>
          </p:cNvSpPr>
          <p:nvPr>
            <p:ph type="pic" sz="quarter" idx="25"/>
          </p:nvPr>
        </p:nvSpPr>
        <p:spPr>
          <a:xfrm>
            <a:off x="0" y="4136383"/>
            <a:ext cx="4512000" cy="3749760"/>
          </a:xfrm>
          <a:prstGeom prst="rect">
            <a:avLst/>
          </a:prstGeom>
        </p:spPr>
        <p:txBody>
          <a:bodyPr lIns="0" tIns="0" rIns="0" bIns="0"/>
          <a:lstStyle>
            <a:lvl1pPr marL="0" indent="0" algn="ctr">
              <a:buNone/>
              <a:defRPr sz="2160" baseline="0"/>
            </a:lvl1pPr>
          </a:lstStyle>
          <a:p>
            <a:r>
              <a:rPr lang="en-US" sz="2160"/>
              <a:t>Click icon to add picture</a:t>
            </a:r>
            <a:endParaRPr lang="en-GB"/>
          </a:p>
        </p:txBody>
      </p:sp>
      <p:sp>
        <p:nvSpPr>
          <p:cNvPr id="60" name="Picture Placeholder 15"/>
          <p:cNvSpPr>
            <a:spLocks noGrp="1"/>
          </p:cNvSpPr>
          <p:nvPr>
            <p:ph type="pic" sz="quarter" idx="26"/>
          </p:nvPr>
        </p:nvSpPr>
        <p:spPr>
          <a:xfrm>
            <a:off x="4962525" y="4136383"/>
            <a:ext cx="4512000" cy="3749760"/>
          </a:xfrm>
          <a:prstGeom prst="rect">
            <a:avLst/>
          </a:prstGeom>
        </p:spPr>
        <p:txBody>
          <a:bodyPr lIns="0" tIns="0" rIns="0" bIns="0"/>
          <a:lstStyle>
            <a:lvl1pPr marL="0" indent="0" algn="ctr">
              <a:buNone/>
              <a:defRPr sz="2160" baseline="0"/>
            </a:lvl1pPr>
          </a:lstStyle>
          <a:p>
            <a:r>
              <a:rPr lang="en-US" sz="2160"/>
              <a:t>Click icon to add picture</a:t>
            </a:r>
            <a:endParaRPr lang="en-GB"/>
          </a:p>
        </p:txBody>
      </p:sp>
      <p:sp>
        <p:nvSpPr>
          <p:cNvPr id="61" name="Picture Placeholder 15"/>
          <p:cNvSpPr>
            <a:spLocks noGrp="1"/>
          </p:cNvSpPr>
          <p:nvPr>
            <p:ph type="pic" sz="quarter" idx="27"/>
          </p:nvPr>
        </p:nvSpPr>
        <p:spPr>
          <a:xfrm>
            <a:off x="9925051" y="4136383"/>
            <a:ext cx="4512000" cy="3749760"/>
          </a:xfrm>
          <a:prstGeom prst="rect">
            <a:avLst/>
          </a:prstGeom>
        </p:spPr>
        <p:txBody>
          <a:bodyPr lIns="0" tIns="0" rIns="0" bIns="0"/>
          <a:lstStyle>
            <a:lvl1pPr marL="0" indent="0" algn="ctr">
              <a:buNone/>
              <a:defRPr sz="2160" baseline="0"/>
            </a:lvl1pPr>
          </a:lstStyle>
          <a:p>
            <a:r>
              <a:rPr lang="en-US" sz="2160"/>
              <a:t>Click icon to add picture</a:t>
            </a:r>
            <a:endParaRPr lang="en-GB"/>
          </a:p>
        </p:txBody>
      </p:sp>
      <p:sp>
        <p:nvSpPr>
          <p:cNvPr id="62" name="Picture Placeholder 15"/>
          <p:cNvSpPr>
            <a:spLocks noGrp="1"/>
          </p:cNvSpPr>
          <p:nvPr>
            <p:ph type="pic" sz="quarter" idx="28"/>
          </p:nvPr>
        </p:nvSpPr>
        <p:spPr>
          <a:xfrm>
            <a:off x="14887576" y="4136383"/>
            <a:ext cx="4512000" cy="3749760"/>
          </a:xfrm>
          <a:prstGeom prst="rect">
            <a:avLst/>
          </a:prstGeom>
        </p:spPr>
        <p:txBody>
          <a:bodyPr lIns="0" tIns="0" rIns="0" bIns="0"/>
          <a:lstStyle>
            <a:lvl1pPr marL="0" indent="0" algn="ctr">
              <a:buNone/>
              <a:defRPr sz="2160" baseline="0"/>
            </a:lvl1pPr>
          </a:lstStyle>
          <a:p>
            <a:r>
              <a:rPr lang="en-US" sz="2160"/>
              <a:t>Click icon to add picture</a:t>
            </a:r>
            <a:endParaRPr lang="en-GB"/>
          </a:p>
        </p:txBody>
      </p:sp>
      <p:sp>
        <p:nvSpPr>
          <p:cNvPr id="63" name="Picture Placeholder 15"/>
          <p:cNvSpPr>
            <a:spLocks noGrp="1"/>
          </p:cNvSpPr>
          <p:nvPr>
            <p:ph type="pic" sz="quarter" idx="29"/>
          </p:nvPr>
        </p:nvSpPr>
        <p:spPr>
          <a:xfrm>
            <a:off x="19850105" y="4136383"/>
            <a:ext cx="4533896" cy="3749760"/>
          </a:xfrm>
          <a:prstGeom prst="rect">
            <a:avLst/>
          </a:prstGeom>
        </p:spPr>
        <p:txBody>
          <a:bodyPr lIns="0" tIns="0" rIns="0" bIns="0"/>
          <a:lstStyle>
            <a:lvl1pPr marL="0" indent="0" algn="ctr">
              <a:buNone/>
              <a:defRPr sz="2160" baseline="0"/>
            </a:lvl1pPr>
          </a:lstStyle>
          <a:p>
            <a:r>
              <a:rPr lang="en-US" sz="2160"/>
              <a:t>Click icon to add picture</a:t>
            </a:r>
            <a:endParaRPr lang="en-GB"/>
          </a:p>
        </p:txBody>
      </p:sp>
      <p:sp>
        <p:nvSpPr>
          <p:cNvPr id="65" name="Picture Placeholder 15"/>
          <p:cNvSpPr>
            <a:spLocks noGrp="1"/>
          </p:cNvSpPr>
          <p:nvPr>
            <p:ph type="pic" sz="quarter" idx="30"/>
          </p:nvPr>
        </p:nvSpPr>
        <p:spPr>
          <a:xfrm>
            <a:off x="0" y="8272286"/>
            <a:ext cx="4512000" cy="3749760"/>
          </a:xfrm>
          <a:prstGeom prst="rect">
            <a:avLst/>
          </a:prstGeom>
        </p:spPr>
        <p:txBody>
          <a:bodyPr lIns="0" tIns="0" rIns="0" bIns="0"/>
          <a:lstStyle>
            <a:lvl1pPr marL="0" indent="0" algn="ctr">
              <a:buNone/>
              <a:defRPr sz="2160" baseline="0"/>
            </a:lvl1pPr>
          </a:lstStyle>
          <a:p>
            <a:r>
              <a:rPr lang="en-US" sz="2160"/>
              <a:t>Click icon to add picture</a:t>
            </a:r>
            <a:endParaRPr lang="en-GB"/>
          </a:p>
        </p:txBody>
      </p:sp>
      <p:sp>
        <p:nvSpPr>
          <p:cNvPr id="66" name="Picture Placeholder 15"/>
          <p:cNvSpPr>
            <a:spLocks noGrp="1"/>
          </p:cNvSpPr>
          <p:nvPr>
            <p:ph type="pic" sz="quarter" idx="31"/>
          </p:nvPr>
        </p:nvSpPr>
        <p:spPr>
          <a:xfrm>
            <a:off x="4962525" y="8272286"/>
            <a:ext cx="4512000" cy="3749760"/>
          </a:xfrm>
          <a:prstGeom prst="rect">
            <a:avLst/>
          </a:prstGeom>
        </p:spPr>
        <p:txBody>
          <a:bodyPr lIns="0" tIns="0" rIns="0" bIns="0"/>
          <a:lstStyle>
            <a:lvl1pPr marL="0" indent="0" algn="ctr">
              <a:buNone/>
              <a:defRPr sz="2160" baseline="0"/>
            </a:lvl1pPr>
          </a:lstStyle>
          <a:p>
            <a:r>
              <a:rPr lang="en-US" sz="2160"/>
              <a:t>Click icon to add picture</a:t>
            </a:r>
            <a:endParaRPr lang="en-GB"/>
          </a:p>
        </p:txBody>
      </p:sp>
      <p:sp>
        <p:nvSpPr>
          <p:cNvPr id="68" name="Picture Placeholder 15"/>
          <p:cNvSpPr>
            <a:spLocks noGrp="1"/>
          </p:cNvSpPr>
          <p:nvPr>
            <p:ph type="pic" sz="quarter" idx="33"/>
          </p:nvPr>
        </p:nvSpPr>
        <p:spPr>
          <a:xfrm>
            <a:off x="14887576" y="8272286"/>
            <a:ext cx="4512000" cy="3749760"/>
          </a:xfrm>
          <a:prstGeom prst="rect">
            <a:avLst/>
          </a:prstGeom>
        </p:spPr>
        <p:txBody>
          <a:bodyPr lIns="0" tIns="0" rIns="0" bIns="0"/>
          <a:lstStyle>
            <a:lvl1pPr marL="0" indent="0" algn="ctr">
              <a:buNone/>
              <a:defRPr sz="2160" baseline="0"/>
            </a:lvl1pPr>
          </a:lstStyle>
          <a:p>
            <a:r>
              <a:rPr lang="en-US" sz="2160"/>
              <a:t>Click icon to add picture</a:t>
            </a:r>
            <a:endParaRPr lang="en-GB"/>
          </a:p>
        </p:txBody>
      </p:sp>
      <p:sp>
        <p:nvSpPr>
          <p:cNvPr id="69" name="Picture Placeholder 15"/>
          <p:cNvSpPr>
            <a:spLocks noGrp="1"/>
          </p:cNvSpPr>
          <p:nvPr>
            <p:ph type="pic" sz="quarter" idx="34"/>
          </p:nvPr>
        </p:nvSpPr>
        <p:spPr>
          <a:xfrm>
            <a:off x="19850105" y="8272286"/>
            <a:ext cx="4533896" cy="3749760"/>
          </a:xfrm>
          <a:prstGeom prst="rect">
            <a:avLst/>
          </a:prstGeom>
        </p:spPr>
        <p:txBody>
          <a:bodyPr lIns="0" tIns="0" rIns="0" bIns="0"/>
          <a:lstStyle>
            <a:lvl1pPr marL="0" indent="0" algn="ctr">
              <a:buNone/>
              <a:defRPr sz="2160" baseline="0"/>
            </a:lvl1pPr>
          </a:lstStyle>
          <a:p>
            <a:r>
              <a:rPr lang="en-US" sz="2160"/>
              <a:t>Click icon to add picture</a:t>
            </a:r>
            <a:endParaRPr lang="en-GB"/>
          </a:p>
        </p:txBody>
      </p:sp>
      <p:sp>
        <p:nvSpPr>
          <p:cNvPr id="2" name="Slide Number Placeholder 1">
            <a:extLst>
              <a:ext uri="{FF2B5EF4-FFF2-40B4-BE49-F238E27FC236}">
                <a16:creationId xmlns:a16="http://schemas.microsoft.com/office/drawing/2014/main" id="{4B84C006-80C0-78CB-2BEC-331D5CE19040}"/>
              </a:ext>
            </a:extLst>
          </p:cNvPr>
          <p:cNvSpPr txBox="1">
            <a:spLocks/>
          </p:cNvSpPr>
          <p:nvPr userDrawn="1"/>
        </p:nvSpPr>
        <p:spPr>
          <a:xfrm>
            <a:off x="21746627" y="12632083"/>
            <a:ext cx="692181" cy="538339"/>
          </a:xfrm>
          <a:prstGeom prst="rect">
            <a:avLst/>
          </a:prstGeom>
        </p:spPr>
        <p:txBody>
          <a:bodyPr vert="horz" lIns="0" tIns="0" rIns="0" bIns="0" rtlCol="0" anchor="ctr"/>
          <a:lstStyle>
            <a:defPPr>
              <a:defRPr lang="en-GB"/>
            </a:defPPr>
            <a:lvl1pPr algn="ctr" rtl="0" fontAlgn="base">
              <a:spcBef>
                <a:spcPct val="0"/>
              </a:spcBef>
              <a:spcAft>
                <a:spcPct val="0"/>
              </a:spcAft>
              <a:defRPr sz="800" kern="1200">
                <a:solidFill>
                  <a:schemeClr val="tx2"/>
                </a:solidFill>
                <a:latin typeface="Century Gothic" panose="020B0502020202020204" pitchFamily="34"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9CA745CD-3612-4869-A47A-60441A1959BE}" type="slidenum">
              <a:rPr lang="en-GB" sz="1920" smtClean="0"/>
              <a:pPr/>
              <a:t>‹#›</a:t>
            </a:fld>
            <a:endParaRPr lang="en-GB" sz="1920"/>
          </a:p>
        </p:txBody>
      </p:sp>
    </p:spTree>
    <p:extLst>
      <p:ext uri="{BB962C8B-B14F-4D97-AF65-F5344CB8AC3E}">
        <p14:creationId xmlns:p14="http://schemas.microsoft.com/office/powerpoint/2010/main" val="31538574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
                                          </p:stCondLst>
                                        </p:cTn>
                                        <p:tgtEl>
                                          <p:spTgt spid="21"/>
                                        </p:tgtEl>
                                        <p:attrNameLst>
                                          <p:attrName>style.visibility</p:attrName>
                                        </p:attrNameLst>
                                      </p:cBhvr>
                                      <p:to>
                                        <p:strVal val="visible"/>
                                      </p:to>
                                    </p:set>
                                  </p:childTnLst>
                                </p:cTn>
                              </p:par>
                            </p:childTnLst>
                          </p:cTn>
                        </p:par>
                        <p:par>
                          <p:cTn id="7" fill="hold">
                            <p:stCondLst>
                              <p:cond delay="100"/>
                            </p:stCondLst>
                            <p:childTnLst>
                              <p:par>
                                <p:cTn id="8" presetID="1" presetClass="entr" presetSubtype="0" fill="hold" grpId="0" nodeType="afterEffect">
                                  <p:stCondLst>
                                    <p:cond delay="0"/>
                                  </p:stCondLst>
                                  <p:childTnLst>
                                    <p:set>
                                      <p:cBhvr>
                                        <p:cTn id="9" dur="1" fill="hold">
                                          <p:stCondLst>
                                            <p:cond delay="99"/>
                                          </p:stCondLst>
                                        </p:cTn>
                                        <p:tgtEl>
                                          <p:spTgt spid="28"/>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grpId="0" nodeType="afterEffect">
                                  <p:stCondLst>
                                    <p:cond delay="0"/>
                                  </p:stCondLst>
                                  <p:childTnLst>
                                    <p:set>
                                      <p:cBhvr>
                                        <p:cTn id="12" dur="1" fill="hold">
                                          <p:stCondLst>
                                            <p:cond delay="99"/>
                                          </p:stCondLst>
                                        </p:cTn>
                                        <p:tgtEl>
                                          <p:spTgt spid="29"/>
                                        </p:tgtEl>
                                        <p:attrNameLst>
                                          <p:attrName>style.visibility</p:attrName>
                                        </p:attrNameLst>
                                      </p:cBhvr>
                                      <p:to>
                                        <p:strVal val="visible"/>
                                      </p:to>
                                    </p:set>
                                  </p:childTnLst>
                                </p:cTn>
                              </p:par>
                            </p:childTnLst>
                          </p:cTn>
                        </p:par>
                        <p:par>
                          <p:cTn id="13" fill="hold">
                            <p:stCondLst>
                              <p:cond delay="300"/>
                            </p:stCondLst>
                            <p:childTnLst>
                              <p:par>
                                <p:cTn id="14" presetID="1" presetClass="entr" presetSubtype="0" fill="hold" grpId="0" nodeType="afterEffect">
                                  <p:stCondLst>
                                    <p:cond delay="0"/>
                                  </p:stCondLst>
                                  <p:childTnLst>
                                    <p:set>
                                      <p:cBhvr>
                                        <p:cTn id="15" dur="1" fill="hold">
                                          <p:stCondLst>
                                            <p:cond delay="99"/>
                                          </p:stCondLst>
                                        </p:cTn>
                                        <p:tgtEl>
                                          <p:spTgt spid="30"/>
                                        </p:tgtEl>
                                        <p:attrNameLst>
                                          <p:attrName>style.visibility</p:attrName>
                                        </p:attrNameLst>
                                      </p:cBhvr>
                                      <p:to>
                                        <p:strVal val="visible"/>
                                      </p:to>
                                    </p:set>
                                  </p:childTnLst>
                                </p:cTn>
                              </p:par>
                            </p:childTnLst>
                          </p:cTn>
                        </p:par>
                        <p:par>
                          <p:cTn id="16" fill="hold">
                            <p:stCondLst>
                              <p:cond delay="400"/>
                            </p:stCondLst>
                            <p:childTnLst>
                              <p:par>
                                <p:cTn id="17" presetID="1" presetClass="entr" presetSubtype="0" fill="hold" grpId="0" nodeType="afterEffect">
                                  <p:stCondLst>
                                    <p:cond delay="0"/>
                                  </p:stCondLst>
                                  <p:childTnLst>
                                    <p:set>
                                      <p:cBhvr>
                                        <p:cTn id="18" dur="1" fill="hold">
                                          <p:stCondLst>
                                            <p:cond delay="99"/>
                                          </p:stCondLst>
                                        </p:cTn>
                                        <p:tgtEl>
                                          <p:spTgt spid="31"/>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99"/>
                                          </p:stCondLst>
                                        </p:cTn>
                                        <p:tgtEl>
                                          <p:spTgt spid="59"/>
                                        </p:tgtEl>
                                        <p:attrNameLst>
                                          <p:attrName>style.visibility</p:attrName>
                                        </p:attrNameLst>
                                      </p:cBhvr>
                                      <p:to>
                                        <p:strVal val="visible"/>
                                      </p:to>
                                    </p:set>
                                  </p:childTnLst>
                                </p:cTn>
                              </p:par>
                            </p:childTnLst>
                          </p:cTn>
                        </p:par>
                        <p:par>
                          <p:cTn id="22" fill="hold">
                            <p:stCondLst>
                              <p:cond delay="600"/>
                            </p:stCondLst>
                            <p:childTnLst>
                              <p:par>
                                <p:cTn id="23" presetID="1" presetClass="entr" presetSubtype="0" fill="hold" grpId="0" nodeType="afterEffect">
                                  <p:stCondLst>
                                    <p:cond delay="0"/>
                                  </p:stCondLst>
                                  <p:childTnLst>
                                    <p:set>
                                      <p:cBhvr>
                                        <p:cTn id="24" dur="1" fill="hold">
                                          <p:stCondLst>
                                            <p:cond delay="99"/>
                                          </p:stCondLst>
                                        </p:cTn>
                                        <p:tgtEl>
                                          <p:spTgt spid="60"/>
                                        </p:tgtEl>
                                        <p:attrNameLst>
                                          <p:attrName>style.visibility</p:attrName>
                                        </p:attrNameLst>
                                      </p:cBhvr>
                                      <p:to>
                                        <p:strVal val="visible"/>
                                      </p:to>
                                    </p:set>
                                  </p:childTnLst>
                                </p:cTn>
                              </p:par>
                            </p:childTnLst>
                          </p:cTn>
                        </p:par>
                        <p:par>
                          <p:cTn id="25" fill="hold">
                            <p:stCondLst>
                              <p:cond delay="700"/>
                            </p:stCondLst>
                            <p:childTnLst>
                              <p:par>
                                <p:cTn id="26" presetID="1" presetClass="entr" presetSubtype="0" fill="hold" grpId="0" nodeType="afterEffect">
                                  <p:stCondLst>
                                    <p:cond delay="0"/>
                                  </p:stCondLst>
                                  <p:childTnLst>
                                    <p:set>
                                      <p:cBhvr>
                                        <p:cTn id="27" dur="1" fill="hold">
                                          <p:stCondLst>
                                            <p:cond delay="99"/>
                                          </p:stCondLst>
                                        </p:cTn>
                                        <p:tgtEl>
                                          <p:spTgt spid="61"/>
                                        </p:tgtEl>
                                        <p:attrNameLst>
                                          <p:attrName>style.visibility</p:attrName>
                                        </p:attrNameLst>
                                      </p:cBhvr>
                                      <p:to>
                                        <p:strVal val="visible"/>
                                      </p:to>
                                    </p:set>
                                  </p:childTnLst>
                                </p:cTn>
                              </p:par>
                            </p:childTnLst>
                          </p:cTn>
                        </p:par>
                        <p:par>
                          <p:cTn id="28" fill="hold">
                            <p:stCondLst>
                              <p:cond delay="800"/>
                            </p:stCondLst>
                            <p:childTnLst>
                              <p:par>
                                <p:cTn id="29" presetID="1" presetClass="entr" presetSubtype="0" fill="hold" grpId="0" nodeType="afterEffect">
                                  <p:stCondLst>
                                    <p:cond delay="0"/>
                                  </p:stCondLst>
                                  <p:childTnLst>
                                    <p:set>
                                      <p:cBhvr>
                                        <p:cTn id="30" dur="1" fill="hold">
                                          <p:stCondLst>
                                            <p:cond delay="99"/>
                                          </p:stCondLst>
                                        </p:cTn>
                                        <p:tgtEl>
                                          <p:spTgt spid="62"/>
                                        </p:tgtEl>
                                        <p:attrNameLst>
                                          <p:attrName>style.visibility</p:attrName>
                                        </p:attrNameLst>
                                      </p:cBhvr>
                                      <p:to>
                                        <p:strVal val="visible"/>
                                      </p:to>
                                    </p:set>
                                  </p:childTnLst>
                                </p:cTn>
                              </p:par>
                            </p:childTnLst>
                          </p:cTn>
                        </p:par>
                        <p:par>
                          <p:cTn id="31" fill="hold">
                            <p:stCondLst>
                              <p:cond delay="900"/>
                            </p:stCondLst>
                            <p:childTnLst>
                              <p:par>
                                <p:cTn id="32" presetID="1" presetClass="entr" presetSubtype="0" fill="hold" grpId="0" nodeType="afterEffect">
                                  <p:stCondLst>
                                    <p:cond delay="0"/>
                                  </p:stCondLst>
                                  <p:childTnLst>
                                    <p:set>
                                      <p:cBhvr>
                                        <p:cTn id="33" dur="1" fill="hold">
                                          <p:stCondLst>
                                            <p:cond delay="99"/>
                                          </p:stCondLst>
                                        </p:cTn>
                                        <p:tgtEl>
                                          <p:spTgt spid="63"/>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
                                          </p:stCondLst>
                                        </p:cTn>
                                        <p:tgtEl>
                                          <p:spTgt spid="65"/>
                                        </p:tgtEl>
                                        <p:attrNameLst>
                                          <p:attrName>style.visibility</p:attrName>
                                        </p:attrNameLst>
                                      </p:cBhvr>
                                      <p:to>
                                        <p:strVal val="visible"/>
                                      </p:to>
                                    </p:set>
                                  </p:childTnLst>
                                </p:cTn>
                              </p:par>
                            </p:childTnLst>
                          </p:cTn>
                        </p:par>
                        <p:par>
                          <p:cTn id="37" fill="hold">
                            <p:stCondLst>
                              <p:cond delay="1100"/>
                            </p:stCondLst>
                            <p:childTnLst>
                              <p:par>
                                <p:cTn id="38" presetID="1" presetClass="entr" presetSubtype="0" fill="hold" grpId="0" nodeType="afterEffect">
                                  <p:stCondLst>
                                    <p:cond delay="0"/>
                                  </p:stCondLst>
                                  <p:childTnLst>
                                    <p:set>
                                      <p:cBhvr>
                                        <p:cTn id="39" dur="1" fill="hold">
                                          <p:stCondLst>
                                            <p:cond delay="99"/>
                                          </p:stCondLst>
                                        </p:cTn>
                                        <p:tgtEl>
                                          <p:spTgt spid="66"/>
                                        </p:tgtEl>
                                        <p:attrNameLst>
                                          <p:attrName>style.visibility</p:attrName>
                                        </p:attrNameLst>
                                      </p:cBhvr>
                                      <p:to>
                                        <p:strVal val="visible"/>
                                      </p:to>
                                    </p:set>
                                  </p:childTnLst>
                                </p:cTn>
                              </p:par>
                            </p:childTnLst>
                          </p:cTn>
                        </p:par>
                        <p:par>
                          <p:cTn id="40" fill="hold">
                            <p:stCondLst>
                              <p:cond delay="1200"/>
                            </p:stCondLst>
                            <p:childTnLst>
                              <p:par>
                                <p:cTn id="41" presetID="1" presetClass="entr" presetSubtype="0" fill="hold" grpId="0" nodeType="afterEffect">
                                  <p:stCondLst>
                                    <p:cond delay="0"/>
                                  </p:stCondLst>
                                  <p:childTnLst>
                                    <p:set>
                                      <p:cBhvr>
                                        <p:cTn id="42" dur="1" fill="hold">
                                          <p:stCondLst>
                                            <p:cond delay="99"/>
                                          </p:stCondLst>
                                        </p:cTn>
                                        <p:tgtEl>
                                          <p:spTgt spid="67"/>
                                        </p:tgtEl>
                                        <p:attrNameLst>
                                          <p:attrName>style.visibility</p:attrName>
                                        </p:attrNameLst>
                                      </p:cBhvr>
                                      <p:to>
                                        <p:strVal val="visible"/>
                                      </p:to>
                                    </p:set>
                                  </p:childTnLst>
                                </p:cTn>
                              </p:par>
                            </p:childTnLst>
                          </p:cTn>
                        </p:par>
                        <p:par>
                          <p:cTn id="43" fill="hold">
                            <p:stCondLst>
                              <p:cond delay="1300"/>
                            </p:stCondLst>
                            <p:childTnLst>
                              <p:par>
                                <p:cTn id="44" presetID="1" presetClass="entr" presetSubtype="0" fill="hold" grpId="0" nodeType="afterEffect">
                                  <p:stCondLst>
                                    <p:cond delay="0"/>
                                  </p:stCondLst>
                                  <p:childTnLst>
                                    <p:set>
                                      <p:cBhvr>
                                        <p:cTn id="45" dur="1" fill="hold">
                                          <p:stCondLst>
                                            <p:cond delay="99"/>
                                          </p:stCondLst>
                                        </p:cTn>
                                        <p:tgtEl>
                                          <p:spTgt spid="68"/>
                                        </p:tgtEl>
                                        <p:attrNameLst>
                                          <p:attrName>style.visibility</p:attrName>
                                        </p:attrNameLst>
                                      </p:cBhvr>
                                      <p:to>
                                        <p:strVal val="visible"/>
                                      </p:to>
                                    </p:set>
                                  </p:childTnLst>
                                </p:cTn>
                              </p:par>
                            </p:childTnLst>
                          </p:cTn>
                        </p:par>
                        <p:par>
                          <p:cTn id="46" fill="hold">
                            <p:stCondLst>
                              <p:cond delay="1400"/>
                            </p:stCondLst>
                            <p:childTnLst>
                              <p:par>
                                <p:cTn id="47" presetID="1" presetClass="entr" presetSubtype="0" fill="hold" grpId="0" nodeType="afterEffect">
                                  <p:stCondLst>
                                    <p:cond delay="0"/>
                                  </p:stCondLst>
                                  <p:childTnLst>
                                    <p:set>
                                      <p:cBhvr>
                                        <p:cTn id="48" dur="1" fill="hold">
                                          <p:stCondLst>
                                            <p:cond delay="99"/>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21" grpId="0"/>
      <p:bldP spid="28" grpId="0"/>
      <p:bldP spid="29" grpId="0"/>
      <p:bldP spid="30" grpId="0"/>
      <p:bldP spid="31" grpId="0"/>
      <p:bldP spid="59" grpId="0"/>
      <p:bldP spid="60" grpId="0"/>
      <p:bldP spid="61" grpId="0"/>
      <p:bldP spid="62" grpId="0"/>
      <p:bldP spid="63" grpId="0"/>
      <p:bldP spid="65" grpId="0"/>
      <p:bldP spid="66" grpId="0"/>
      <p:bldP spid="68" grpId="0"/>
      <p:bldP spid="69"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reserve="1">
  <p:cSld name="Blank">
    <p:spTree>
      <p:nvGrpSpPr>
        <p:cNvPr id="1" name=""/>
        <p:cNvGrpSpPr/>
        <p:nvPr/>
      </p:nvGrpSpPr>
      <p:grpSpPr>
        <a:xfrm>
          <a:off x="0" y="0"/>
          <a:ext cx="0" cy="0"/>
          <a:chOff x="0" y="0"/>
          <a:chExt cx="0" cy="0"/>
        </a:xfrm>
      </p:grpSpPr>
      <p:pic>
        <p:nvPicPr>
          <p:cNvPr id="29" name="Title_Slide_Sol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8" y="2773"/>
            <a:ext cx="24374144" cy="13710454"/>
          </a:xfrm>
          <a:prstGeom prst="rect">
            <a:avLst/>
          </a:prstGeom>
          <a:ln w="12700">
            <a:miter lim="400000"/>
          </a:ln>
        </p:spPr>
      </p:pic>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
        <p:nvSpPr>
          <p:cNvPr id="5" name="TextBox 4"/>
          <p:cNvSpPr txBox="1"/>
          <p:nvPr userDrawn="1"/>
        </p:nvSpPr>
        <p:spPr>
          <a:xfrm>
            <a:off x="1003300" y="12791423"/>
            <a:ext cx="2501900" cy="461665"/>
          </a:xfrm>
          <a:prstGeom prst="rect">
            <a:avLst/>
          </a:prstGeom>
          <a:noFill/>
        </p:spPr>
        <p:txBody>
          <a:bodyPr wrap="square" rtlCol="0">
            <a:spAutoFit/>
          </a:bodyPr>
          <a:lstStyle/>
          <a:p>
            <a:pPr algn="l"/>
            <a:r>
              <a:rPr lang="en-US" sz="2400" b="1">
                <a:solidFill>
                  <a:schemeClr val="bg1"/>
                </a:solidFill>
                <a:latin typeface="+mj-lt"/>
              </a:rPr>
              <a:t>@DOEE_DC</a:t>
            </a:r>
          </a:p>
        </p:txBody>
      </p:sp>
      <p:pic>
        <p:nvPicPr>
          <p:cNvPr id="7" name="Picture 6"/>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342900" y="12703216"/>
            <a:ext cx="660400" cy="549872"/>
          </a:xfrm>
          <a:prstGeom prst="rect">
            <a:avLst/>
          </a:prstGeom>
        </p:spPr>
      </p:pic>
    </p:spTree>
    <p:extLst>
      <p:ext uri="{BB962C8B-B14F-4D97-AF65-F5344CB8AC3E}">
        <p14:creationId xmlns:p14="http://schemas.microsoft.com/office/powerpoint/2010/main" val="1520340794"/>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rid slide: 28 images">
    <p:spTree>
      <p:nvGrpSpPr>
        <p:cNvPr id="1" name=""/>
        <p:cNvGrpSpPr/>
        <p:nvPr/>
      </p:nvGrpSpPr>
      <p:grpSpPr>
        <a:xfrm>
          <a:off x="0" y="0"/>
          <a:ext cx="0" cy="0"/>
          <a:chOff x="0" y="0"/>
          <a:chExt cx="0" cy="0"/>
        </a:xfrm>
      </p:grpSpPr>
      <p:sp>
        <p:nvSpPr>
          <p:cNvPr id="21" name="Picture Placeholder 15"/>
          <p:cNvSpPr>
            <a:spLocks noGrp="1"/>
          </p:cNvSpPr>
          <p:nvPr>
            <p:ph type="pic" sz="quarter" idx="15"/>
          </p:nvPr>
        </p:nvSpPr>
        <p:spPr>
          <a:xfrm>
            <a:off x="0" y="-19404"/>
            <a:ext cx="3484800" cy="3015360"/>
          </a:xfrm>
          <a:prstGeom prst="rect">
            <a:avLst/>
          </a:prstGeom>
          <a:noFill/>
        </p:spPr>
        <p:txBody>
          <a:bodyPr lIns="0" tIns="0" rIns="0" bIns="0"/>
          <a:lstStyle>
            <a:lvl1pPr marL="0" indent="0" algn="ctr">
              <a:buNone/>
              <a:defRPr sz="2160" baseline="0"/>
            </a:lvl1pPr>
          </a:lstStyle>
          <a:p>
            <a:r>
              <a:rPr lang="en-US" sz="2160"/>
              <a:t>Click icon to add picture</a:t>
            </a:r>
            <a:endParaRPr lang="en-GB"/>
          </a:p>
        </p:txBody>
      </p:sp>
      <p:sp>
        <p:nvSpPr>
          <p:cNvPr id="18" name="Picture Placeholder 15"/>
          <p:cNvSpPr>
            <a:spLocks noGrp="1"/>
          </p:cNvSpPr>
          <p:nvPr>
            <p:ph type="pic" sz="quarter" idx="16"/>
          </p:nvPr>
        </p:nvSpPr>
        <p:spPr>
          <a:xfrm>
            <a:off x="20898339" y="-19404"/>
            <a:ext cx="3484800" cy="3015360"/>
          </a:xfrm>
          <a:prstGeom prst="rect">
            <a:avLst/>
          </a:prstGeom>
          <a:noFill/>
        </p:spPr>
        <p:txBody>
          <a:bodyPr lIns="0" tIns="0" rIns="0" bIns="0"/>
          <a:lstStyle>
            <a:lvl1pPr marL="0" indent="0" algn="ctr">
              <a:buNone/>
              <a:defRPr sz="2160" baseline="0"/>
            </a:lvl1pPr>
          </a:lstStyle>
          <a:p>
            <a:r>
              <a:rPr lang="en-US" sz="2160"/>
              <a:t>Click icon to add picture</a:t>
            </a:r>
            <a:endParaRPr lang="en-GB"/>
          </a:p>
        </p:txBody>
      </p:sp>
      <p:sp>
        <p:nvSpPr>
          <p:cNvPr id="19" name="Picture Placeholder 15"/>
          <p:cNvSpPr>
            <a:spLocks noGrp="1"/>
          </p:cNvSpPr>
          <p:nvPr>
            <p:ph type="pic" sz="quarter" idx="17"/>
          </p:nvPr>
        </p:nvSpPr>
        <p:spPr>
          <a:xfrm>
            <a:off x="3483056" y="-19404"/>
            <a:ext cx="3484800" cy="3015360"/>
          </a:xfrm>
          <a:prstGeom prst="rect">
            <a:avLst/>
          </a:prstGeom>
          <a:noFill/>
        </p:spPr>
        <p:txBody>
          <a:bodyPr lIns="0" tIns="0" rIns="0" bIns="0"/>
          <a:lstStyle>
            <a:lvl1pPr marL="0" indent="0" algn="ctr">
              <a:buNone/>
              <a:defRPr sz="2160" baseline="0"/>
            </a:lvl1pPr>
          </a:lstStyle>
          <a:p>
            <a:r>
              <a:rPr lang="en-US" sz="2160"/>
              <a:t>Click icon to add picture</a:t>
            </a:r>
            <a:endParaRPr lang="en-GB"/>
          </a:p>
        </p:txBody>
      </p:sp>
      <p:sp>
        <p:nvSpPr>
          <p:cNvPr id="20" name="Picture Placeholder 15"/>
          <p:cNvSpPr>
            <a:spLocks noGrp="1"/>
          </p:cNvSpPr>
          <p:nvPr>
            <p:ph type="pic" sz="quarter" idx="18"/>
          </p:nvPr>
        </p:nvSpPr>
        <p:spPr>
          <a:xfrm>
            <a:off x="6966112" y="-19404"/>
            <a:ext cx="3484800" cy="3015360"/>
          </a:xfrm>
          <a:prstGeom prst="rect">
            <a:avLst/>
          </a:prstGeom>
          <a:noFill/>
        </p:spPr>
        <p:txBody>
          <a:bodyPr lIns="0" tIns="0" rIns="0" bIns="0"/>
          <a:lstStyle>
            <a:lvl1pPr marL="0" indent="0" algn="ctr">
              <a:buNone/>
              <a:defRPr sz="2160" baseline="0"/>
            </a:lvl1pPr>
          </a:lstStyle>
          <a:p>
            <a:r>
              <a:rPr lang="en-US" sz="2160"/>
              <a:t>Click icon to add picture</a:t>
            </a:r>
            <a:endParaRPr lang="en-GB"/>
          </a:p>
        </p:txBody>
      </p:sp>
      <p:sp>
        <p:nvSpPr>
          <p:cNvPr id="22" name="Picture Placeholder 15"/>
          <p:cNvSpPr>
            <a:spLocks noGrp="1"/>
          </p:cNvSpPr>
          <p:nvPr>
            <p:ph type="pic" sz="quarter" idx="19"/>
          </p:nvPr>
        </p:nvSpPr>
        <p:spPr>
          <a:xfrm>
            <a:off x="10449168" y="-19404"/>
            <a:ext cx="3484800" cy="3015360"/>
          </a:xfrm>
          <a:prstGeom prst="rect">
            <a:avLst/>
          </a:prstGeom>
          <a:noFill/>
        </p:spPr>
        <p:txBody>
          <a:bodyPr lIns="0" tIns="0" rIns="0" bIns="0"/>
          <a:lstStyle>
            <a:lvl1pPr marL="0" indent="0" algn="ctr">
              <a:buNone/>
              <a:defRPr sz="2160" baseline="0"/>
            </a:lvl1pPr>
          </a:lstStyle>
          <a:p>
            <a:r>
              <a:rPr lang="en-US" sz="2160"/>
              <a:t>Click icon to add picture</a:t>
            </a:r>
            <a:endParaRPr lang="en-GB"/>
          </a:p>
        </p:txBody>
      </p:sp>
      <p:sp>
        <p:nvSpPr>
          <p:cNvPr id="24" name="Picture Placeholder 15"/>
          <p:cNvSpPr>
            <a:spLocks noGrp="1"/>
          </p:cNvSpPr>
          <p:nvPr>
            <p:ph type="pic" sz="quarter" idx="20"/>
          </p:nvPr>
        </p:nvSpPr>
        <p:spPr>
          <a:xfrm>
            <a:off x="13932224" y="-19404"/>
            <a:ext cx="3484800" cy="3015360"/>
          </a:xfrm>
          <a:prstGeom prst="rect">
            <a:avLst/>
          </a:prstGeom>
          <a:noFill/>
        </p:spPr>
        <p:txBody>
          <a:bodyPr lIns="0" tIns="0" rIns="0" bIns="0"/>
          <a:lstStyle>
            <a:lvl1pPr marL="0" indent="0" algn="ctr">
              <a:buNone/>
              <a:defRPr sz="2160" baseline="0"/>
            </a:lvl1pPr>
          </a:lstStyle>
          <a:p>
            <a:r>
              <a:rPr lang="en-US" sz="2160"/>
              <a:t>Click icon to add picture</a:t>
            </a:r>
            <a:endParaRPr lang="en-GB"/>
          </a:p>
        </p:txBody>
      </p:sp>
      <p:sp>
        <p:nvSpPr>
          <p:cNvPr id="25" name="Picture Placeholder 15"/>
          <p:cNvSpPr>
            <a:spLocks noGrp="1"/>
          </p:cNvSpPr>
          <p:nvPr>
            <p:ph type="pic" sz="quarter" idx="21"/>
          </p:nvPr>
        </p:nvSpPr>
        <p:spPr>
          <a:xfrm>
            <a:off x="17415280" y="-19404"/>
            <a:ext cx="3484800" cy="3015360"/>
          </a:xfrm>
          <a:prstGeom prst="rect">
            <a:avLst/>
          </a:prstGeom>
          <a:noFill/>
        </p:spPr>
        <p:txBody>
          <a:bodyPr lIns="0" tIns="0" rIns="0" bIns="0"/>
          <a:lstStyle>
            <a:lvl1pPr marL="0" indent="0" algn="ctr">
              <a:buNone/>
              <a:defRPr sz="2160" baseline="0"/>
            </a:lvl1pPr>
          </a:lstStyle>
          <a:p>
            <a:r>
              <a:rPr lang="en-US" sz="2160"/>
              <a:t>Click icon to add picture</a:t>
            </a:r>
            <a:endParaRPr lang="en-GB"/>
          </a:p>
        </p:txBody>
      </p:sp>
      <p:sp>
        <p:nvSpPr>
          <p:cNvPr id="51" name="Picture Placeholder 15"/>
          <p:cNvSpPr>
            <a:spLocks noGrp="1"/>
          </p:cNvSpPr>
          <p:nvPr>
            <p:ph type="pic" sz="quarter" idx="22"/>
          </p:nvPr>
        </p:nvSpPr>
        <p:spPr>
          <a:xfrm>
            <a:off x="0" y="2989910"/>
            <a:ext cx="3484800" cy="3015360"/>
          </a:xfrm>
          <a:prstGeom prst="rect">
            <a:avLst/>
          </a:prstGeom>
          <a:noFill/>
        </p:spPr>
        <p:txBody>
          <a:bodyPr lIns="0" tIns="0" rIns="0" bIns="0"/>
          <a:lstStyle>
            <a:lvl1pPr marL="0" indent="0" algn="ctr">
              <a:buNone/>
              <a:defRPr sz="2160" baseline="0"/>
            </a:lvl1pPr>
          </a:lstStyle>
          <a:p>
            <a:r>
              <a:rPr lang="en-US" sz="2160"/>
              <a:t>Click icon to add picture</a:t>
            </a:r>
            <a:endParaRPr lang="en-GB"/>
          </a:p>
        </p:txBody>
      </p:sp>
      <p:sp>
        <p:nvSpPr>
          <p:cNvPr id="52" name="Picture Placeholder 15"/>
          <p:cNvSpPr>
            <a:spLocks noGrp="1"/>
          </p:cNvSpPr>
          <p:nvPr>
            <p:ph type="pic" sz="quarter" idx="23"/>
          </p:nvPr>
        </p:nvSpPr>
        <p:spPr>
          <a:xfrm>
            <a:off x="20898339" y="2989910"/>
            <a:ext cx="3484800" cy="3015360"/>
          </a:xfrm>
          <a:prstGeom prst="rect">
            <a:avLst/>
          </a:prstGeom>
          <a:noFill/>
        </p:spPr>
        <p:txBody>
          <a:bodyPr lIns="0" tIns="0" rIns="0" bIns="0"/>
          <a:lstStyle>
            <a:lvl1pPr marL="0" indent="0" algn="ctr">
              <a:buNone/>
              <a:defRPr sz="2160" baseline="0"/>
            </a:lvl1pPr>
          </a:lstStyle>
          <a:p>
            <a:r>
              <a:rPr lang="en-US" sz="2160"/>
              <a:t>Click icon to add picture</a:t>
            </a:r>
            <a:endParaRPr lang="en-GB"/>
          </a:p>
        </p:txBody>
      </p:sp>
      <p:sp>
        <p:nvSpPr>
          <p:cNvPr id="53" name="Picture Placeholder 15"/>
          <p:cNvSpPr>
            <a:spLocks noGrp="1"/>
          </p:cNvSpPr>
          <p:nvPr>
            <p:ph type="pic" sz="quarter" idx="24"/>
          </p:nvPr>
        </p:nvSpPr>
        <p:spPr>
          <a:xfrm>
            <a:off x="3483056" y="2989910"/>
            <a:ext cx="3484800" cy="3015360"/>
          </a:xfrm>
          <a:prstGeom prst="rect">
            <a:avLst/>
          </a:prstGeom>
          <a:noFill/>
        </p:spPr>
        <p:txBody>
          <a:bodyPr lIns="0" tIns="0" rIns="0" bIns="0"/>
          <a:lstStyle>
            <a:lvl1pPr marL="0" indent="0" algn="ctr">
              <a:buNone/>
              <a:defRPr sz="2160" baseline="0"/>
            </a:lvl1pPr>
          </a:lstStyle>
          <a:p>
            <a:r>
              <a:rPr lang="en-US" sz="2160"/>
              <a:t>Click icon to add picture</a:t>
            </a:r>
            <a:endParaRPr lang="en-GB"/>
          </a:p>
        </p:txBody>
      </p:sp>
      <p:sp>
        <p:nvSpPr>
          <p:cNvPr id="54" name="Picture Placeholder 15"/>
          <p:cNvSpPr>
            <a:spLocks noGrp="1"/>
          </p:cNvSpPr>
          <p:nvPr>
            <p:ph type="pic" sz="quarter" idx="25"/>
          </p:nvPr>
        </p:nvSpPr>
        <p:spPr>
          <a:xfrm>
            <a:off x="6966112" y="2989910"/>
            <a:ext cx="3484800" cy="3015360"/>
          </a:xfrm>
          <a:prstGeom prst="rect">
            <a:avLst/>
          </a:prstGeom>
          <a:noFill/>
        </p:spPr>
        <p:txBody>
          <a:bodyPr lIns="0" tIns="0" rIns="0" bIns="0"/>
          <a:lstStyle>
            <a:lvl1pPr marL="0" indent="0" algn="ctr">
              <a:buNone/>
              <a:defRPr sz="2160" baseline="0"/>
            </a:lvl1pPr>
          </a:lstStyle>
          <a:p>
            <a:r>
              <a:rPr lang="en-US" sz="2160"/>
              <a:t>Click icon to add picture</a:t>
            </a:r>
            <a:endParaRPr lang="en-GB"/>
          </a:p>
        </p:txBody>
      </p:sp>
      <p:sp>
        <p:nvSpPr>
          <p:cNvPr id="55" name="Picture Placeholder 15"/>
          <p:cNvSpPr>
            <a:spLocks noGrp="1"/>
          </p:cNvSpPr>
          <p:nvPr>
            <p:ph type="pic" sz="quarter" idx="26"/>
          </p:nvPr>
        </p:nvSpPr>
        <p:spPr>
          <a:xfrm>
            <a:off x="10449168" y="2989910"/>
            <a:ext cx="3484800" cy="3015360"/>
          </a:xfrm>
          <a:prstGeom prst="rect">
            <a:avLst/>
          </a:prstGeom>
          <a:noFill/>
        </p:spPr>
        <p:txBody>
          <a:bodyPr lIns="0" tIns="0" rIns="0" bIns="0"/>
          <a:lstStyle>
            <a:lvl1pPr marL="0" indent="0" algn="ctr">
              <a:buNone/>
              <a:defRPr sz="2160" baseline="0"/>
            </a:lvl1pPr>
          </a:lstStyle>
          <a:p>
            <a:r>
              <a:rPr lang="en-US" sz="2160"/>
              <a:t>Click icon to add picture</a:t>
            </a:r>
            <a:endParaRPr lang="en-GB"/>
          </a:p>
        </p:txBody>
      </p:sp>
      <p:sp>
        <p:nvSpPr>
          <p:cNvPr id="56" name="Picture Placeholder 15"/>
          <p:cNvSpPr>
            <a:spLocks noGrp="1"/>
          </p:cNvSpPr>
          <p:nvPr>
            <p:ph type="pic" sz="quarter" idx="27"/>
          </p:nvPr>
        </p:nvSpPr>
        <p:spPr>
          <a:xfrm>
            <a:off x="13932224" y="2989910"/>
            <a:ext cx="3484800" cy="3015360"/>
          </a:xfrm>
          <a:prstGeom prst="rect">
            <a:avLst/>
          </a:prstGeom>
          <a:noFill/>
        </p:spPr>
        <p:txBody>
          <a:bodyPr lIns="0" tIns="0" rIns="0" bIns="0"/>
          <a:lstStyle>
            <a:lvl1pPr marL="0" indent="0" algn="ctr">
              <a:buNone/>
              <a:defRPr sz="2160" baseline="0"/>
            </a:lvl1pPr>
          </a:lstStyle>
          <a:p>
            <a:r>
              <a:rPr lang="en-US" sz="2160"/>
              <a:t>Click icon to add picture</a:t>
            </a:r>
            <a:endParaRPr lang="en-GB"/>
          </a:p>
        </p:txBody>
      </p:sp>
      <p:sp>
        <p:nvSpPr>
          <p:cNvPr id="57" name="Picture Placeholder 15"/>
          <p:cNvSpPr>
            <a:spLocks noGrp="1"/>
          </p:cNvSpPr>
          <p:nvPr>
            <p:ph type="pic" sz="quarter" idx="28"/>
          </p:nvPr>
        </p:nvSpPr>
        <p:spPr>
          <a:xfrm>
            <a:off x="17415280" y="2989910"/>
            <a:ext cx="3484800" cy="3015360"/>
          </a:xfrm>
          <a:prstGeom prst="rect">
            <a:avLst/>
          </a:prstGeom>
          <a:noFill/>
        </p:spPr>
        <p:txBody>
          <a:bodyPr lIns="0" tIns="0" rIns="0" bIns="0"/>
          <a:lstStyle>
            <a:lvl1pPr marL="0" indent="0" algn="ctr">
              <a:buNone/>
              <a:defRPr sz="2160" baseline="0"/>
            </a:lvl1pPr>
          </a:lstStyle>
          <a:p>
            <a:r>
              <a:rPr lang="en-US" sz="2160"/>
              <a:t>Click icon to add picture</a:t>
            </a:r>
            <a:endParaRPr lang="en-GB"/>
          </a:p>
        </p:txBody>
      </p:sp>
      <p:sp>
        <p:nvSpPr>
          <p:cNvPr id="58" name="Picture Placeholder 15"/>
          <p:cNvSpPr>
            <a:spLocks noGrp="1"/>
          </p:cNvSpPr>
          <p:nvPr>
            <p:ph type="pic" sz="quarter" idx="29"/>
          </p:nvPr>
        </p:nvSpPr>
        <p:spPr>
          <a:xfrm>
            <a:off x="0" y="6000398"/>
            <a:ext cx="3484800" cy="3015360"/>
          </a:xfrm>
          <a:prstGeom prst="rect">
            <a:avLst/>
          </a:prstGeom>
          <a:noFill/>
        </p:spPr>
        <p:txBody>
          <a:bodyPr lIns="0" tIns="0" rIns="0" bIns="0"/>
          <a:lstStyle>
            <a:lvl1pPr marL="0" indent="0" algn="ctr">
              <a:buNone/>
              <a:defRPr sz="2160" baseline="0"/>
            </a:lvl1pPr>
          </a:lstStyle>
          <a:p>
            <a:r>
              <a:rPr lang="en-US" sz="2160"/>
              <a:t>Click icon to add picture</a:t>
            </a:r>
            <a:endParaRPr lang="en-GB"/>
          </a:p>
        </p:txBody>
      </p:sp>
      <p:sp>
        <p:nvSpPr>
          <p:cNvPr id="64" name="Picture Placeholder 15"/>
          <p:cNvSpPr>
            <a:spLocks noGrp="1"/>
          </p:cNvSpPr>
          <p:nvPr>
            <p:ph type="pic" sz="quarter" idx="30"/>
          </p:nvPr>
        </p:nvSpPr>
        <p:spPr>
          <a:xfrm>
            <a:off x="20898339" y="6000398"/>
            <a:ext cx="3484800" cy="3015360"/>
          </a:xfrm>
          <a:prstGeom prst="rect">
            <a:avLst/>
          </a:prstGeom>
          <a:noFill/>
        </p:spPr>
        <p:txBody>
          <a:bodyPr lIns="0" tIns="0" rIns="0" bIns="0"/>
          <a:lstStyle>
            <a:lvl1pPr marL="0" indent="0" algn="ctr">
              <a:buNone/>
              <a:defRPr sz="2160" baseline="0"/>
            </a:lvl1pPr>
          </a:lstStyle>
          <a:p>
            <a:r>
              <a:rPr lang="en-US" sz="2160"/>
              <a:t>Click icon to add picture</a:t>
            </a:r>
            <a:endParaRPr lang="en-GB"/>
          </a:p>
        </p:txBody>
      </p:sp>
      <p:sp>
        <p:nvSpPr>
          <p:cNvPr id="70" name="Picture Placeholder 15"/>
          <p:cNvSpPr>
            <a:spLocks noGrp="1"/>
          </p:cNvSpPr>
          <p:nvPr>
            <p:ph type="pic" sz="quarter" idx="31"/>
          </p:nvPr>
        </p:nvSpPr>
        <p:spPr>
          <a:xfrm>
            <a:off x="3483056" y="6000398"/>
            <a:ext cx="3484800" cy="3015360"/>
          </a:xfrm>
          <a:prstGeom prst="rect">
            <a:avLst/>
          </a:prstGeom>
          <a:noFill/>
        </p:spPr>
        <p:txBody>
          <a:bodyPr lIns="0" tIns="0" rIns="0" bIns="0"/>
          <a:lstStyle>
            <a:lvl1pPr marL="0" indent="0" algn="ctr">
              <a:buNone/>
              <a:defRPr sz="2160" baseline="0"/>
            </a:lvl1pPr>
          </a:lstStyle>
          <a:p>
            <a:r>
              <a:rPr lang="en-US" sz="2160"/>
              <a:t>Click icon to add picture</a:t>
            </a:r>
            <a:endParaRPr lang="en-GB"/>
          </a:p>
        </p:txBody>
      </p:sp>
      <p:sp>
        <p:nvSpPr>
          <p:cNvPr id="71" name="Picture Placeholder 15"/>
          <p:cNvSpPr>
            <a:spLocks noGrp="1"/>
          </p:cNvSpPr>
          <p:nvPr>
            <p:ph type="pic" sz="quarter" idx="32"/>
          </p:nvPr>
        </p:nvSpPr>
        <p:spPr>
          <a:xfrm>
            <a:off x="6966112" y="6000398"/>
            <a:ext cx="3484800" cy="3015360"/>
          </a:xfrm>
          <a:prstGeom prst="rect">
            <a:avLst/>
          </a:prstGeom>
          <a:noFill/>
        </p:spPr>
        <p:txBody>
          <a:bodyPr lIns="0" tIns="0" rIns="0" bIns="0"/>
          <a:lstStyle>
            <a:lvl1pPr marL="0" indent="0" algn="ctr">
              <a:buNone/>
              <a:defRPr sz="2160" baseline="0"/>
            </a:lvl1pPr>
          </a:lstStyle>
          <a:p>
            <a:r>
              <a:rPr lang="en-US" sz="2160"/>
              <a:t>Click icon to add picture</a:t>
            </a:r>
            <a:endParaRPr lang="en-GB"/>
          </a:p>
        </p:txBody>
      </p:sp>
      <p:sp>
        <p:nvSpPr>
          <p:cNvPr id="72" name="Picture Placeholder 15"/>
          <p:cNvSpPr>
            <a:spLocks noGrp="1"/>
          </p:cNvSpPr>
          <p:nvPr>
            <p:ph type="pic" sz="quarter" idx="33"/>
          </p:nvPr>
        </p:nvSpPr>
        <p:spPr>
          <a:xfrm>
            <a:off x="10449168" y="6000398"/>
            <a:ext cx="3484800" cy="3015360"/>
          </a:xfrm>
          <a:prstGeom prst="rect">
            <a:avLst/>
          </a:prstGeom>
          <a:noFill/>
        </p:spPr>
        <p:txBody>
          <a:bodyPr lIns="0" tIns="0" rIns="0" bIns="0"/>
          <a:lstStyle>
            <a:lvl1pPr marL="0" indent="0" algn="ctr">
              <a:buNone/>
              <a:defRPr sz="2160" baseline="0"/>
            </a:lvl1pPr>
          </a:lstStyle>
          <a:p>
            <a:r>
              <a:rPr lang="en-US" sz="2160"/>
              <a:t>Click icon to add picture</a:t>
            </a:r>
            <a:endParaRPr lang="en-GB"/>
          </a:p>
        </p:txBody>
      </p:sp>
      <p:sp>
        <p:nvSpPr>
          <p:cNvPr id="73" name="Picture Placeholder 15"/>
          <p:cNvSpPr>
            <a:spLocks noGrp="1"/>
          </p:cNvSpPr>
          <p:nvPr>
            <p:ph type="pic" sz="quarter" idx="34"/>
          </p:nvPr>
        </p:nvSpPr>
        <p:spPr>
          <a:xfrm>
            <a:off x="13932224" y="6000398"/>
            <a:ext cx="3484800" cy="3015360"/>
          </a:xfrm>
          <a:prstGeom prst="rect">
            <a:avLst/>
          </a:prstGeom>
          <a:noFill/>
        </p:spPr>
        <p:txBody>
          <a:bodyPr lIns="0" tIns="0" rIns="0" bIns="0"/>
          <a:lstStyle>
            <a:lvl1pPr marL="0" indent="0" algn="ctr">
              <a:buNone/>
              <a:defRPr sz="2160" baseline="0"/>
            </a:lvl1pPr>
          </a:lstStyle>
          <a:p>
            <a:r>
              <a:rPr lang="en-US" sz="2160"/>
              <a:t>Click icon to add picture</a:t>
            </a:r>
            <a:endParaRPr lang="en-GB"/>
          </a:p>
        </p:txBody>
      </p:sp>
      <p:sp>
        <p:nvSpPr>
          <p:cNvPr id="74" name="Picture Placeholder 15"/>
          <p:cNvSpPr>
            <a:spLocks noGrp="1"/>
          </p:cNvSpPr>
          <p:nvPr>
            <p:ph type="pic" sz="quarter" idx="35"/>
          </p:nvPr>
        </p:nvSpPr>
        <p:spPr>
          <a:xfrm>
            <a:off x="17415280" y="6000398"/>
            <a:ext cx="3484800" cy="3015360"/>
          </a:xfrm>
          <a:prstGeom prst="rect">
            <a:avLst/>
          </a:prstGeom>
          <a:noFill/>
        </p:spPr>
        <p:txBody>
          <a:bodyPr lIns="0" tIns="0" rIns="0" bIns="0"/>
          <a:lstStyle>
            <a:lvl1pPr marL="0" indent="0" algn="ctr">
              <a:buNone/>
              <a:defRPr sz="2160" baseline="0"/>
            </a:lvl1pPr>
          </a:lstStyle>
          <a:p>
            <a:r>
              <a:rPr lang="en-US" sz="2160"/>
              <a:t>Click icon to add picture</a:t>
            </a:r>
            <a:endParaRPr lang="en-GB"/>
          </a:p>
        </p:txBody>
      </p:sp>
      <p:sp>
        <p:nvSpPr>
          <p:cNvPr id="75" name="Picture Placeholder 15"/>
          <p:cNvSpPr>
            <a:spLocks noGrp="1"/>
          </p:cNvSpPr>
          <p:nvPr>
            <p:ph type="pic" sz="quarter" idx="36"/>
          </p:nvPr>
        </p:nvSpPr>
        <p:spPr>
          <a:xfrm>
            <a:off x="0" y="9009713"/>
            <a:ext cx="3484800" cy="3015360"/>
          </a:xfrm>
          <a:prstGeom prst="rect">
            <a:avLst/>
          </a:prstGeom>
          <a:noFill/>
        </p:spPr>
        <p:txBody>
          <a:bodyPr lIns="0" tIns="0" rIns="0" bIns="0"/>
          <a:lstStyle>
            <a:lvl1pPr marL="0" indent="0" algn="ctr">
              <a:buNone/>
              <a:defRPr sz="2160" baseline="0"/>
            </a:lvl1pPr>
          </a:lstStyle>
          <a:p>
            <a:r>
              <a:rPr lang="en-US" sz="2160"/>
              <a:t>Click icon to add picture</a:t>
            </a:r>
            <a:endParaRPr lang="en-GB"/>
          </a:p>
        </p:txBody>
      </p:sp>
      <p:sp>
        <p:nvSpPr>
          <p:cNvPr id="76" name="Picture Placeholder 15"/>
          <p:cNvSpPr>
            <a:spLocks noGrp="1"/>
          </p:cNvSpPr>
          <p:nvPr>
            <p:ph type="pic" sz="quarter" idx="37"/>
          </p:nvPr>
        </p:nvSpPr>
        <p:spPr>
          <a:xfrm>
            <a:off x="20898339" y="9009713"/>
            <a:ext cx="3484800" cy="3015360"/>
          </a:xfrm>
          <a:prstGeom prst="rect">
            <a:avLst/>
          </a:prstGeom>
          <a:noFill/>
        </p:spPr>
        <p:txBody>
          <a:bodyPr lIns="0" tIns="0" rIns="0" bIns="0"/>
          <a:lstStyle>
            <a:lvl1pPr marL="0" indent="0" algn="ctr">
              <a:buNone/>
              <a:defRPr sz="2160" baseline="0"/>
            </a:lvl1pPr>
          </a:lstStyle>
          <a:p>
            <a:r>
              <a:rPr lang="en-US" sz="2160"/>
              <a:t>Click icon to add picture</a:t>
            </a:r>
            <a:endParaRPr lang="en-GB"/>
          </a:p>
        </p:txBody>
      </p:sp>
      <p:sp>
        <p:nvSpPr>
          <p:cNvPr id="77" name="Picture Placeholder 15"/>
          <p:cNvSpPr>
            <a:spLocks noGrp="1"/>
          </p:cNvSpPr>
          <p:nvPr>
            <p:ph type="pic" sz="quarter" idx="38"/>
          </p:nvPr>
        </p:nvSpPr>
        <p:spPr>
          <a:xfrm>
            <a:off x="3483056" y="9009713"/>
            <a:ext cx="3484800" cy="3015360"/>
          </a:xfrm>
          <a:prstGeom prst="rect">
            <a:avLst/>
          </a:prstGeom>
          <a:noFill/>
        </p:spPr>
        <p:txBody>
          <a:bodyPr lIns="0" tIns="0" rIns="0" bIns="0"/>
          <a:lstStyle>
            <a:lvl1pPr marL="0" indent="0" algn="ctr">
              <a:buNone/>
              <a:defRPr sz="2160" baseline="0"/>
            </a:lvl1pPr>
          </a:lstStyle>
          <a:p>
            <a:r>
              <a:rPr lang="en-US" sz="2160"/>
              <a:t>Click icon to add picture</a:t>
            </a:r>
            <a:endParaRPr lang="en-GB"/>
          </a:p>
        </p:txBody>
      </p:sp>
      <p:sp>
        <p:nvSpPr>
          <p:cNvPr id="78" name="Picture Placeholder 15"/>
          <p:cNvSpPr>
            <a:spLocks noGrp="1"/>
          </p:cNvSpPr>
          <p:nvPr>
            <p:ph type="pic" sz="quarter" idx="39"/>
          </p:nvPr>
        </p:nvSpPr>
        <p:spPr>
          <a:xfrm>
            <a:off x="6966112" y="9009713"/>
            <a:ext cx="3484800" cy="3015360"/>
          </a:xfrm>
          <a:prstGeom prst="rect">
            <a:avLst/>
          </a:prstGeom>
          <a:noFill/>
        </p:spPr>
        <p:txBody>
          <a:bodyPr lIns="0" tIns="0" rIns="0" bIns="0"/>
          <a:lstStyle>
            <a:lvl1pPr marL="0" indent="0" algn="ctr">
              <a:buNone/>
              <a:defRPr sz="2160" baseline="0"/>
            </a:lvl1pPr>
          </a:lstStyle>
          <a:p>
            <a:r>
              <a:rPr lang="en-US" sz="2160"/>
              <a:t>Click icon to add picture</a:t>
            </a:r>
            <a:endParaRPr lang="en-GB"/>
          </a:p>
        </p:txBody>
      </p:sp>
      <p:sp>
        <p:nvSpPr>
          <p:cNvPr id="79" name="Picture Placeholder 15"/>
          <p:cNvSpPr>
            <a:spLocks noGrp="1"/>
          </p:cNvSpPr>
          <p:nvPr>
            <p:ph type="pic" sz="quarter" idx="40"/>
          </p:nvPr>
        </p:nvSpPr>
        <p:spPr>
          <a:xfrm>
            <a:off x="10449168" y="9009713"/>
            <a:ext cx="3484800" cy="3015360"/>
          </a:xfrm>
          <a:prstGeom prst="rect">
            <a:avLst/>
          </a:prstGeom>
          <a:noFill/>
        </p:spPr>
        <p:txBody>
          <a:bodyPr lIns="0" tIns="0" rIns="0" bIns="0"/>
          <a:lstStyle>
            <a:lvl1pPr marL="0" indent="0" algn="ctr">
              <a:buNone/>
              <a:defRPr sz="2160" baseline="0"/>
            </a:lvl1pPr>
          </a:lstStyle>
          <a:p>
            <a:r>
              <a:rPr lang="en-US" sz="2160"/>
              <a:t>Click icon to add picture</a:t>
            </a:r>
            <a:endParaRPr lang="en-GB"/>
          </a:p>
        </p:txBody>
      </p:sp>
      <p:sp>
        <p:nvSpPr>
          <p:cNvPr id="80" name="Picture Placeholder 15"/>
          <p:cNvSpPr>
            <a:spLocks noGrp="1"/>
          </p:cNvSpPr>
          <p:nvPr>
            <p:ph type="pic" sz="quarter" idx="41"/>
          </p:nvPr>
        </p:nvSpPr>
        <p:spPr>
          <a:xfrm>
            <a:off x="13932224" y="9009713"/>
            <a:ext cx="3484800" cy="3015360"/>
          </a:xfrm>
          <a:prstGeom prst="rect">
            <a:avLst/>
          </a:prstGeom>
          <a:noFill/>
        </p:spPr>
        <p:txBody>
          <a:bodyPr lIns="0" tIns="0" rIns="0" bIns="0"/>
          <a:lstStyle>
            <a:lvl1pPr marL="0" indent="0" algn="ctr">
              <a:buNone/>
              <a:defRPr sz="2160" baseline="0"/>
            </a:lvl1pPr>
          </a:lstStyle>
          <a:p>
            <a:r>
              <a:rPr lang="en-US" sz="2160"/>
              <a:t>Click icon to add picture</a:t>
            </a:r>
            <a:endParaRPr lang="en-GB"/>
          </a:p>
        </p:txBody>
      </p:sp>
      <p:sp>
        <p:nvSpPr>
          <p:cNvPr id="81" name="Picture Placeholder 15"/>
          <p:cNvSpPr>
            <a:spLocks noGrp="1"/>
          </p:cNvSpPr>
          <p:nvPr>
            <p:ph type="pic" sz="quarter" idx="42"/>
          </p:nvPr>
        </p:nvSpPr>
        <p:spPr>
          <a:xfrm>
            <a:off x="17415280" y="9009713"/>
            <a:ext cx="3484800" cy="3015360"/>
          </a:xfrm>
          <a:prstGeom prst="rect">
            <a:avLst/>
          </a:prstGeom>
          <a:noFill/>
        </p:spPr>
        <p:txBody>
          <a:bodyPr lIns="0" tIns="0" rIns="0" bIns="0"/>
          <a:lstStyle>
            <a:lvl1pPr marL="0" indent="0" algn="ctr">
              <a:buNone/>
              <a:defRPr sz="2160" baseline="0"/>
            </a:lvl1pPr>
          </a:lstStyle>
          <a:p>
            <a:r>
              <a:rPr lang="en-US" sz="2160"/>
              <a:t>Click icon to add picture</a:t>
            </a:r>
            <a:endParaRPr lang="en-GB"/>
          </a:p>
        </p:txBody>
      </p:sp>
      <p:sp>
        <p:nvSpPr>
          <p:cNvPr id="2" name="Slide Number Placeholder 1">
            <a:extLst>
              <a:ext uri="{FF2B5EF4-FFF2-40B4-BE49-F238E27FC236}">
                <a16:creationId xmlns:a16="http://schemas.microsoft.com/office/drawing/2014/main" id="{D60AB378-D428-C8F8-C3AF-971D0AD323DF}"/>
              </a:ext>
            </a:extLst>
          </p:cNvPr>
          <p:cNvSpPr txBox="1">
            <a:spLocks/>
          </p:cNvSpPr>
          <p:nvPr userDrawn="1"/>
        </p:nvSpPr>
        <p:spPr>
          <a:xfrm>
            <a:off x="21746627" y="12632083"/>
            <a:ext cx="692181" cy="538339"/>
          </a:xfrm>
          <a:prstGeom prst="rect">
            <a:avLst/>
          </a:prstGeom>
        </p:spPr>
        <p:txBody>
          <a:bodyPr vert="horz" lIns="0" tIns="0" rIns="0" bIns="0" rtlCol="0" anchor="ctr"/>
          <a:lstStyle>
            <a:defPPr>
              <a:defRPr lang="en-GB"/>
            </a:defPPr>
            <a:lvl1pPr algn="ctr" rtl="0" fontAlgn="base">
              <a:spcBef>
                <a:spcPct val="0"/>
              </a:spcBef>
              <a:spcAft>
                <a:spcPct val="0"/>
              </a:spcAft>
              <a:defRPr sz="800" kern="1200">
                <a:solidFill>
                  <a:schemeClr val="tx2"/>
                </a:solidFill>
                <a:latin typeface="Century Gothic" panose="020B0502020202020204" pitchFamily="34"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9CA745CD-3612-4869-A47A-60441A1959BE}" type="slidenum">
              <a:rPr lang="en-GB" sz="1920" smtClean="0"/>
              <a:pPr/>
              <a:t>‹#›</a:t>
            </a:fld>
            <a:endParaRPr lang="en-GB" sz="1920"/>
          </a:p>
        </p:txBody>
      </p:sp>
    </p:spTree>
    <p:extLst>
      <p:ext uri="{BB962C8B-B14F-4D97-AF65-F5344CB8AC3E}">
        <p14:creationId xmlns:p14="http://schemas.microsoft.com/office/powerpoint/2010/main" val="21584526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
                                          </p:stCondLst>
                                        </p:cTn>
                                        <p:tgtEl>
                                          <p:spTgt spid="21"/>
                                        </p:tgtEl>
                                        <p:attrNameLst>
                                          <p:attrName>style.visibility</p:attrName>
                                        </p:attrNameLst>
                                      </p:cBhvr>
                                      <p:to>
                                        <p:strVal val="visible"/>
                                      </p:to>
                                    </p:set>
                                  </p:childTnLst>
                                </p:cTn>
                              </p:par>
                            </p:childTnLst>
                          </p:cTn>
                        </p:par>
                        <p:par>
                          <p:cTn id="7" fill="hold">
                            <p:stCondLst>
                              <p:cond delay="100"/>
                            </p:stCondLst>
                            <p:childTnLst>
                              <p:par>
                                <p:cTn id="8" presetID="1" presetClass="entr" presetSubtype="0" fill="hold" grpId="0" nodeType="afterEffect">
                                  <p:stCondLst>
                                    <p:cond delay="0"/>
                                  </p:stCondLst>
                                  <p:childTnLst>
                                    <p:set>
                                      <p:cBhvr>
                                        <p:cTn id="9" dur="1" fill="hold">
                                          <p:stCondLst>
                                            <p:cond delay="99"/>
                                          </p:stCondLst>
                                        </p:cTn>
                                        <p:tgtEl>
                                          <p:spTgt spid="19"/>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grpId="0" nodeType="afterEffect">
                                  <p:stCondLst>
                                    <p:cond delay="0"/>
                                  </p:stCondLst>
                                  <p:childTnLst>
                                    <p:set>
                                      <p:cBhvr>
                                        <p:cTn id="12" dur="1" fill="hold">
                                          <p:stCondLst>
                                            <p:cond delay="99"/>
                                          </p:stCondLst>
                                        </p:cTn>
                                        <p:tgtEl>
                                          <p:spTgt spid="20"/>
                                        </p:tgtEl>
                                        <p:attrNameLst>
                                          <p:attrName>style.visibility</p:attrName>
                                        </p:attrNameLst>
                                      </p:cBhvr>
                                      <p:to>
                                        <p:strVal val="visible"/>
                                      </p:to>
                                    </p:set>
                                  </p:childTnLst>
                                </p:cTn>
                              </p:par>
                            </p:childTnLst>
                          </p:cTn>
                        </p:par>
                        <p:par>
                          <p:cTn id="13" fill="hold">
                            <p:stCondLst>
                              <p:cond delay="300"/>
                            </p:stCondLst>
                            <p:childTnLst>
                              <p:par>
                                <p:cTn id="14" presetID="1" presetClass="entr" presetSubtype="0" fill="hold" grpId="0" nodeType="afterEffect">
                                  <p:stCondLst>
                                    <p:cond delay="0"/>
                                  </p:stCondLst>
                                  <p:childTnLst>
                                    <p:set>
                                      <p:cBhvr>
                                        <p:cTn id="15" dur="1" fill="hold">
                                          <p:stCondLst>
                                            <p:cond delay="99"/>
                                          </p:stCondLst>
                                        </p:cTn>
                                        <p:tgtEl>
                                          <p:spTgt spid="22"/>
                                        </p:tgtEl>
                                        <p:attrNameLst>
                                          <p:attrName>style.visibility</p:attrName>
                                        </p:attrNameLst>
                                      </p:cBhvr>
                                      <p:to>
                                        <p:strVal val="visible"/>
                                      </p:to>
                                    </p:set>
                                  </p:childTnLst>
                                </p:cTn>
                              </p:par>
                            </p:childTnLst>
                          </p:cTn>
                        </p:par>
                        <p:par>
                          <p:cTn id="16" fill="hold">
                            <p:stCondLst>
                              <p:cond delay="400"/>
                            </p:stCondLst>
                            <p:childTnLst>
                              <p:par>
                                <p:cTn id="17" presetID="1" presetClass="entr" presetSubtype="0" fill="hold" grpId="0" nodeType="afterEffect">
                                  <p:stCondLst>
                                    <p:cond delay="0"/>
                                  </p:stCondLst>
                                  <p:childTnLst>
                                    <p:set>
                                      <p:cBhvr>
                                        <p:cTn id="18" dur="1" fill="hold">
                                          <p:stCondLst>
                                            <p:cond delay="99"/>
                                          </p:stCondLst>
                                        </p:cTn>
                                        <p:tgtEl>
                                          <p:spTgt spid="24"/>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99"/>
                                          </p:stCondLst>
                                        </p:cTn>
                                        <p:tgtEl>
                                          <p:spTgt spid="25"/>
                                        </p:tgtEl>
                                        <p:attrNameLst>
                                          <p:attrName>style.visibility</p:attrName>
                                        </p:attrNameLst>
                                      </p:cBhvr>
                                      <p:to>
                                        <p:strVal val="visible"/>
                                      </p:to>
                                    </p:set>
                                  </p:childTnLst>
                                </p:cTn>
                              </p:par>
                            </p:childTnLst>
                          </p:cTn>
                        </p:par>
                        <p:par>
                          <p:cTn id="22" fill="hold">
                            <p:stCondLst>
                              <p:cond delay="600"/>
                            </p:stCondLst>
                            <p:childTnLst>
                              <p:par>
                                <p:cTn id="23" presetID="1" presetClass="entr" presetSubtype="0" fill="hold" grpId="0" nodeType="afterEffect">
                                  <p:stCondLst>
                                    <p:cond delay="0"/>
                                  </p:stCondLst>
                                  <p:childTnLst>
                                    <p:set>
                                      <p:cBhvr>
                                        <p:cTn id="24" dur="1" fill="hold">
                                          <p:stCondLst>
                                            <p:cond delay="99"/>
                                          </p:stCondLst>
                                        </p:cTn>
                                        <p:tgtEl>
                                          <p:spTgt spid="18"/>
                                        </p:tgtEl>
                                        <p:attrNameLst>
                                          <p:attrName>style.visibility</p:attrName>
                                        </p:attrNameLst>
                                      </p:cBhvr>
                                      <p:to>
                                        <p:strVal val="visible"/>
                                      </p:to>
                                    </p:set>
                                  </p:childTnLst>
                                </p:cTn>
                              </p:par>
                            </p:childTnLst>
                          </p:cTn>
                        </p:par>
                        <p:par>
                          <p:cTn id="25" fill="hold">
                            <p:stCondLst>
                              <p:cond delay="700"/>
                            </p:stCondLst>
                            <p:childTnLst>
                              <p:par>
                                <p:cTn id="26" presetID="1" presetClass="entr" presetSubtype="0" fill="hold" grpId="0" nodeType="afterEffect">
                                  <p:stCondLst>
                                    <p:cond delay="0"/>
                                  </p:stCondLst>
                                  <p:childTnLst>
                                    <p:set>
                                      <p:cBhvr>
                                        <p:cTn id="27" dur="1" fill="hold">
                                          <p:stCondLst>
                                            <p:cond delay="99"/>
                                          </p:stCondLst>
                                        </p:cTn>
                                        <p:tgtEl>
                                          <p:spTgt spid="51"/>
                                        </p:tgtEl>
                                        <p:attrNameLst>
                                          <p:attrName>style.visibility</p:attrName>
                                        </p:attrNameLst>
                                      </p:cBhvr>
                                      <p:to>
                                        <p:strVal val="visible"/>
                                      </p:to>
                                    </p:set>
                                  </p:childTnLst>
                                </p:cTn>
                              </p:par>
                            </p:childTnLst>
                          </p:cTn>
                        </p:par>
                        <p:par>
                          <p:cTn id="28" fill="hold">
                            <p:stCondLst>
                              <p:cond delay="800"/>
                            </p:stCondLst>
                            <p:childTnLst>
                              <p:par>
                                <p:cTn id="29" presetID="1" presetClass="entr" presetSubtype="0" fill="hold" grpId="0" nodeType="afterEffect">
                                  <p:stCondLst>
                                    <p:cond delay="0"/>
                                  </p:stCondLst>
                                  <p:childTnLst>
                                    <p:set>
                                      <p:cBhvr>
                                        <p:cTn id="30" dur="1" fill="hold">
                                          <p:stCondLst>
                                            <p:cond delay="99"/>
                                          </p:stCondLst>
                                        </p:cTn>
                                        <p:tgtEl>
                                          <p:spTgt spid="53"/>
                                        </p:tgtEl>
                                        <p:attrNameLst>
                                          <p:attrName>style.visibility</p:attrName>
                                        </p:attrNameLst>
                                      </p:cBhvr>
                                      <p:to>
                                        <p:strVal val="visible"/>
                                      </p:to>
                                    </p:set>
                                  </p:childTnLst>
                                </p:cTn>
                              </p:par>
                            </p:childTnLst>
                          </p:cTn>
                        </p:par>
                        <p:par>
                          <p:cTn id="31" fill="hold">
                            <p:stCondLst>
                              <p:cond delay="900"/>
                            </p:stCondLst>
                            <p:childTnLst>
                              <p:par>
                                <p:cTn id="32" presetID="1" presetClass="entr" presetSubtype="0" fill="hold" grpId="0" nodeType="afterEffect">
                                  <p:stCondLst>
                                    <p:cond delay="0"/>
                                  </p:stCondLst>
                                  <p:childTnLst>
                                    <p:set>
                                      <p:cBhvr>
                                        <p:cTn id="33" dur="1" fill="hold">
                                          <p:stCondLst>
                                            <p:cond delay="99"/>
                                          </p:stCondLst>
                                        </p:cTn>
                                        <p:tgtEl>
                                          <p:spTgt spid="54"/>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
                                          </p:stCondLst>
                                        </p:cTn>
                                        <p:tgtEl>
                                          <p:spTgt spid="55"/>
                                        </p:tgtEl>
                                        <p:attrNameLst>
                                          <p:attrName>style.visibility</p:attrName>
                                        </p:attrNameLst>
                                      </p:cBhvr>
                                      <p:to>
                                        <p:strVal val="visible"/>
                                      </p:to>
                                    </p:set>
                                  </p:childTnLst>
                                </p:cTn>
                              </p:par>
                            </p:childTnLst>
                          </p:cTn>
                        </p:par>
                        <p:par>
                          <p:cTn id="37" fill="hold">
                            <p:stCondLst>
                              <p:cond delay="1100"/>
                            </p:stCondLst>
                            <p:childTnLst>
                              <p:par>
                                <p:cTn id="38" presetID="1" presetClass="entr" presetSubtype="0" fill="hold" grpId="0" nodeType="afterEffect">
                                  <p:stCondLst>
                                    <p:cond delay="0"/>
                                  </p:stCondLst>
                                  <p:childTnLst>
                                    <p:set>
                                      <p:cBhvr>
                                        <p:cTn id="39" dur="1" fill="hold">
                                          <p:stCondLst>
                                            <p:cond delay="99"/>
                                          </p:stCondLst>
                                        </p:cTn>
                                        <p:tgtEl>
                                          <p:spTgt spid="56"/>
                                        </p:tgtEl>
                                        <p:attrNameLst>
                                          <p:attrName>style.visibility</p:attrName>
                                        </p:attrNameLst>
                                      </p:cBhvr>
                                      <p:to>
                                        <p:strVal val="visible"/>
                                      </p:to>
                                    </p:set>
                                  </p:childTnLst>
                                </p:cTn>
                              </p:par>
                            </p:childTnLst>
                          </p:cTn>
                        </p:par>
                        <p:par>
                          <p:cTn id="40" fill="hold">
                            <p:stCondLst>
                              <p:cond delay="1200"/>
                            </p:stCondLst>
                            <p:childTnLst>
                              <p:par>
                                <p:cTn id="41" presetID="1" presetClass="entr" presetSubtype="0" fill="hold" grpId="0" nodeType="afterEffect">
                                  <p:stCondLst>
                                    <p:cond delay="0"/>
                                  </p:stCondLst>
                                  <p:childTnLst>
                                    <p:set>
                                      <p:cBhvr>
                                        <p:cTn id="42" dur="1" fill="hold">
                                          <p:stCondLst>
                                            <p:cond delay="99"/>
                                          </p:stCondLst>
                                        </p:cTn>
                                        <p:tgtEl>
                                          <p:spTgt spid="57"/>
                                        </p:tgtEl>
                                        <p:attrNameLst>
                                          <p:attrName>style.visibility</p:attrName>
                                        </p:attrNameLst>
                                      </p:cBhvr>
                                      <p:to>
                                        <p:strVal val="visible"/>
                                      </p:to>
                                    </p:set>
                                  </p:childTnLst>
                                </p:cTn>
                              </p:par>
                            </p:childTnLst>
                          </p:cTn>
                        </p:par>
                        <p:par>
                          <p:cTn id="43" fill="hold">
                            <p:stCondLst>
                              <p:cond delay="1300"/>
                            </p:stCondLst>
                            <p:childTnLst>
                              <p:par>
                                <p:cTn id="44" presetID="1" presetClass="entr" presetSubtype="0" fill="hold" grpId="0" nodeType="afterEffect">
                                  <p:stCondLst>
                                    <p:cond delay="0"/>
                                  </p:stCondLst>
                                  <p:childTnLst>
                                    <p:set>
                                      <p:cBhvr>
                                        <p:cTn id="45" dur="1" fill="hold">
                                          <p:stCondLst>
                                            <p:cond delay="99"/>
                                          </p:stCondLst>
                                        </p:cTn>
                                        <p:tgtEl>
                                          <p:spTgt spid="52"/>
                                        </p:tgtEl>
                                        <p:attrNameLst>
                                          <p:attrName>style.visibility</p:attrName>
                                        </p:attrNameLst>
                                      </p:cBhvr>
                                      <p:to>
                                        <p:strVal val="visible"/>
                                      </p:to>
                                    </p:set>
                                  </p:childTnLst>
                                </p:cTn>
                              </p:par>
                            </p:childTnLst>
                          </p:cTn>
                        </p:par>
                        <p:par>
                          <p:cTn id="46" fill="hold">
                            <p:stCondLst>
                              <p:cond delay="1400"/>
                            </p:stCondLst>
                            <p:childTnLst>
                              <p:par>
                                <p:cTn id="47" presetID="1" presetClass="entr" presetSubtype="0" fill="hold" grpId="0" nodeType="afterEffect">
                                  <p:stCondLst>
                                    <p:cond delay="0"/>
                                  </p:stCondLst>
                                  <p:childTnLst>
                                    <p:set>
                                      <p:cBhvr>
                                        <p:cTn id="48" dur="1" fill="hold">
                                          <p:stCondLst>
                                            <p:cond delay="99"/>
                                          </p:stCondLst>
                                        </p:cTn>
                                        <p:tgtEl>
                                          <p:spTgt spid="58"/>
                                        </p:tgtEl>
                                        <p:attrNameLst>
                                          <p:attrName>style.visibility</p:attrName>
                                        </p:attrNameLst>
                                      </p:cBhvr>
                                      <p:to>
                                        <p:strVal val="visible"/>
                                      </p:to>
                                    </p:set>
                                  </p:childTnLst>
                                </p:cTn>
                              </p:par>
                            </p:childTnLst>
                          </p:cTn>
                        </p:par>
                        <p:par>
                          <p:cTn id="49" fill="hold">
                            <p:stCondLst>
                              <p:cond delay="1500"/>
                            </p:stCondLst>
                            <p:childTnLst>
                              <p:par>
                                <p:cTn id="50" presetID="1" presetClass="entr" presetSubtype="0" fill="hold" grpId="0" nodeType="afterEffect">
                                  <p:stCondLst>
                                    <p:cond delay="0"/>
                                  </p:stCondLst>
                                  <p:childTnLst>
                                    <p:set>
                                      <p:cBhvr>
                                        <p:cTn id="51" dur="1" fill="hold">
                                          <p:stCondLst>
                                            <p:cond delay="99"/>
                                          </p:stCondLst>
                                        </p:cTn>
                                        <p:tgtEl>
                                          <p:spTgt spid="70"/>
                                        </p:tgtEl>
                                        <p:attrNameLst>
                                          <p:attrName>style.visibility</p:attrName>
                                        </p:attrNameLst>
                                      </p:cBhvr>
                                      <p:to>
                                        <p:strVal val="visible"/>
                                      </p:to>
                                    </p:set>
                                  </p:childTnLst>
                                </p:cTn>
                              </p:par>
                            </p:childTnLst>
                          </p:cTn>
                        </p:par>
                        <p:par>
                          <p:cTn id="52" fill="hold">
                            <p:stCondLst>
                              <p:cond delay="1600"/>
                            </p:stCondLst>
                            <p:childTnLst>
                              <p:par>
                                <p:cTn id="53" presetID="1" presetClass="entr" presetSubtype="0" fill="hold" grpId="0" nodeType="afterEffect">
                                  <p:stCondLst>
                                    <p:cond delay="0"/>
                                  </p:stCondLst>
                                  <p:childTnLst>
                                    <p:set>
                                      <p:cBhvr>
                                        <p:cTn id="54" dur="1" fill="hold">
                                          <p:stCondLst>
                                            <p:cond delay="99"/>
                                          </p:stCondLst>
                                        </p:cTn>
                                        <p:tgtEl>
                                          <p:spTgt spid="71"/>
                                        </p:tgtEl>
                                        <p:attrNameLst>
                                          <p:attrName>style.visibility</p:attrName>
                                        </p:attrNameLst>
                                      </p:cBhvr>
                                      <p:to>
                                        <p:strVal val="visible"/>
                                      </p:to>
                                    </p:set>
                                  </p:childTnLst>
                                </p:cTn>
                              </p:par>
                            </p:childTnLst>
                          </p:cTn>
                        </p:par>
                        <p:par>
                          <p:cTn id="55" fill="hold">
                            <p:stCondLst>
                              <p:cond delay="1700"/>
                            </p:stCondLst>
                            <p:childTnLst>
                              <p:par>
                                <p:cTn id="56" presetID="1" presetClass="entr" presetSubtype="0" fill="hold" grpId="0" nodeType="afterEffect">
                                  <p:stCondLst>
                                    <p:cond delay="0"/>
                                  </p:stCondLst>
                                  <p:childTnLst>
                                    <p:set>
                                      <p:cBhvr>
                                        <p:cTn id="57" dur="1" fill="hold">
                                          <p:stCondLst>
                                            <p:cond delay="99"/>
                                          </p:stCondLst>
                                        </p:cTn>
                                        <p:tgtEl>
                                          <p:spTgt spid="72"/>
                                        </p:tgtEl>
                                        <p:attrNameLst>
                                          <p:attrName>style.visibility</p:attrName>
                                        </p:attrNameLst>
                                      </p:cBhvr>
                                      <p:to>
                                        <p:strVal val="visible"/>
                                      </p:to>
                                    </p:set>
                                  </p:childTnLst>
                                </p:cTn>
                              </p:par>
                            </p:childTnLst>
                          </p:cTn>
                        </p:par>
                        <p:par>
                          <p:cTn id="58" fill="hold">
                            <p:stCondLst>
                              <p:cond delay="1800"/>
                            </p:stCondLst>
                            <p:childTnLst>
                              <p:par>
                                <p:cTn id="59" presetID="1" presetClass="entr" presetSubtype="0" fill="hold" grpId="0" nodeType="afterEffect">
                                  <p:stCondLst>
                                    <p:cond delay="0"/>
                                  </p:stCondLst>
                                  <p:childTnLst>
                                    <p:set>
                                      <p:cBhvr>
                                        <p:cTn id="60" dur="1" fill="hold">
                                          <p:stCondLst>
                                            <p:cond delay="99"/>
                                          </p:stCondLst>
                                        </p:cTn>
                                        <p:tgtEl>
                                          <p:spTgt spid="73"/>
                                        </p:tgtEl>
                                        <p:attrNameLst>
                                          <p:attrName>style.visibility</p:attrName>
                                        </p:attrNameLst>
                                      </p:cBhvr>
                                      <p:to>
                                        <p:strVal val="visible"/>
                                      </p:to>
                                    </p:set>
                                  </p:childTnLst>
                                </p:cTn>
                              </p:par>
                            </p:childTnLst>
                          </p:cTn>
                        </p:par>
                        <p:par>
                          <p:cTn id="61" fill="hold">
                            <p:stCondLst>
                              <p:cond delay="1900"/>
                            </p:stCondLst>
                            <p:childTnLst>
                              <p:par>
                                <p:cTn id="62" presetID="1" presetClass="entr" presetSubtype="0" fill="hold" grpId="0" nodeType="afterEffect">
                                  <p:stCondLst>
                                    <p:cond delay="0"/>
                                  </p:stCondLst>
                                  <p:childTnLst>
                                    <p:set>
                                      <p:cBhvr>
                                        <p:cTn id="63" dur="1" fill="hold">
                                          <p:stCondLst>
                                            <p:cond delay="99"/>
                                          </p:stCondLst>
                                        </p:cTn>
                                        <p:tgtEl>
                                          <p:spTgt spid="74"/>
                                        </p:tgtEl>
                                        <p:attrNameLst>
                                          <p:attrName>style.visibility</p:attrName>
                                        </p:attrNameLst>
                                      </p:cBhvr>
                                      <p:to>
                                        <p:strVal val="visible"/>
                                      </p:to>
                                    </p:set>
                                  </p:childTnLst>
                                </p:cTn>
                              </p:par>
                            </p:childTnLst>
                          </p:cTn>
                        </p:par>
                        <p:par>
                          <p:cTn id="64" fill="hold">
                            <p:stCondLst>
                              <p:cond delay="2000"/>
                            </p:stCondLst>
                            <p:childTnLst>
                              <p:par>
                                <p:cTn id="65" presetID="1" presetClass="entr" presetSubtype="0" fill="hold" grpId="0" nodeType="afterEffect">
                                  <p:stCondLst>
                                    <p:cond delay="0"/>
                                  </p:stCondLst>
                                  <p:childTnLst>
                                    <p:set>
                                      <p:cBhvr>
                                        <p:cTn id="66" dur="1" fill="hold">
                                          <p:stCondLst>
                                            <p:cond delay="99"/>
                                          </p:stCondLst>
                                        </p:cTn>
                                        <p:tgtEl>
                                          <p:spTgt spid="64"/>
                                        </p:tgtEl>
                                        <p:attrNameLst>
                                          <p:attrName>style.visibility</p:attrName>
                                        </p:attrNameLst>
                                      </p:cBhvr>
                                      <p:to>
                                        <p:strVal val="visible"/>
                                      </p:to>
                                    </p:set>
                                  </p:childTnLst>
                                </p:cTn>
                              </p:par>
                            </p:childTnLst>
                          </p:cTn>
                        </p:par>
                        <p:par>
                          <p:cTn id="67" fill="hold">
                            <p:stCondLst>
                              <p:cond delay="2100"/>
                            </p:stCondLst>
                            <p:childTnLst>
                              <p:par>
                                <p:cTn id="68" presetID="1" presetClass="entr" presetSubtype="0" fill="hold" grpId="0" nodeType="afterEffect">
                                  <p:stCondLst>
                                    <p:cond delay="0"/>
                                  </p:stCondLst>
                                  <p:childTnLst>
                                    <p:set>
                                      <p:cBhvr>
                                        <p:cTn id="69" dur="1" fill="hold">
                                          <p:stCondLst>
                                            <p:cond delay="99"/>
                                          </p:stCondLst>
                                        </p:cTn>
                                        <p:tgtEl>
                                          <p:spTgt spid="75"/>
                                        </p:tgtEl>
                                        <p:attrNameLst>
                                          <p:attrName>style.visibility</p:attrName>
                                        </p:attrNameLst>
                                      </p:cBhvr>
                                      <p:to>
                                        <p:strVal val="visible"/>
                                      </p:to>
                                    </p:set>
                                  </p:childTnLst>
                                </p:cTn>
                              </p:par>
                            </p:childTnLst>
                          </p:cTn>
                        </p:par>
                        <p:par>
                          <p:cTn id="70" fill="hold">
                            <p:stCondLst>
                              <p:cond delay="2200"/>
                            </p:stCondLst>
                            <p:childTnLst>
                              <p:par>
                                <p:cTn id="71" presetID="1" presetClass="entr" presetSubtype="0" fill="hold" grpId="0" nodeType="afterEffect">
                                  <p:stCondLst>
                                    <p:cond delay="0"/>
                                  </p:stCondLst>
                                  <p:childTnLst>
                                    <p:set>
                                      <p:cBhvr>
                                        <p:cTn id="72" dur="1" fill="hold">
                                          <p:stCondLst>
                                            <p:cond delay="99"/>
                                          </p:stCondLst>
                                        </p:cTn>
                                        <p:tgtEl>
                                          <p:spTgt spid="77"/>
                                        </p:tgtEl>
                                        <p:attrNameLst>
                                          <p:attrName>style.visibility</p:attrName>
                                        </p:attrNameLst>
                                      </p:cBhvr>
                                      <p:to>
                                        <p:strVal val="visible"/>
                                      </p:to>
                                    </p:set>
                                  </p:childTnLst>
                                </p:cTn>
                              </p:par>
                            </p:childTnLst>
                          </p:cTn>
                        </p:par>
                        <p:par>
                          <p:cTn id="73" fill="hold">
                            <p:stCondLst>
                              <p:cond delay="2300"/>
                            </p:stCondLst>
                            <p:childTnLst>
                              <p:par>
                                <p:cTn id="74" presetID="1" presetClass="entr" presetSubtype="0" fill="hold" grpId="0" nodeType="afterEffect">
                                  <p:stCondLst>
                                    <p:cond delay="0"/>
                                  </p:stCondLst>
                                  <p:childTnLst>
                                    <p:set>
                                      <p:cBhvr>
                                        <p:cTn id="75" dur="1" fill="hold">
                                          <p:stCondLst>
                                            <p:cond delay="99"/>
                                          </p:stCondLst>
                                        </p:cTn>
                                        <p:tgtEl>
                                          <p:spTgt spid="78"/>
                                        </p:tgtEl>
                                        <p:attrNameLst>
                                          <p:attrName>style.visibility</p:attrName>
                                        </p:attrNameLst>
                                      </p:cBhvr>
                                      <p:to>
                                        <p:strVal val="visible"/>
                                      </p:to>
                                    </p:set>
                                  </p:childTnLst>
                                </p:cTn>
                              </p:par>
                            </p:childTnLst>
                          </p:cTn>
                        </p:par>
                        <p:par>
                          <p:cTn id="76" fill="hold">
                            <p:stCondLst>
                              <p:cond delay="2400"/>
                            </p:stCondLst>
                            <p:childTnLst>
                              <p:par>
                                <p:cTn id="77" presetID="1" presetClass="entr" presetSubtype="0" fill="hold" grpId="0" nodeType="afterEffect">
                                  <p:stCondLst>
                                    <p:cond delay="0"/>
                                  </p:stCondLst>
                                  <p:childTnLst>
                                    <p:set>
                                      <p:cBhvr>
                                        <p:cTn id="78" dur="1" fill="hold">
                                          <p:stCondLst>
                                            <p:cond delay="99"/>
                                          </p:stCondLst>
                                        </p:cTn>
                                        <p:tgtEl>
                                          <p:spTgt spid="79"/>
                                        </p:tgtEl>
                                        <p:attrNameLst>
                                          <p:attrName>style.visibility</p:attrName>
                                        </p:attrNameLst>
                                      </p:cBhvr>
                                      <p:to>
                                        <p:strVal val="visible"/>
                                      </p:to>
                                    </p:set>
                                  </p:childTnLst>
                                </p:cTn>
                              </p:par>
                            </p:childTnLst>
                          </p:cTn>
                        </p:par>
                        <p:par>
                          <p:cTn id="79" fill="hold">
                            <p:stCondLst>
                              <p:cond delay="2500"/>
                            </p:stCondLst>
                            <p:childTnLst>
                              <p:par>
                                <p:cTn id="80" presetID="1" presetClass="entr" presetSubtype="0" fill="hold" grpId="0" nodeType="afterEffect">
                                  <p:stCondLst>
                                    <p:cond delay="0"/>
                                  </p:stCondLst>
                                  <p:childTnLst>
                                    <p:set>
                                      <p:cBhvr>
                                        <p:cTn id="81" dur="1" fill="hold">
                                          <p:stCondLst>
                                            <p:cond delay="99"/>
                                          </p:stCondLst>
                                        </p:cTn>
                                        <p:tgtEl>
                                          <p:spTgt spid="80"/>
                                        </p:tgtEl>
                                        <p:attrNameLst>
                                          <p:attrName>style.visibility</p:attrName>
                                        </p:attrNameLst>
                                      </p:cBhvr>
                                      <p:to>
                                        <p:strVal val="visible"/>
                                      </p:to>
                                    </p:set>
                                  </p:childTnLst>
                                </p:cTn>
                              </p:par>
                            </p:childTnLst>
                          </p:cTn>
                        </p:par>
                        <p:par>
                          <p:cTn id="82" fill="hold">
                            <p:stCondLst>
                              <p:cond delay="2600"/>
                            </p:stCondLst>
                            <p:childTnLst>
                              <p:par>
                                <p:cTn id="83" presetID="1" presetClass="entr" presetSubtype="0" fill="hold" grpId="0" nodeType="afterEffect">
                                  <p:stCondLst>
                                    <p:cond delay="0"/>
                                  </p:stCondLst>
                                  <p:childTnLst>
                                    <p:set>
                                      <p:cBhvr>
                                        <p:cTn id="84" dur="1" fill="hold">
                                          <p:stCondLst>
                                            <p:cond delay="99"/>
                                          </p:stCondLst>
                                        </p:cTn>
                                        <p:tgtEl>
                                          <p:spTgt spid="81"/>
                                        </p:tgtEl>
                                        <p:attrNameLst>
                                          <p:attrName>style.visibility</p:attrName>
                                        </p:attrNameLst>
                                      </p:cBhvr>
                                      <p:to>
                                        <p:strVal val="visible"/>
                                      </p:to>
                                    </p:set>
                                  </p:childTnLst>
                                </p:cTn>
                              </p:par>
                            </p:childTnLst>
                          </p:cTn>
                        </p:par>
                        <p:par>
                          <p:cTn id="85" fill="hold">
                            <p:stCondLst>
                              <p:cond delay="2700"/>
                            </p:stCondLst>
                            <p:childTnLst>
                              <p:par>
                                <p:cTn id="86" presetID="1" presetClass="entr" presetSubtype="0" fill="hold" grpId="0" nodeType="afterEffect">
                                  <p:stCondLst>
                                    <p:cond delay="0"/>
                                  </p:stCondLst>
                                  <p:childTnLst>
                                    <p:set>
                                      <p:cBhvr>
                                        <p:cTn id="87" dur="1" fill="hold">
                                          <p:stCondLst>
                                            <p:cond delay="99"/>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8" grpId="0"/>
      <p:bldP spid="19" grpId="0"/>
      <p:bldP spid="20" grpId="0"/>
      <p:bldP spid="22" grpId="0"/>
      <p:bldP spid="24" grpId="0"/>
      <p:bldP spid="25" grpId="0"/>
      <p:bldP spid="51" grpId="0"/>
      <p:bldP spid="52" grpId="0"/>
      <p:bldP spid="53" grpId="0"/>
      <p:bldP spid="54" grpId="0"/>
      <p:bldP spid="55" grpId="0"/>
      <p:bldP spid="56" grpId="0"/>
      <p:bldP spid="57" grpId="0"/>
      <p:bldP spid="58" grpId="0"/>
      <p:bldP spid="64" grpId="0"/>
      <p:bldP spid="70" grpId="0"/>
      <p:bldP spid="71" grpId="0"/>
      <p:bldP spid="72" grpId="0"/>
      <p:bldP spid="73" grpId="0"/>
      <p:bldP spid="74" grpId="0"/>
      <p:bldP spid="75" grpId="0"/>
      <p:bldP spid="76" grpId="0"/>
      <p:bldP spid="77" grpId="0"/>
      <p:bldP spid="78" grpId="0"/>
      <p:bldP spid="79" grpId="0"/>
      <p:bldP spid="80" grpId="0"/>
      <p:bldP spid="81"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eople org slide: Text only">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1246784" y="998636"/>
            <a:ext cx="7104789" cy="1477327"/>
          </a:xfrm>
          <a:prstGeom prst="rect">
            <a:avLst/>
          </a:prstGeom>
          <a:noFill/>
        </p:spPr>
        <p:txBody>
          <a:bodyPr wrap="square" lIns="0" tIns="0" rIns="0" bIns="0">
            <a:spAutoFit/>
          </a:bodyPr>
          <a:lstStyle>
            <a:lvl1pPr algn="l">
              <a:defRPr sz="4800" b="1" i="0" cap="none" spc="0" baseline="0">
                <a:solidFill>
                  <a:schemeClr val="tx1"/>
                </a:solidFill>
                <a:latin typeface="+mn-lt"/>
                <a:cs typeface="Segoe UI" panose="020B0502040204020203" pitchFamily="34" charset="0"/>
              </a:defRPr>
            </a:lvl1pPr>
          </a:lstStyle>
          <a:p>
            <a:r>
              <a:rPr lang="en-GB"/>
              <a:t>Add heading here</a:t>
            </a:r>
            <a:br>
              <a:rPr lang="en-GB"/>
            </a:br>
            <a:r>
              <a:rPr lang="en-GB"/>
              <a:t>(People slide: Text)</a:t>
            </a:r>
          </a:p>
        </p:txBody>
      </p:sp>
      <p:sp>
        <p:nvSpPr>
          <p:cNvPr id="10" name="SmartArt Placeholder 2057"/>
          <p:cNvSpPr>
            <a:spLocks noGrp="1"/>
          </p:cNvSpPr>
          <p:nvPr>
            <p:ph type="dgm" sz="quarter" idx="49" hasCustomPrompt="1"/>
          </p:nvPr>
        </p:nvSpPr>
        <p:spPr>
          <a:xfrm>
            <a:off x="10147747" y="5759879"/>
            <a:ext cx="124800" cy="1729740"/>
          </a:xfrm>
          <a:prstGeom prst="rect">
            <a:avLst/>
          </a:prstGeom>
          <a:solidFill>
            <a:schemeClr val="accent3"/>
          </a:solidFill>
        </p:spPr>
        <p:txBody>
          <a:bodyPr/>
          <a:lstStyle>
            <a:lvl1pPr marL="0" indent="0">
              <a:buNone/>
              <a:defRPr sz="480"/>
            </a:lvl1pPr>
          </a:lstStyle>
          <a:p>
            <a:r>
              <a:rPr lang="en-GB"/>
              <a:t> </a:t>
            </a:r>
          </a:p>
        </p:txBody>
      </p:sp>
      <p:sp>
        <p:nvSpPr>
          <p:cNvPr id="11" name="SmartArt Placeholder 2057"/>
          <p:cNvSpPr>
            <a:spLocks noGrp="1"/>
          </p:cNvSpPr>
          <p:nvPr>
            <p:ph type="dgm" sz="quarter" idx="52" hasCustomPrompt="1"/>
          </p:nvPr>
        </p:nvSpPr>
        <p:spPr>
          <a:xfrm>
            <a:off x="10148507" y="1141571"/>
            <a:ext cx="124800" cy="1729740"/>
          </a:xfrm>
          <a:prstGeom prst="rect">
            <a:avLst/>
          </a:prstGeom>
          <a:solidFill>
            <a:srgbClr val="C4D600"/>
          </a:solidFill>
        </p:spPr>
        <p:txBody>
          <a:bodyPr/>
          <a:lstStyle>
            <a:lvl1pPr marL="0" indent="0">
              <a:buNone/>
              <a:defRPr sz="480"/>
            </a:lvl1pPr>
          </a:lstStyle>
          <a:p>
            <a:r>
              <a:rPr lang="en-GB"/>
              <a:t> </a:t>
            </a:r>
          </a:p>
        </p:txBody>
      </p:sp>
      <p:sp>
        <p:nvSpPr>
          <p:cNvPr id="12" name="SmartArt Placeholder 2057"/>
          <p:cNvSpPr>
            <a:spLocks noGrp="1"/>
          </p:cNvSpPr>
          <p:nvPr>
            <p:ph type="dgm" sz="quarter" idx="50" hasCustomPrompt="1"/>
          </p:nvPr>
        </p:nvSpPr>
        <p:spPr>
          <a:xfrm>
            <a:off x="10146987" y="3452269"/>
            <a:ext cx="124800" cy="1729740"/>
          </a:xfrm>
          <a:prstGeom prst="rect">
            <a:avLst/>
          </a:prstGeom>
          <a:solidFill>
            <a:schemeClr val="accent1"/>
          </a:solidFill>
        </p:spPr>
        <p:txBody>
          <a:bodyPr/>
          <a:lstStyle>
            <a:lvl1pPr marL="0" indent="0">
              <a:buNone/>
              <a:defRPr sz="480"/>
            </a:lvl1pPr>
          </a:lstStyle>
          <a:p>
            <a:r>
              <a:rPr lang="en-GB"/>
              <a:t> </a:t>
            </a:r>
          </a:p>
        </p:txBody>
      </p:sp>
      <p:sp>
        <p:nvSpPr>
          <p:cNvPr id="13" name="SmartArt Placeholder 2057"/>
          <p:cNvSpPr>
            <a:spLocks noGrp="1"/>
          </p:cNvSpPr>
          <p:nvPr>
            <p:ph type="dgm" sz="quarter" idx="48" hasCustomPrompt="1"/>
          </p:nvPr>
        </p:nvSpPr>
        <p:spPr>
          <a:xfrm>
            <a:off x="3429480" y="5759879"/>
            <a:ext cx="124800" cy="1729740"/>
          </a:xfrm>
          <a:prstGeom prst="rect">
            <a:avLst/>
          </a:prstGeom>
          <a:solidFill>
            <a:schemeClr val="accent3"/>
          </a:solidFill>
        </p:spPr>
        <p:txBody>
          <a:bodyPr/>
          <a:lstStyle>
            <a:lvl1pPr marL="0" indent="0">
              <a:buNone/>
              <a:defRPr sz="480"/>
            </a:lvl1pPr>
          </a:lstStyle>
          <a:p>
            <a:r>
              <a:rPr lang="en-GB"/>
              <a:t> </a:t>
            </a:r>
          </a:p>
        </p:txBody>
      </p:sp>
      <p:sp>
        <p:nvSpPr>
          <p:cNvPr id="16" name="SmartArt Placeholder 2057"/>
          <p:cNvSpPr>
            <a:spLocks noGrp="1"/>
          </p:cNvSpPr>
          <p:nvPr>
            <p:ph type="dgm" sz="quarter" idx="47" hasCustomPrompt="1"/>
          </p:nvPr>
        </p:nvSpPr>
        <p:spPr>
          <a:xfrm>
            <a:off x="6306891" y="8055296"/>
            <a:ext cx="124800" cy="1729740"/>
          </a:xfrm>
          <a:prstGeom prst="rect">
            <a:avLst/>
          </a:prstGeom>
          <a:solidFill>
            <a:schemeClr val="accent4"/>
          </a:solidFill>
        </p:spPr>
        <p:txBody>
          <a:bodyPr/>
          <a:lstStyle>
            <a:lvl1pPr marL="0" indent="0">
              <a:buNone/>
              <a:defRPr sz="480"/>
            </a:lvl1pPr>
          </a:lstStyle>
          <a:p>
            <a:r>
              <a:rPr lang="en-GB"/>
              <a:t> </a:t>
            </a:r>
          </a:p>
        </p:txBody>
      </p:sp>
      <p:sp>
        <p:nvSpPr>
          <p:cNvPr id="19" name="SmartArt Placeholder 2057"/>
          <p:cNvSpPr>
            <a:spLocks noGrp="1"/>
          </p:cNvSpPr>
          <p:nvPr>
            <p:ph type="dgm" sz="quarter" idx="46" hasCustomPrompt="1"/>
          </p:nvPr>
        </p:nvSpPr>
        <p:spPr>
          <a:xfrm>
            <a:off x="13028827" y="8055296"/>
            <a:ext cx="124800" cy="1729740"/>
          </a:xfrm>
          <a:prstGeom prst="rect">
            <a:avLst/>
          </a:prstGeom>
          <a:solidFill>
            <a:schemeClr val="accent4"/>
          </a:solidFill>
        </p:spPr>
        <p:txBody>
          <a:bodyPr/>
          <a:lstStyle>
            <a:lvl1pPr marL="0" indent="0">
              <a:buNone/>
              <a:defRPr sz="480"/>
            </a:lvl1pPr>
          </a:lstStyle>
          <a:p>
            <a:r>
              <a:rPr lang="en-GB"/>
              <a:t> </a:t>
            </a:r>
          </a:p>
        </p:txBody>
      </p:sp>
      <p:sp>
        <p:nvSpPr>
          <p:cNvPr id="22" name="Text Placeholder 5"/>
          <p:cNvSpPr>
            <a:spLocks noGrp="1"/>
          </p:cNvSpPr>
          <p:nvPr>
            <p:ph type="body" sz="quarter" idx="23" hasCustomPrompt="1"/>
          </p:nvPr>
        </p:nvSpPr>
        <p:spPr>
          <a:xfrm>
            <a:off x="10271787" y="3401616"/>
            <a:ext cx="4992000" cy="1752960"/>
          </a:xfrm>
          <a:prstGeom prst="rect">
            <a:avLst/>
          </a:prstGeom>
        </p:spPr>
        <p:txBody>
          <a:bodyPr tIns="0" bIns="0"/>
          <a:lstStyle>
            <a:lvl1pPr marL="0" indent="0">
              <a:spcBef>
                <a:spcPts val="0"/>
              </a:spcBef>
              <a:buNone/>
              <a:defRPr sz="2160" b="1" baseline="0">
                <a:latin typeface="+mn-lt"/>
              </a:defRPr>
            </a:lvl1pPr>
            <a:lvl2pPr>
              <a:defRPr sz="1920"/>
            </a:lvl2pPr>
            <a:lvl3pPr>
              <a:defRPr sz="1920"/>
            </a:lvl3pPr>
            <a:lvl4pPr>
              <a:defRPr sz="1920"/>
            </a:lvl4pPr>
            <a:lvl5pPr>
              <a:defRPr sz="1920"/>
            </a:lvl5pPr>
          </a:lstStyle>
          <a:p>
            <a:pPr lvl="0"/>
            <a:r>
              <a:rPr lang="en-US"/>
              <a:t>Add name (bold)</a:t>
            </a:r>
            <a:br>
              <a:rPr lang="en-US"/>
            </a:br>
            <a:r>
              <a:rPr lang="en-US"/>
              <a:t>Add job title below (not bold)</a:t>
            </a:r>
          </a:p>
        </p:txBody>
      </p:sp>
      <p:sp>
        <p:nvSpPr>
          <p:cNvPr id="25" name="Text Placeholder 5"/>
          <p:cNvSpPr>
            <a:spLocks noGrp="1"/>
          </p:cNvSpPr>
          <p:nvPr>
            <p:ph type="body" sz="quarter" idx="25" hasCustomPrompt="1"/>
          </p:nvPr>
        </p:nvSpPr>
        <p:spPr>
          <a:xfrm>
            <a:off x="10271787" y="1089370"/>
            <a:ext cx="4992000" cy="1752960"/>
          </a:xfrm>
          <a:prstGeom prst="rect">
            <a:avLst/>
          </a:prstGeom>
        </p:spPr>
        <p:txBody>
          <a:bodyPr tIns="0" bIns="0"/>
          <a:lstStyle>
            <a:lvl1pPr marL="0" indent="0">
              <a:spcBef>
                <a:spcPts val="0"/>
              </a:spcBef>
              <a:buNone/>
              <a:defRPr sz="2160" b="1" baseline="0">
                <a:latin typeface="+mn-lt"/>
              </a:defRPr>
            </a:lvl1pPr>
            <a:lvl2pPr>
              <a:defRPr sz="1920"/>
            </a:lvl2pPr>
            <a:lvl3pPr>
              <a:defRPr sz="1920"/>
            </a:lvl3pPr>
            <a:lvl4pPr>
              <a:defRPr sz="1920"/>
            </a:lvl4pPr>
            <a:lvl5pPr>
              <a:defRPr sz="1920"/>
            </a:lvl5pPr>
          </a:lstStyle>
          <a:p>
            <a:pPr lvl="0"/>
            <a:r>
              <a:rPr lang="en-US"/>
              <a:t>Add name (bold) </a:t>
            </a:r>
            <a:br>
              <a:rPr lang="en-US"/>
            </a:br>
            <a:r>
              <a:rPr lang="en-US"/>
              <a:t>Add job title below (not bold)</a:t>
            </a:r>
          </a:p>
        </p:txBody>
      </p:sp>
      <p:sp>
        <p:nvSpPr>
          <p:cNvPr id="26" name="Text Placeholder 5"/>
          <p:cNvSpPr>
            <a:spLocks noGrp="1"/>
          </p:cNvSpPr>
          <p:nvPr>
            <p:ph type="body" sz="quarter" idx="27" hasCustomPrompt="1"/>
          </p:nvPr>
        </p:nvSpPr>
        <p:spPr>
          <a:xfrm>
            <a:off x="3551032" y="3401616"/>
            <a:ext cx="4992000" cy="1752960"/>
          </a:xfrm>
          <a:prstGeom prst="rect">
            <a:avLst/>
          </a:prstGeom>
        </p:spPr>
        <p:txBody>
          <a:bodyPr tIns="0" bIns="0"/>
          <a:lstStyle>
            <a:lvl1pPr marL="0" indent="0">
              <a:spcBef>
                <a:spcPts val="0"/>
              </a:spcBef>
              <a:buNone/>
              <a:defRPr sz="2160" b="1" baseline="0">
                <a:latin typeface="+mn-lt"/>
              </a:defRPr>
            </a:lvl1pPr>
            <a:lvl2pPr>
              <a:defRPr sz="1920"/>
            </a:lvl2pPr>
            <a:lvl3pPr>
              <a:defRPr sz="1920"/>
            </a:lvl3pPr>
            <a:lvl4pPr>
              <a:defRPr sz="1920"/>
            </a:lvl4pPr>
            <a:lvl5pPr>
              <a:defRPr sz="1920"/>
            </a:lvl5pPr>
          </a:lstStyle>
          <a:p>
            <a:pPr lvl="0"/>
            <a:r>
              <a:rPr lang="en-US"/>
              <a:t>Add name (bold)</a:t>
            </a:r>
            <a:br>
              <a:rPr lang="en-US"/>
            </a:br>
            <a:r>
              <a:rPr lang="en-US"/>
              <a:t>Add job title below (not bold)</a:t>
            </a:r>
          </a:p>
        </p:txBody>
      </p:sp>
      <p:sp>
        <p:nvSpPr>
          <p:cNvPr id="27" name="Text Placeholder 5"/>
          <p:cNvSpPr>
            <a:spLocks noGrp="1"/>
          </p:cNvSpPr>
          <p:nvPr>
            <p:ph type="body" sz="quarter" idx="31" hasCustomPrompt="1"/>
          </p:nvPr>
        </p:nvSpPr>
        <p:spPr>
          <a:xfrm>
            <a:off x="10271787" y="5709226"/>
            <a:ext cx="4992000" cy="1752960"/>
          </a:xfrm>
          <a:prstGeom prst="rect">
            <a:avLst/>
          </a:prstGeom>
        </p:spPr>
        <p:txBody>
          <a:bodyPr tIns="0" bIns="0"/>
          <a:lstStyle>
            <a:lvl1pPr marL="0" indent="0">
              <a:spcBef>
                <a:spcPts val="0"/>
              </a:spcBef>
              <a:buNone/>
              <a:defRPr sz="2160" b="1" baseline="0">
                <a:latin typeface="+mn-lt"/>
              </a:defRPr>
            </a:lvl1pPr>
            <a:lvl2pPr>
              <a:defRPr sz="1920"/>
            </a:lvl2pPr>
            <a:lvl3pPr>
              <a:defRPr sz="1920"/>
            </a:lvl3pPr>
            <a:lvl4pPr>
              <a:defRPr sz="1920"/>
            </a:lvl4pPr>
            <a:lvl5pPr>
              <a:defRPr sz="1920"/>
            </a:lvl5pPr>
          </a:lstStyle>
          <a:p>
            <a:pPr lvl="0"/>
            <a:r>
              <a:rPr lang="en-US"/>
              <a:t>Add name (bold)</a:t>
            </a:r>
            <a:br>
              <a:rPr lang="en-US"/>
            </a:br>
            <a:r>
              <a:rPr lang="en-US"/>
              <a:t>Add job title below (not bold)</a:t>
            </a:r>
          </a:p>
        </p:txBody>
      </p:sp>
      <p:sp>
        <p:nvSpPr>
          <p:cNvPr id="28" name="Text Placeholder 5"/>
          <p:cNvSpPr>
            <a:spLocks noGrp="1"/>
          </p:cNvSpPr>
          <p:nvPr>
            <p:ph type="body" sz="quarter" idx="33" hasCustomPrompt="1"/>
          </p:nvPr>
        </p:nvSpPr>
        <p:spPr>
          <a:xfrm>
            <a:off x="3551037" y="5709226"/>
            <a:ext cx="4992000" cy="1752960"/>
          </a:xfrm>
          <a:prstGeom prst="rect">
            <a:avLst/>
          </a:prstGeom>
        </p:spPr>
        <p:txBody>
          <a:bodyPr tIns="0" bIns="0"/>
          <a:lstStyle>
            <a:lvl1pPr marL="0" indent="0">
              <a:spcBef>
                <a:spcPts val="0"/>
              </a:spcBef>
              <a:buNone/>
              <a:defRPr sz="2160" b="1">
                <a:latin typeface="+mn-lt"/>
              </a:defRPr>
            </a:lvl1pPr>
            <a:lvl2pPr>
              <a:defRPr sz="1920"/>
            </a:lvl2pPr>
            <a:lvl3pPr>
              <a:defRPr sz="1920"/>
            </a:lvl3pPr>
            <a:lvl4pPr>
              <a:defRPr sz="1920"/>
            </a:lvl4pPr>
            <a:lvl5pPr>
              <a:defRPr sz="1920"/>
            </a:lvl5pPr>
          </a:lstStyle>
          <a:p>
            <a:pPr lvl="0"/>
            <a:r>
              <a:rPr lang="en-US"/>
              <a:t>Add name (bold)</a:t>
            </a:r>
            <a:br>
              <a:rPr lang="en-US"/>
            </a:br>
            <a:r>
              <a:rPr lang="en-US"/>
              <a:t>Add job title below (not bold)</a:t>
            </a:r>
          </a:p>
        </p:txBody>
      </p:sp>
      <p:sp>
        <p:nvSpPr>
          <p:cNvPr id="29" name="Text Placeholder 5"/>
          <p:cNvSpPr>
            <a:spLocks noGrp="1"/>
          </p:cNvSpPr>
          <p:nvPr>
            <p:ph type="body" sz="quarter" idx="35" hasCustomPrompt="1"/>
          </p:nvPr>
        </p:nvSpPr>
        <p:spPr>
          <a:xfrm>
            <a:off x="16608491" y="5709226"/>
            <a:ext cx="4992000" cy="1752960"/>
          </a:xfrm>
          <a:prstGeom prst="rect">
            <a:avLst/>
          </a:prstGeom>
        </p:spPr>
        <p:txBody>
          <a:bodyPr tIns="0" bIns="0"/>
          <a:lstStyle>
            <a:lvl1pPr marL="0" indent="0">
              <a:spcBef>
                <a:spcPts val="0"/>
              </a:spcBef>
              <a:buNone/>
              <a:defRPr sz="2160" b="1">
                <a:latin typeface="+mn-lt"/>
              </a:defRPr>
            </a:lvl1pPr>
            <a:lvl2pPr>
              <a:defRPr sz="1920"/>
            </a:lvl2pPr>
            <a:lvl3pPr>
              <a:defRPr sz="1920"/>
            </a:lvl3pPr>
            <a:lvl4pPr>
              <a:defRPr sz="1920"/>
            </a:lvl4pPr>
            <a:lvl5pPr>
              <a:defRPr sz="1920"/>
            </a:lvl5pPr>
          </a:lstStyle>
          <a:p>
            <a:pPr lvl="0"/>
            <a:r>
              <a:rPr lang="en-US"/>
              <a:t>Add name (bold)</a:t>
            </a:r>
            <a:br>
              <a:rPr lang="en-US"/>
            </a:br>
            <a:r>
              <a:rPr lang="en-US"/>
              <a:t>Add job title below (not bold)</a:t>
            </a:r>
          </a:p>
        </p:txBody>
      </p:sp>
      <p:sp>
        <p:nvSpPr>
          <p:cNvPr id="30" name="Text Placeholder 5"/>
          <p:cNvSpPr>
            <a:spLocks noGrp="1"/>
          </p:cNvSpPr>
          <p:nvPr>
            <p:ph type="body" sz="quarter" idx="37" hasCustomPrompt="1"/>
          </p:nvPr>
        </p:nvSpPr>
        <p:spPr>
          <a:xfrm>
            <a:off x="6431360" y="7986355"/>
            <a:ext cx="4992000" cy="1752960"/>
          </a:xfrm>
          <a:prstGeom prst="rect">
            <a:avLst/>
          </a:prstGeom>
        </p:spPr>
        <p:txBody>
          <a:bodyPr tIns="0" bIns="0"/>
          <a:lstStyle>
            <a:lvl1pPr marL="0" indent="0">
              <a:spcBef>
                <a:spcPts val="0"/>
              </a:spcBef>
              <a:buNone/>
              <a:defRPr sz="2160" b="1">
                <a:latin typeface="+mn-lt"/>
              </a:defRPr>
            </a:lvl1pPr>
            <a:lvl2pPr>
              <a:defRPr sz="1920"/>
            </a:lvl2pPr>
            <a:lvl3pPr>
              <a:defRPr sz="1920"/>
            </a:lvl3pPr>
            <a:lvl4pPr>
              <a:defRPr sz="1920"/>
            </a:lvl4pPr>
            <a:lvl5pPr>
              <a:defRPr sz="1920"/>
            </a:lvl5pPr>
          </a:lstStyle>
          <a:p>
            <a:pPr lvl="0"/>
            <a:r>
              <a:rPr lang="en-US"/>
              <a:t>Add name (bold)</a:t>
            </a:r>
            <a:br>
              <a:rPr lang="en-US"/>
            </a:br>
            <a:r>
              <a:rPr lang="en-US"/>
              <a:t>Add job title below (not bold)</a:t>
            </a:r>
          </a:p>
        </p:txBody>
      </p:sp>
      <p:sp>
        <p:nvSpPr>
          <p:cNvPr id="31" name="Text Placeholder 5"/>
          <p:cNvSpPr>
            <a:spLocks noGrp="1"/>
          </p:cNvSpPr>
          <p:nvPr>
            <p:ph type="body" sz="quarter" idx="39" hasCustomPrompt="1"/>
          </p:nvPr>
        </p:nvSpPr>
        <p:spPr>
          <a:xfrm>
            <a:off x="13152107" y="7986355"/>
            <a:ext cx="4992000" cy="1752960"/>
          </a:xfrm>
          <a:prstGeom prst="rect">
            <a:avLst/>
          </a:prstGeom>
        </p:spPr>
        <p:txBody>
          <a:bodyPr tIns="0" bIns="0"/>
          <a:lstStyle>
            <a:lvl1pPr marL="0" indent="0">
              <a:spcBef>
                <a:spcPts val="0"/>
              </a:spcBef>
              <a:buNone/>
              <a:defRPr sz="2160" b="1" baseline="0">
                <a:latin typeface="+mn-lt"/>
              </a:defRPr>
            </a:lvl1pPr>
            <a:lvl2pPr>
              <a:defRPr sz="1920"/>
            </a:lvl2pPr>
            <a:lvl3pPr>
              <a:defRPr sz="1920"/>
            </a:lvl3pPr>
            <a:lvl4pPr>
              <a:defRPr sz="1920"/>
            </a:lvl4pPr>
            <a:lvl5pPr>
              <a:defRPr sz="1920"/>
            </a:lvl5pPr>
          </a:lstStyle>
          <a:p>
            <a:pPr lvl="0"/>
            <a:r>
              <a:rPr lang="en-US"/>
              <a:t>Add name (bold)</a:t>
            </a:r>
            <a:br>
              <a:rPr lang="en-US"/>
            </a:br>
            <a:r>
              <a:rPr lang="en-US"/>
              <a:t>Add job title below (not bold)</a:t>
            </a:r>
          </a:p>
        </p:txBody>
      </p:sp>
      <p:sp>
        <p:nvSpPr>
          <p:cNvPr id="32" name="Text Placeholder 5"/>
          <p:cNvSpPr>
            <a:spLocks noGrp="1"/>
          </p:cNvSpPr>
          <p:nvPr>
            <p:ph type="body" sz="quarter" idx="41" hasCustomPrompt="1"/>
          </p:nvPr>
        </p:nvSpPr>
        <p:spPr>
          <a:xfrm>
            <a:off x="6431360" y="10253040"/>
            <a:ext cx="4992000" cy="1752960"/>
          </a:xfrm>
          <a:prstGeom prst="rect">
            <a:avLst/>
          </a:prstGeom>
        </p:spPr>
        <p:txBody>
          <a:bodyPr tIns="0" bIns="0"/>
          <a:lstStyle>
            <a:lvl1pPr marL="0" indent="0">
              <a:spcBef>
                <a:spcPts val="0"/>
              </a:spcBef>
              <a:buNone/>
              <a:defRPr sz="2160" b="1" baseline="0">
                <a:latin typeface="+mn-lt"/>
              </a:defRPr>
            </a:lvl1pPr>
            <a:lvl2pPr>
              <a:defRPr sz="1920"/>
            </a:lvl2pPr>
            <a:lvl3pPr>
              <a:defRPr sz="1920"/>
            </a:lvl3pPr>
            <a:lvl4pPr>
              <a:defRPr sz="1920"/>
            </a:lvl4pPr>
            <a:lvl5pPr>
              <a:defRPr sz="1920"/>
            </a:lvl5pPr>
          </a:lstStyle>
          <a:p>
            <a:pPr lvl="0"/>
            <a:r>
              <a:rPr lang="en-US"/>
              <a:t>Add name (bold)</a:t>
            </a:r>
            <a:br>
              <a:rPr lang="en-US"/>
            </a:br>
            <a:r>
              <a:rPr lang="en-US"/>
              <a:t>Add job title below (not bold)</a:t>
            </a:r>
          </a:p>
        </p:txBody>
      </p:sp>
      <p:sp>
        <p:nvSpPr>
          <p:cNvPr id="33" name="Text Placeholder 5"/>
          <p:cNvSpPr>
            <a:spLocks noGrp="1"/>
          </p:cNvSpPr>
          <p:nvPr>
            <p:ph type="body" sz="quarter" idx="43" hasCustomPrompt="1"/>
          </p:nvPr>
        </p:nvSpPr>
        <p:spPr>
          <a:xfrm>
            <a:off x="13152107" y="10253040"/>
            <a:ext cx="4992000" cy="1752960"/>
          </a:xfrm>
          <a:prstGeom prst="rect">
            <a:avLst/>
          </a:prstGeom>
        </p:spPr>
        <p:txBody>
          <a:bodyPr tIns="0" bIns="0"/>
          <a:lstStyle>
            <a:lvl1pPr marL="0" indent="0">
              <a:spcBef>
                <a:spcPts val="0"/>
              </a:spcBef>
              <a:buNone/>
              <a:defRPr sz="2160" b="1" baseline="0">
                <a:latin typeface="+mn-lt"/>
              </a:defRPr>
            </a:lvl1pPr>
            <a:lvl2pPr>
              <a:defRPr sz="1920"/>
            </a:lvl2pPr>
            <a:lvl3pPr>
              <a:defRPr sz="1920"/>
            </a:lvl3pPr>
            <a:lvl4pPr>
              <a:defRPr sz="1920"/>
            </a:lvl4pPr>
            <a:lvl5pPr>
              <a:defRPr sz="1920"/>
            </a:lvl5pPr>
          </a:lstStyle>
          <a:p>
            <a:pPr lvl="0"/>
            <a:r>
              <a:rPr lang="en-US"/>
              <a:t>Add name (bold)</a:t>
            </a:r>
            <a:br>
              <a:rPr lang="en-US"/>
            </a:br>
            <a:r>
              <a:rPr lang="en-US"/>
              <a:t>Add job title below (not bold)</a:t>
            </a:r>
          </a:p>
        </p:txBody>
      </p:sp>
      <p:sp>
        <p:nvSpPr>
          <p:cNvPr id="34" name="SmartArt Placeholder 2057"/>
          <p:cNvSpPr>
            <a:spLocks noGrp="1"/>
          </p:cNvSpPr>
          <p:nvPr>
            <p:ph type="dgm" sz="quarter" idx="44" hasCustomPrompt="1"/>
          </p:nvPr>
        </p:nvSpPr>
        <p:spPr>
          <a:xfrm>
            <a:off x="6305371" y="10314385"/>
            <a:ext cx="124800" cy="1729740"/>
          </a:xfrm>
          <a:prstGeom prst="rect">
            <a:avLst/>
          </a:prstGeom>
          <a:solidFill>
            <a:schemeClr val="accent6"/>
          </a:solidFill>
        </p:spPr>
        <p:txBody>
          <a:bodyPr/>
          <a:lstStyle>
            <a:lvl1pPr marL="0" indent="0">
              <a:buNone/>
              <a:defRPr sz="480"/>
            </a:lvl1pPr>
          </a:lstStyle>
          <a:p>
            <a:r>
              <a:rPr lang="en-GB"/>
              <a:t> </a:t>
            </a:r>
          </a:p>
        </p:txBody>
      </p:sp>
      <p:sp>
        <p:nvSpPr>
          <p:cNvPr id="35" name="SmartArt Placeholder 2057"/>
          <p:cNvSpPr>
            <a:spLocks noGrp="1"/>
          </p:cNvSpPr>
          <p:nvPr>
            <p:ph type="dgm" sz="quarter" idx="45" hasCustomPrompt="1"/>
          </p:nvPr>
        </p:nvSpPr>
        <p:spPr>
          <a:xfrm>
            <a:off x="13028827" y="10314385"/>
            <a:ext cx="124800" cy="1729740"/>
          </a:xfrm>
          <a:prstGeom prst="rect">
            <a:avLst/>
          </a:prstGeom>
          <a:solidFill>
            <a:schemeClr val="accent6"/>
          </a:solidFill>
        </p:spPr>
        <p:txBody>
          <a:bodyPr/>
          <a:lstStyle>
            <a:lvl1pPr marL="0" indent="0">
              <a:buNone/>
              <a:defRPr sz="480"/>
            </a:lvl1pPr>
          </a:lstStyle>
          <a:p>
            <a:r>
              <a:rPr lang="en-GB"/>
              <a:t> </a:t>
            </a:r>
          </a:p>
        </p:txBody>
      </p:sp>
      <p:sp>
        <p:nvSpPr>
          <p:cNvPr id="36" name="SmartArt Placeholder 2057"/>
          <p:cNvSpPr>
            <a:spLocks noGrp="1"/>
          </p:cNvSpPr>
          <p:nvPr>
            <p:ph type="dgm" sz="quarter" idx="51" hasCustomPrompt="1"/>
          </p:nvPr>
        </p:nvSpPr>
        <p:spPr>
          <a:xfrm>
            <a:off x="3426240" y="3453817"/>
            <a:ext cx="124800" cy="1729740"/>
          </a:xfrm>
          <a:prstGeom prst="rect">
            <a:avLst/>
          </a:prstGeom>
          <a:solidFill>
            <a:schemeClr val="accent1"/>
          </a:solidFill>
        </p:spPr>
        <p:txBody>
          <a:bodyPr/>
          <a:lstStyle>
            <a:lvl1pPr marL="0" indent="0">
              <a:buNone/>
              <a:defRPr sz="480"/>
            </a:lvl1pPr>
          </a:lstStyle>
          <a:p>
            <a:r>
              <a:rPr lang="en-GB"/>
              <a:t> </a:t>
            </a:r>
          </a:p>
        </p:txBody>
      </p:sp>
      <p:sp>
        <p:nvSpPr>
          <p:cNvPr id="37" name="SmartArt Placeholder 2057"/>
          <p:cNvSpPr>
            <a:spLocks noGrp="1"/>
          </p:cNvSpPr>
          <p:nvPr>
            <p:ph type="dgm" sz="quarter" idx="55" hasCustomPrompt="1"/>
          </p:nvPr>
        </p:nvSpPr>
        <p:spPr>
          <a:xfrm>
            <a:off x="16483691" y="5759879"/>
            <a:ext cx="124800" cy="1729740"/>
          </a:xfrm>
          <a:prstGeom prst="rect">
            <a:avLst/>
          </a:prstGeom>
          <a:solidFill>
            <a:schemeClr val="accent3"/>
          </a:solidFill>
        </p:spPr>
        <p:txBody>
          <a:bodyPr/>
          <a:lstStyle>
            <a:lvl1pPr marL="0" indent="0">
              <a:buNone/>
              <a:defRPr sz="480"/>
            </a:lvl1pPr>
          </a:lstStyle>
          <a:p>
            <a:r>
              <a:rPr lang="en-GB"/>
              <a:t> </a:t>
            </a:r>
          </a:p>
        </p:txBody>
      </p:sp>
      <p:sp>
        <p:nvSpPr>
          <p:cNvPr id="38" name="SmartArt Placeholder 2057"/>
          <p:cNvSpPr>
            <a:spLocks noGrp="1"/>
          </p:cNvSpPr>
          <p:nvPr>
            <p:ph type="dgm" sz="quarter" idx="56" hasCustomPrompt="1"/>
          </p:nvPr>
        </p:nvSpPr>
        <p:spPr>
          <a:xfrm>
            <a:off x="16464659" y="3452269"/>
            <a:ext cx="124800" cy="1729740"/>
          </a:xfrm>
          <a:prstGeom prst="rect">
            <a:avLst/>
          </a:prstGeom>
          <a:solidFill>
            <a:schemeClr val="accent1"/>
          </a:solidFill>
        </p:spPr>
        <p:txBody>
          <a:bodyPr/>
          <a:lstStyle>
            <a:lvl1pPr marL="0" indent="0">
              <a:buNone/>
              <a:defRPr sz="480"/>
            </a:lvl1pPr>
          </a:lstStyle>
          <a:p>
            <a:r>
              <a:rPr lang="en-GB"/>
              <a:t> </a:t>
            </a:r>
          </a:p>
        </p:txBody>
      </p:sp>
      <p:sp>
        <p:nvSpPr>
          <p:cNvPr id="39" name="Text Placeholder 5"/>
          <p:cNvSpPr>
            <a:spLocks noGrp="1"/>
          </p:cNvSpPr>
          <p:nvPr>
            <p:ph type="body" sz="quarter" idx="58" hasCustomPrompt="1"/>
          </p:nvPr>
        </p:nvSpPr>
        <p:spPr>
          <a:xfrm>
            <a:off x="16608491" y="3401616"/>
            <a:ext cx="4992000" cy="1752960"/>
          </a:xfrm>
          <a:prstGeom prst="rect">
            <a:avLst/>
          </a:prstGeom>
        </p:spPr>
        <p:txBody>
          <a:bodyPr tIns="0" bIns="0"/>
          <a:lstStyle>
            <a:lvl1pPr marL="0" indent="0">
              <a:spcBef>
                <a:spcPts val="0"/>
              </a:spcBef>
              <a:buNone/>
              <a:defRPr sz="2160" b="1">
                <a:latin typeface="+mn-lt"/>
              </a:defRPr>
            </a:lvl1pPr>
            <a:lvl2pPr>
              <a:defRPr sz="1920"/>
            </a:lvl2pPr>
            <a:lvl3pPr>
              <a:defRPr sz="1920"/>
            </a:lvl3pPr>
            <a:lvl4pPr>
              <a:defRPr sz="1920"/>
            </a:lvl4pPr>
            <a:lvl5pPr>
              <a:defRPr sz="1920"/>
            </a:lvl5pPr>
          </a:lstStyle>
          <a:p>
            <a:pPr lvl="0"/>
            <a:r>
              <a:rPr lang="en-US"/>
              <a:t>Add name (bold)</a:t>
            </a:r>
            <a:br>
              <a:rPr lang="en-US"/>
            </a:br>
            <a:r>
              <a:rPr lang="en-US"/>
              <a:t>Add job title below (not bold)</a:t>
            </a:r>
          </a:p>
        </p:txBody>
      </p:sp>
      <p:sp>
        <p:nvSpPr>
          <p:cNvPr id="2" name="Slide Number Placeholder 1">
            <a:extLst>
              <a:ext uri="{FF2B5EF4-FFF2-40B4-BE49-F238E27FC236}">
                <a16:creationId xmlns:a16="http://schemas.microsoft.com/office/drawing/2014/main" id="{28EA2D14-C075-CC39-D4D8-B509B1E43540}"/>
              </a:ext>
            </a:extLst>
          </p:cNvPr>
          <p:cNvSpPr txBox="1">
            <a:spLocks/>
          </p:cNvSpPr>
          <p:nvPr userDrawn="1"/>
        </p:nvSpPr>
        <p:spPr>
          <a:xfrm>
            <a:off x="21746627" y="12632083"/>
            <a:ext cx="692181" cy="538339"/>
          </a:xfrm>
          <a:prstGeom prst="rect">
            <a:avLst/>
          </a:prstGeom>
        </p:spPr>
        <p:txBody>
          <a:bodyPr vert="horz" lIns="0" tIns="0" rIns="0" bIns="0" rtlCol="0" anchor="ctr"/>
          <a:lstStyle>
            <a:defPPr>
              <a:defRPr lang="en-GB"/>
            </a:defPPr>
            <a:lvl1pPr algn="ctr" rtl="0" fontAlgn="base">
              <a:spcBef>
                <a:spcPct val="0"/>
              </a:spcBef>
              <a:spcAft>
                <a:spcPct val="0"/>
              </a:spcAft>
              <a:defRPr sz="800" kern="1200">
                <a:solidFill>
                  <a:schemeClr val="tx2"/>
                </a:solidFill>
                <a:latin typeface="Century Gothic" panose="020B0502020202020204" pitchFamily="34"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9CA745CD-3612-4869-A47A-60441A1959BE}" type="slidenum">
              <a:rPr lang="en-GB" sz="1920" smtClean="0"/>
              <a:pPr/>
              <a:t>‹#›</a:t>
            </a:fld>
            <a:endParaRPr lang="en-GB" sz="1920"/>
          </a:p>
        </p:txBody>
      </p:sp>
    </p:spTree>
    <p:extLst>
      <p:ext uri="{BB962C8B-B14F-4D97-AF65-F5344CB8AC3E}">
        <p14:creationId xmlns:p14="http://schemas.microsoft.com/office/powerpoint/2010/main" val="452675882"/>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eople org slide: Headshots">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1246785" y="995872"/>
            <a:ext cx="7872867" cy="1477327"/>
          </a:xfrm>
          <a:prstGeom prst="rect">
            <a:avLst/>
          </a:prstGeom>
          <a:noFill/>
        </p:spPr>
        <p:txBody>
          <a:bodyPr wrap="square" lIns="0" tIns="0" rIns="0" bIns="0">
            <a:spAutoFit/>
          </a:bodyPr>
          <a:lstStyle>
            <a:lvl1pPr algn="l">
              <a:defRPr sz="4800" b="1" i="0" cap="none" spc="0" baseline="0">
                <a:solidFill>
                  <a:schemeClr val="tx1"/>
                </a:solidFill>
                <a:latin typeface="+mn-lt"/>
                <a:cs typeface="Segoe UI" panose="020B0502040204020203" pitchFamily="34" charset="0"/>
              </a:defRPr>
            </a:lvl1pPr>
          </a:lstStyle>
          <a:p>
            <a:r>
              <a:rPr lang="en-GB"/>
              <a:t>Add heading here</a:t>
            </a:r>
            <a:br>
              <a:rPr lang="en-GB"/>
            </a:br>
            <a:r>
              <a:rPr lang="en-GB"/>
              <a:t>(People slide: Profiles)</a:t>
            </a:r>
          </a:p>
        </p:txBody>
      </p:sp>
      <p:sp>
        <p:nvSpPr>
          <p:cNvPr id="40" name="SmartArt Placeholder 2057"/>
          <p:cNvSpPr>
            <a:spLocks noGrp="1"/>
          </p:cNvSpPr>
          <p:nvPr>
            <p:ph type="dgm" sz="quarter" idx="49" hasCustomPrompt="1"/>
          </p:nvPr>
        </p:nvSpPr>
        <p:spPr>
          <a:xfrm>
            <a:off x="10147747" y="5783478"/>
            <a:ext cx="124800" cy="1729740"/>
          </a:xfrm>
          <a:prstGeom prst="rect">
            <a:avLst/>
          </a:prstGeom>
          <a:solidFill>
            <a:schemeClr val="accent3"/>
          </a:solidFill>
        </p:spPr>
        <p:txBody>
          <a:bodyPr/>
          <a:lstStyle>
            <a:lvl1pPr marL="0" indent="0">
              <a:buNone/>
              <a:defRPr sz="480"/>
            </a:lvl1pPr>
          </a:lstStyle>
          <a:p>
            <a:r>
              <a:rPr lang="en-GB"/>
              <a:t> </a:t>
            </a:r>
          </a:p>
        </p:txBody>
      </p:sp>
      <p:sp>
        <p:nvSpPr>
          <p:cNvPr id="41" name="SmartArt Placeholder 2057"/>
          <p:cNvSpPr>
            <a:spLocks noGrp="1"/>
          </p:cNvSpPr>
          <p:nvPr>
            <p:ph type="dgm" sz="quarter" idx="52" hasCustomPrompt="1"/>
          </p:nvPr>
        </p:nvSpPr>
        <p:spPr>
          <a:xfrm>
            <a:off x="10145267" y="1120868"/>
            <a:ext cx="124800" cy="1729740"/>
          </a:xfrm>
          <a:prstGeom prst="rect">
            <a:avLst/>
          </a:prstGeom>
          <a:solidFill>
            <a:srgbClr val="C4D600"/>
          </a:solidFill>
        </p:spPr>
        <p:txBody>
          <a:bodyPr/>
          <a:lstStyle>
            <a:lvl1pPr marL="0" indent="0">
              <a:buNone/>
              <a:defRPr sz="480"/>
            </a:lvl1pPr>
          </a:lstStyle>
          <a:p>
            <a:r>
              <a:rPr lang="en-GB"/>
              <a:t> </a:t>
            </a:r>
          </a:p>
        </p:txBody>
      </p:sp>
      <p:sp>
        <p:nvSpPr>
          <p:cNvPr id="42" name="SmartArt Placeholder 2057"/>
          <p:cNvSpPr>
            <a:spLocks noGrp="1"/>
          </p:cNvSpPr>
          <p:nvPr>
            <p:ph type="dgm" sz="quarter" idx="50" hasCustomPrompt="1"/>
          </p:nvPr>
        </p:nvSpPr>
        <p:spPr>
          <a:xfrm>
            <a:off x="10145267" y="3445379"/>
            <a:ext cx="124800" cy="1729740"/>
          </a:xfrm>
          <a:prstGeom prst="rect">
            <a:avLst/>
          </a:prstGeom>
          <a:solidFill>
            <a:schemeClr val="accent1"/>
          </a:solidFill>
        </p:spPr>
        <p:txBody>
          <a:bodyPr/>
          <a:lstStyle>
            <a:lvl1pPr marL="0" indent="0">
              <a:buNone/>
              <a:defRPr sz="480"/>
            </a:lvl1pPr>
          </a:lstStyle>
          <a:p>
            <a:r>
              <a:rPr lang="en-GB"/>
              <a:t> </a:t>
            </a:r>
          </a:p>
        </p:txBody>
      </p:sp>
      <p:sp>
        <p:nvSpPr>
          <p:cNvPr id="43" name="SmartArt Placeholder 2057"/>
          <p:cNvSpPr>
            <a:spLocks noGrp="1"/>
          </p:cNvSpPr>
          <p:nvPr>
            <p:ph type="dgm" sz="quarter" idx="48" hasCustomPrompt="1"/>
          </p:nvPr>
        </p:nvSpPr>
        <p:spPr>
          <a:xfrm>
            <a:off x="3429480" y="5785561"/>
            <a:ext cx="124800" cy="1729740"/>
          </a:xfrm>
          <a:prstGeom prst="rect">
            <a:avLst/>
          </a:prstGeom>
          <a:solidFill>
            <a:schemeClr val="accent3"/>
          </a:solidFill>
        </p:spPr>
        <p:txBody>
          <a:bodyPr/>
          <a:lstStyle>
            <a:lvl1pPr marL="0" indent="0">
              <a:buNone/>
              <a:defRPr sz="480"/>
            </a:lvl1pPr>
          </a:lstStyle>
          <a:p>
            <a:r>
              <a:rPr lang="en-GB"/>
              <a:t> </a:t>
            </a:r>
          </a:p>
        </p:txBody>
      </p:sp>
      <p:sp>
        <p:nvSpPr>
          <p:cNvPr id="44" name="SmartArt Placeholder 2057"/>
          <p:cNvSpPr>
            <a:spLocks noGrp="1"/>
          </p:cNvSpPr>
          <p:nvPr>
            <p:ph type="dgm" sz="quarter" idx="47" hasCustomPrompt="1"/>
          </p:nvPr>
        </p:nvSpPr>
        <p:spPr>
          <a:xfrm>
            <a:off x="6306891" y="8077204"/>
            <a:ext cx="124800" cy="1729740"/>
          </a:xfrm>
          <a:prstGeom prst="rect">
            <a:avLst/>
          </a:prstGeom>
          <a:solidFill>
            <a:schemeClr val="accent4"/>
          </a:solidFill>
        </p:spPr>
        <p:txBody>
          <a:bodyPr/>
          <a:lstStyle>
            <a:lvl1pPr marL="0" indent="0">
              <a:buNone/>
              <a:defRPr sz="480"/>
            </a:lvl1pPr>
          </a:lstStyle>
          <a:p>
            <a:r>
              <a:rPr lang="en-GB"/>
              <a:t> </a:t>
            </a:r>
          </a:p>
        </p:txBody>
      </p:sp>
      <p:sp>
        <p:nvSpPr>
          <p:cNvPr id="45" name="SmartArt Placeholder 2057"/>
          <p:cNvSpPr>
            <a:spLocks noGrp="1"/>
          </p:cNvSpPr>
          <p:nvPr>
            <p:ph type="dgm" sz="quarter" idx="46" hasCustomPrompt="1"/>
          </p:nvPr>
        </p:nvSpPr>
        <p:spPr>
          <a:xfrm>
            <a:off x="13028827" y="8077204"/>
            <a:ext cx="124800" cy="1729740"/>
          </a:xfrm>
          <a:prstGeom prst="rect">
            <a:avLst/>
          </a:prstGeom>
          <a:solidFill>
            <a:schemeClr val="accent4"/>
          </a:solidFill>
        </p:spPr>
        <p:txBody>
          <a:bodyPr/>
          <a:lstStyle>
            <a:lvl1pPr marL="0" indent="0">
              <a:buNone/>
              <a:defRPr sz="480"/>
            </a:lvl1pPr>
          </a:lstStyle>
          <a:p>
            <a:r>
              <a:rPr lang="en-GB"/>
              <a:t> </a:t>
            </a:r>
          </a:p>
        </p:txBody>
      </p:sp>
      <p:sp>
        <p:nvSpPr>
          <p:cNvPr id="46" name="Picture Placeholder 2"/>
          <p:cNvSpPr>
            <a:spLocks noGrp="1"/>
          </p:cNvSpPr>
          <p:nvPr>
            <p:ph type="pic" sz="quarter" idx="22" hasCustomPrompt="1"/>
          </p:nvPr>
        </p:nvSpPr>
        <p:spPr>
          <a:xfrm>
            <a:off x="10270068" y="3445378"/>
            <a:ext cx="1536701" cy="1725931"/>
          </a:xfrm>
          <a:prstGeom prst="rect">
            <a:avLst/>
          </a:prstGeom>
        </p:spPr>
        <p:txBody>
          <a:bodyPr lIns="36000" tIns="36000" rIns="36000" bIns="36000"/>
          <a:lstStyle>
            <a:lvl1pPr marL="0" marR="0" indent="0" algn="ctr" defTabSz="2194560" rtl="0" eaLnBrk="1" fontAlgn="auto" latinLnBrk="0" hangingPunct="1">
              <a:lnSpc>
                <a:spcPct val="100000"/>
              </a:lnSpc>
              <a:spcBef>
                <a:spcPct val="20000"/>
              </a:spcBef>
              <a:spcAft>
                <a:spcPts val="0"/>
              </a:spcAft>
              <a:buClrTx/>
              <a:buSzTx/>
              <a:buFont typeface="Arial" pitchFamily="34" charset="0"/>
              <a:buNone/>
              <a:tabLst/>
              <a:defRPr sz="1440">
                <a:latin typeface="+mn-lt"/>
                <a:ea typeface="A030" pitchFamily="2" charset="0"/>
              </a:defRPr>
            </a:lvl1pPr>
          </a:lstStyle>
          <a:p>
            <a:pPr marL="0" marR="0" lvl="0" indent="0" algn="ctr" defTabSz="2194560" rtl="0" eaLnBrk="1" fontAlgn="auto" latinLnBrk="0" hangingPunct="1">
              <a:lnSpc>
                <a:spcPct val="100000"/>
              </a:lnSpc>
              <a:spcBef>
                <a:spcPct val="20000"/>
              </a:spcBef>
              <a:spcAft>
                <a:spcPts val="0"/>
              </a:spcAft>
              <a:buClrTx/>
              <a:buSzTx/>
              <a:buFont typeface="Arial" pitchFamily="34" charset="0"/>
              <a:buNone/>
              <a:tabLst/>
              <a:defRPr/>
            </a:pPr>
            <a:r>
              <a:rPr lang="en-GB"/>
              <a:t>Click icon </a:t>
            </a:r>
            <a:br>
              <a:rPr lang="en-GB"/>
            </a:br>
            <a:r>
              <a:rPr lang="en-GB"/>
              <a:t>to add picture</a:t>
            </a:r>
          </a:p>
          <a:p>
            <a:endParaRPr lang="en-GB"/>
          </a:p>
        </p:txBody>
      </p:sp>
      <p:sp>
        <p:nvSpPr>
          <p:cNvPr id="47" name="Text Placeholder 5"/>
          <p:cNvSpPr>
            <a:spLocks noGrp="1"/>
          </p:cNvSpPr>
          <p:nvPr>
            <p:ph type="body" sz="quarter" idx="23" hasCustomPrompt="1"/>
          </p:nvPr>
        </p:nvSpPr>
        <p:spPr>
          <a:xfrm>
            <a:off x="11806768" y="3401616"/>
            <a:ext cx="4225659" cy="1752960"/>
          </a:xfrm>
          <a:prstGeom prst="rect">
            <a:avLst/>
          </a:prstGeom>
        </p:spPr>
        <p:txBody>
          <a:bodyPr tIns="0" bIns="0"/>
          <a:lstStyle>
            <a:lvl1pPr marL="0" indent="0">
              <a:spcBef>
                <a:spcPts val="0"/>
              </a:spcBef>
              <a:buNone/>
              <a:defRPr sz="2160" b="1">
                <a:latin typeface="+mn-lt"/>
              </a:defRPr>
            </a:lvl1pPr>
            <a:lvl2pPr>
              <a:defRPr sz="1920"/>
            </a:lvl2pPr>
            <a:lvl3pPr>
              <a:defRPr sz="1920"/>
            </a:lvl3pPr>
            <a:lvl4pPr>
              <a:defRPr sz="1920"/>
            </a:lvl4pPr>
            <a:lvl5pPr>
              <a:defRPr sz="1920"/>
            </a:lvl5pPr>
          </a:lstStyle>
          <a:p>
            <a:pPr lvl="0"/>
            <a:r>
              <a:rPr lang="en-US"/>
              <a:t>Add name (bold)</a:t>
            </a:r>
            <a:br>
              <a:rPr lang="en-US"/>
            </a:br>
            <a:r>
              <a:rPr lang="en-US"/>
              <a:t>Add job title below (not bold)</a:t>
            </a:r>
          </a:p>
        </p:txBody>
      </p:sp>
      <p:sp>
        <p:nvSpPr>
          <p:cNvPr id="48" name="Picture Placeholder 2"/>
          <p:cNvSpPr>
            <a:spLocks noGrp="1"/>
          </p:cNvSpPr>
          <p:nvPr>
            <p:ph type="pic" sz="quarter" idx="24" hasCustomPrompt="1"/>
          </p:nvPr>
        </p:nvSpPr>
        <p:spPr>
          <a:xfrm>
            <a:off x="10270068" y="1120867"/>
            <a:ext cx="1536701" cy="1725931"/>
          </a:xfrm>
          <a:prstGeom prst="rect">
            <a:avLst/>
          </a:prstGeom>
        </p:spPr>
        <p:txBody>
          <a:bodyPr lIns="36000" tIns="36000" rIns="36000" bIns="36000"/>
          <a:lstStyle>
            <a:lvl1pPr marL="0" marR="0" indent="0" algn="ctr" defTabSz="2194560" rtl="0" eaLnBrk="1" fontAlgn="auto" latinLnBrk="0" hangingPunct="1">
              <a:lnSpc>
                <a:spcPct val="100000"/>
              </a:lnSpc>
              <a:spcBef>
                <a:spcPct val="20000"/>
              </a:spcBef>
              <a:spcAft>
                <a:spcPts val="0"/>
              </a:spcAft>
              <a:buClrTx/>
              <a:buSzTx/>
              <a:buFont typeface="Arial" pitchFamily="34" charset="0"/>
              <a:buNone/>
              <a:tabLst/>
              <a:defRPr sz="1440">
                <a:latin typeface="+mn-lt"/>
                <a:ea typeface="A030" pitchFamily="2" charset="0"/>
              </a:defRPr>
            </a:lvl1pPr>
          </a:lstStyle>
          <a:p>
            <a:pPr marL="0" marR="0" lvl="0" indent="0" algn="ctr" defTabSz="2194560" rtl="0" eaLnBrk="1" fontAlgn="auto" latinLnBrk="0" hangingPunct="1">
              <a:lnSpc>
                <a:spcPct val="100000"/>
              </a:lnSpc>
              <a:spcBef>
                <a:spcPct val="20000"/>
              </a:spcBef>
              <a:spcAft>
                <a:spcPts val="0"/>
              </a:spcAft>
              <a:buClrTx/>
              <a:buSzTx/>
              <a:buFont typeface="Arial" pitchFamily="34" charset="0"/>
              <a:buNone/>
              <a:tabLst/>
              <a:defRPr/>
            </a:pPr>
            <a:r>
              <a:rPr lang="en-GB"/>
              <a:t>Click icon </a:t>
            </a:r>
            <a:br>
              <a:rPr lang="en-GB"/>
            </a:br>
            <a:r>
              <a:rPr lang="en-GB"/>
              <a:t>to add picture</a:t>
            </a:r>
          </a:p>
          <a:p>
            <a:endParaRPr lang="en-GB"/>
          </a:p>
        </p:txBody>
      </p:sp>
      <p:sp>
        <p:nvSpPr>
          <p:cNvPr id="49" name="Text Placeholder 5"/>
          <p:cNvSpPr>
            <a:spLocks noGrp="1"/>
          </p:cNvSpPr>
          <p:nvPr>
            <p:ph type="body" sz="quarter" idx="25" hasCustomPrompt="1"/>
          </p:nvPr>
        </p:nvSpPr>
        <p:spPr>
          <a:xfrm>
            <a:off x="11806768" y="1075558"/>
            <a:ext cx="4225659" cy="1752960"/>
          </a:xfrm>
          <a:prstGeom prst="rect">
            <a:avLst/>
          </a:prstGeom>
        </p:spPr>
        <p:txBody>
          <a:bodyPr tIns="0" bIns="0"/>
          <a:lstStyle>
            <a:lvl1pPr marL="0" indent="0">
              <a:spcBef>
                <a:spcPts val="0"/>
              </a:spcBef>
              <a:buNone/>
              <a:defRPr sz="2160" b="1">
                <a:latin typeface="+mn-lt"/>
              </a:defRPr>
            </a:lvl1pPr>
            <a:lvl2pPr>
              <a:defRPr sz="1920"/>
            </a:lvl2pPr>
            <a:lvl3pPr>
              <a:defRPr sz="1920"/>
            </a:lvl3pPr>
            <a:lvl4pPr>
              <a:defRPr sz="1920"/>
            </a:lvl4pPr>
            <a:lvl5pPr>
              <a:defRPr sz="1920"/>
            </a:lvl5pPr>
          </a:lstStyle>
          <a:p>
            <a:pPr lvl="0"/>
            <a:r>
              <a:rPr lang="en-US"/>
              <a:t>Add name (bold)</a:t>
            </a:r>
            <a:br>
              <a:rPr lang="en-US"/>
            </a:br>
            <a:r>
              <a:rPr lang="en-US"/>
              <a:t>Add job title below (not bold)</a:t>
            </a:r>
          </a:p>
        </p:txBody>
      </p:sp>
      <p:sp>
        <p:nvSpPr>
          <p:cNvPr id="50" name="Picture Placeholder 2"/>
          <p:cNvSpPr>
            <a:spLocks noGrp="1"/>
          </p:cNvSpPr>
          <p:nvPr>
            <p:ph type="pic" sz="quarter" idx="26" hasCustomPrompt="1"/>
          </p:nvPr>
        </p:nvSpPr>
        <p:spPr>
          <a:xfrm>
            <a:off x="3551042" y="3445378"/>
            <a:ext cx="1536701" cy="1725931"/>
          </a:xfrm>
          <a:prstGeom prst="rect">
            <a:avLst/>
          </a:prstGeom>
        </p:spPr>
        <p:txBody>
          <a:bodyPr lIns="36000" tIns="36000" rIns="36000" bIns="36000"/>
          <a:lstStyle>
            <a:lvl1pPr marL="0" indent="0" algn="ctr">
              <a:buNone/>
              <a:defRPr sz="1440">
                <a:latin typeface="+mn-lt"/>
                <a:ea typeface="A030" pitchFamily="2" charset="0"/>
              </a:defRPr>
            </a:lvl1pPr>
          </a:lstStyle>
          <a:p>
            <a:r>
              <a:rPr lang="en-GB"/>
              <a:t>Click icon </a:t>
            </a:r>
            <a:br>
              <a:rPr lang="en-GB"/>
            </a:br>
            <a:r>
              <a:rPr lang="en-GB"/>
              <a:t>to add picture</a:t>
            </a:r>
          </a:p>
        </p:txBody>
      </p:sp>
      <p:sp>
        <p:nvSpPr>
          <p:cNvPr id="51" name="Text Placeholder 5"/>
          <p:cNvSpPr>
            <a:spLocks noGrp="1"/>
          </p:cNvSpPr>
          <p:nvPr>
            <p:ph type="body" sz="quarter" idx="27" hasCustomPrompt="1"/>
          </p:nvPr>
        </p:nvSpPr>
        <p:spPr>
          <a:xfrm>
            <a:off x="5087743" y="3401616"/>
            <a:ext cx="4223939" cy="1752960"/>
          </a:xfrm>
          <a:prstGeom prst="rect">
            <a:avLst/>
          </a:prstGeom>
        </p:spPr>
        <p:txBody>
          <a:bodyPr tIns="0" bIns="0"/>
          <a:lstStyle>
            <a:lvl1pPr marL="0" indent="0">
              <a:spcBef>
                <a:spcPts val="0"/>
              </a:spcBef>
              <a:buNone/>
              <a:defRPr sz="2160" b="1">
                <a:latin typeface="+mn-lt"/>
              </a:defRPr>
            </a:lvl1pPr>
            <a:lvl2pPr>
              <a:defRPr sz="1920"/>
            </a:lvl2pPr>
            <a:lvl3pPr>
              <a:defRPr sz="1920"/>
            </a:lvl3pPr>
            <a:lvl4pPr>
              <a:defRPr sz="1920"/>
            </a:lvl4pPr>
            <a:lvl5pPr>
              <a:defRPr sz="1920"/>
            </a:lvl5pPr>
          </a:lstStyle>
          <a:p>
            <a:pPr lvl="0"/>
            <a:r>
              <a:rPr lang="en-US"/>
              <a:t>Add name (bold)</a:t>
            </a:r>
            <a:br>
              <a:rPr lang="en-US"/>
            </a:br>
            <a:r>
              <a:rPr lang="en-US"/>
              <a:t>Add job title below (not bold)</a:t>
            </a:r>
          </a:p>
        </p:txBody>
      </p:sp>
      <p:sp>
        <p:nvSpPr>
          <p:cNvPr id="52" name="Picture Placeholder 2"/>
          <p:cNvSpPr>
            <a:spLocks noGrp="1"/>
          </p:cNvSpPr>
          <p:nvPr>
            <p:ph type="pic" sz="quarter" idx="30" hasCustomPrompt="1"/>
          </p:nvPr>
        </p:nvSpPr>
        <p:spPr>
          <a:xfrm>
            <a:off x="10270068" y="5783477"/>
            <a:ext cx="1536701" cy="1725931"/>
          </a:xfrm>
          <a:prstGeom prst="rect">
            <a:avLst/>
          </a:prstGeom>
        </p:spPr>
        <p:txBody>
          <a:bodyPr lIns="36000" tIns="36000" rIns="36000" bIns="36000"/>
          <a:lstStyle>
            <a:lvl1pPr marL="0" marR="0" indent="0" algn="ctr" defTabSz="2194560" rtl="0" eaLnBrk="1" fontAlgn="auto" latinLnBrk="0" hangingPunct="1">
              <a:lnSpc>
                <a:spcPct val="100000"/>
              </a:lnSpc>
              <a:spcBef>
                <a:spcPct val="20000"/>
              </a:spcBef>
              <a:spcAft>
                <a:spcPts val="0"/>
              </a:spcAft>
              <a:buClrTx/>
              <a:buSzTx/>
              <a:buFont typeface="Arial" pitchFamily="34" charset="0"/>
              <a:buNone/>
              <a:tabLst/>
              <a:defRPr sz="1440">
                <a:latin typeface="+mn-lt"/>
                <a:ea typeface="A030" pitchFamily="2" charset="0"/>
              </a:defRPr>
            </a:lvl1pPr>
          </a:lstStyle>
          <a:p>
            <a:pPr marL="0" marR="0" lvl="0" indent="0" algn="ctr" defTabSz="2194560" rtl="0" eaLnBrk="1" fontAlgn="auto" latinLnBrk="0" hangingPunct="1">
              <a:lnSpc>
                <a:spcPct val="100000"/>
              </a:lnSpc>
              <a:spcBef>
                <a:spcPct val="20000"/>
              </a:spcBef>
              <a:spcAft>
                <a:spcPts val="0"/>
              </a:spcAft>
              <a:buClrTx/>
              <a:buSzTx/>
              <a:buFont typeface="Arial" pitchFamily="34" charset="0"/>
              <a:buNone/>
              <a:tabLst/>
              <a:defRPr/>
            </a:pPr>
            <a:r>
              <a:rPr lang="en-GB"/>
              <a:t>Click icon </a:t>
            </a:r>
            <a:br>
              <a:rPr lang="en-GB"/>
            </a:br>
            <a:r>
              <a:rPr lang="en-GB"/>
              <a:t>to add picture</a:t>
            </a:r>
          </a:p>
          <a:p>
            <a:endParaRPr lang="en-GB"/>
          </a:p>
        </p:txBody>
      </p:sp>
      <p:sp>
        <p:nvSpPr>
          <p:cNvPr id="53" name="Text Placeholder 5"/>
          <p:cNvSpPr>
            <a:spLocks noGrp="1"/>
          </p:cNvSpPr>
          <p:nvPr>
            <p:ph type="body" sz="quarter" idx="31" hasCustomPrompt="1"/>
          </p:nvPr>
        </p:nvSpPr>
        <p:spPr>
          <a:xfrm>
            <a:off x="11806768" y="5739715"/>
            <a:ext cx="4225659" cy="1752960"/>
          </a:xfrm>
          <a:prstGeom prst="rect">
            <a:avLst/>
          </a:prstGeom>
        </p:spPr>
        <p:txBody>
          <a:bodyPr tIns="0" bIns="0"/>
          <a:lstStyle>
            <a:lvl1pPr marL="0" indent="0">
              <a:spcBef>
                <a:spcPts val="0"/>
              </a:spcBef>
              <a:buNone/>
              <a:defRPr sz="2160" b="1">
                <a:latin typeface="+mn-lt"/>
              </a:defRPr>
            </a:lvl1pPr>
            <a:lvl2pPr>
              <a:defRPr sz="1920"/>
            </a:lvl2pPr>
            <a:lvl3pPr>
              <a:defRPr sz="1920"/>
            </a:lvl3pPr>
            <a:lvl4pPr>
              <a:defRPr sz="1920"/>
            </a:lvl4pPr>
            <a:lvl5pPr>
              <a:defRPr sz="1920"/>
            </a:lvl5pPr>
          </a:lstStyle>
          <a:p>
            <a:pPr lvl="0"/>
            <a:r>
              <a:rPr lang="en-US"/>
              <a:t>Add name (bold)</a:t>
            </a:r>
            <a:br>
              <a:rPr lang="en-US"/>
            </a:br>
            <a:r>
              <a:rPr lang="en-US"/>
              <a:t>Add job title below (not bold)</a:t>
            </a:r>
          </a:p>
        </p:txBody>
      </p:sp>
      <p:sp>
        <p:nvSpPr>
          <p:cNvPr id="54" name="Picture Placeholder 2"/>
          <p:cNvSpPr>
            <a:spLocks noGrp="1"/>
          </p:cNvSpPr>
          <p:nvPr>
            <p:ph type="pic" sz="quarter" idx="32" hasCustomPrompt="1"/>
          </p:nvPr>
        </p:nvSpPr>
        <p:spPr>
          <a:xfrm>
            <a:off x="3551042" y="5785560"/>
            <a:ext cx="1536701" cy="1725931"/>
          </a:xfrm>
          <a:prstGeom prst="rect">
            <a:avLst/>
          </a:prstGeom>
        </p:spPr>
        <p:txBody>
          <a:bodyPr lIns="36000" tIns="36000" rIns="36000" bIns="36000"/>
          <a:lstStyle>
            <a:lvl1pPr marL="0" indent="0" algn="ctr">
              <a:buNone/>
              <a:defRPr sz="1440">
                <a:latin typeface="+mn-lt"/>
                <a:ea typeface="A030" pitchFamily="2" charset="0"/>
              </a:defRPr>
            </a:lvl1pPr>
          </a:lstStyle>
          <a:p>
            <a:r>
              <a:rPr lang="en-GB"/>
              <a:t>Click icon </a:t>
            </a:r>
            <a:br>
              <a:rPr lang="en-GB"/>
            </a:br>
            <a:r>
              <a:rPr lang="en-GB"/>
              <a:t>to add picture</a:t>
            </a:r>
          </a:p>
        </p:txBody>
      </p:sp>
      <p:sp>
        <p:nvSpPr>
          <p:cNvPr id="55" name="Text Placeholder 5"/>
          <p:cNvSpPr>
            <a:spLocks noGrp="1"/>
          </p:cNvSpPr>
          <p:nvPr>
            <p:ph type="body" sz="quarter" idx="33" hasCustomPrompt="1"/>
          </p:nvPr>
        </p:nvSpPr>
        <p:spPr>
          <a:xfrm>
            <a:off x="5087743" y="5739715"/>
            <a:ext cx="4223939" cy="1752960"/>
          </a:xfrm>
          <a:prstGeom prst="rect">
            <a:avLst/>
          </a:prstGeom>
        </p:spPr>
        <p:txBody>
          <a:bodyPr tIns="0" bIns="0"/>
          <a:lstStyle>
            <a:lvl1pPr marL="0" indent="0">
              <a:spcBef>
                <a:spcPts val="0"/>
              </a:spcBef>
              <a:buNone/>
              <a:defRPr sz="2160" b="1">
                <a:latin typeface="+mn-lt"/>
              </a:defRPr>
            </a:lvl1pPr>
            <a:lvl2pPr>
              <a:defRPr sz="1920"/>
            </a:lvl2pPr>
            <a:lvl3pPr>
              <a:defRPr sz="1920"/>
            </a:lvl3pPr>
            <a:lvl4pPr>
              <a:defRPr sz="1920"/>
            </a:lvl4pPr>
            <a:lvl5pPr>
              <a:defRPr sz="1920"/>
            </a:lvl5pPr>
          </a:lstStyle>
          <a:p>
            <a:pPr lvl="0"/>
            <a:r>
              <a:rPr lang="en-US"/>
              <a:t>Add name (bold)</a:t>
            </a:r>
            <a:br>
              <a:rPr lang="en-US"/>
            </a:br>
            <a:r>
              <a:rPr lang="en-US"/>
              <a:t>Add job title below (not bold)</a:t>
            </a:r>
          </a:p>
        </p:txBody>
      </p:sp>
      <p:sp>
        <p:nvSpPr>
          <p:cNvPr id="56" name="Picture Placeholder 2"/>
          <p:cNvSpPr>
            <a:spLocks noGrp="1"/>
          </p:cNvSpPr>
          <p:nvPr>
            <p:ph type="pic" sz="quarter" idx="34" hasCustomPrompt="1"/>
          </p:nvPr>
        </p:nvSpPr>
        <p:spPr>
          <a:xfrm>
            <a:off x="16607962" y="5783477"/>
            <a:ext cx="1536701" cy="1725931"/>
          </a:xfrm>
          <a:prstGeom prst="rect">
            <a:avLst/>
          </a:prstGeom>
        </p:spPr>
        <p:txBody>
          <a:bodyPr lIns="36000" tIns="36000" rIns="36000" bIns="36000"/>
          <a:lstStyle>
            <a:lvl1pPr marL="0" marR="0" indent="0" algn="ctr" defTabSz="2194560" rtl="0" eaLnBrk="1" fontAlgn="auto" latinLnBrk="0" hangingPunct="1">
              <a:lnSpc>
                <a:spcPct val="100000"/>
              </a:lnSpc>
              <a:spcBef>
                <a:spcPct val="20000"/>
              </a:spcBef>
              <a:spcAft>
                <a:spcPts val="0"/>
              </a:spcAft>
              <a:buClrTx/>
              <a:buSzTx/>
              <a:buFont typeface="Arial" pitchFamily="34" charset="0"/>
              <a:buNone/>
              <a:tabLst/>
              <a:defRPr sz="1440">
                <a:latin typeface="+mn-lt"/>
                <a:ea typeface="A030" pitchFamily="2" charset="0"/>
              </a:defRPr>
            </a:lvl1pPr>
          </a:lstStyle>
          <a:p>
            <a:pPr marL="0" marR="0" lvl="0" indent="0" algn="ctr" defTabSz="2194560" rtl="0" eaLnBrk="1" fontAlgn="auto" latinLnBrk="0" hangingPunct="1">
              <a:lnSpc>
                <a:spcPct val="100000"/>
              </a:lnSpc>
              <a:spcBef>
                <a:spcPct val="20000"/>
              </a:spcBef>
              <a:spcAft>
                <a:spcPts val="0"/>
              </a:spcAft>
              <a:buClrTx/>
              <a:buSzTx/>
              <a:buFont typeface="Arial" pitchFamily="34" charset="0"/>
              <a:buNone/>
              <a:tabLst/>
              <a:defRPr/>
            </a:pPr>
            <a:r>
              <a:rPr lang="en-GB"/>
              <a:t>Click icon </a:t>
            </a:r>
            <a:br>
              <a:rPr lang="en-GB"/>
            </a:br>
            <a:r>
              <a:rPr lang="en-GB"/>
              <a:t>to add picture</a:t>
            </a:r>
          </a:p>
          <a:p>
            <a:endParaRPr lang="en-GB"/>
          </a:p>
        </p:txBody>
      </p:sp>
      <p:sp>
        <p:nvSpPr>
          <p:cNvPr id="57" name="Text Placeholder 5"/>
          <p:cNvSpPr>
            <a:spLocks noGrp="1"/>
          </p:cNvSpPr>
          <p:nvPr>
            <p:ph type="body" sz="quarter" idx="35" hasCustomPrompt="1"/>
          </p:nvPr>
        </p:nvSpPr>
        <p:spPr>
          <a:xfrm>
            <a:off x="18144661" y="5739715"/>
            <a:ext cx="4225659" cy="1752960"/>
          </a:xfrm>
          <a:prstGeom prst="rect">
            <a:avLst/>
          </a:prstGeom>
        </p:spPr>
        <p:txBody>
          <a:bodyPr tIns="0" bIns="0"/>
          <a:lstStyle>
            <a:lvl1pPr marL="0" indent="0">
              <a:spcBef>
                <a:spcPts val="0"/>
              </a:spcBef>
              <a:buNone/>
              <a:defRPr sz="2160" b="1">
                <a:latin typeface="+mn-lt"/>
              </a:defRPr>
            </a:lvl1pPr>
            <a:lvl2pPr>
              <a:defRPr sz="1920"/>
            </a:lvl2pPr>
            <a:lvl3pPr>
              <a:defRPr sz="1920"/>
            </a:lvl3pPr>
            <a:lvl4pPr>
              <a:defRPr sz="1920"/>
            </a:lvl4pPr>
            <a:lvl5pPr>
              <a:defRPr sz="1920"/>
            </a:lvl5pPr>
          </a:lstStyle>
          <a:p>
            <a:pPr lvl="0"/>
            <a:r>
              <a:rPr lang="en-US"/>
              <a:t>Add name (bold)</a:t>
            </a:r>
            <a:br>
              <a:rPr lang="en-US"/>
            </a:br>
            <a:r>
              <a:rPr lang="en-US"/>
              <a:t>Add job title below (not bold)</a:t>
            </a:r>
          </a:p>
        </p:txBody>
      </p:sp>
      <p:sp>
        <p:nvSpPr>
          <p:cNvPr id="58" name="Picture Placeholder 2"/>
          <p:cNvSpPr>
            <a:spLocks noGrp="1"/>
          </p:cNvSpPr>
          <p:nvPr>
            <p:ph type="pic" sz="quarter" idx="36" hasCustomPrompt="1"/>
          </p:nvPr>
        </p:nvSpPr>
        <p:spPr>
          <a:xfrm>
            <a:off x="6428452" y="8077203"/>
            <a:ext cx="1536701" cy="1725931"/>
          </a:xfrm>
          <a:prstGeom prst="rect">
            <a:avLst/>
          </a:prstGeom>
        </p:spPr>
        <p:txBody>
          <a:bodyPr lIns="36000" tIns="36000" rIns="36000" bIns="36000"/>
          <a:lstStyle>
            <a:lvl1pPr marL="0" marR="0" indent="0" algn="ctr" defTabSz="2194560" rtl="0" eaLnBrk="1" fontAlgn="auto" latinLnBrk="0" hangingPunct="1">
              <a:lnSpc>
                <a:spcPct val="100000"/>
              </a:lnSpc>
              <a:spcBef>
                <a:spcPct val="20000"/>
              </a:spcBef>
              <a:spcAft>
                <a:spcPts val="0"/>
              </a:spcAft>
              <a:buClrTx/>
              <a:buSzTx/>
              <a:buFont typeface="Arial" pitchFamily="34" charset="0"/>
              <a:buNone/>
              <a:tabLst/>
              <a:defRPr sz="1440">
                <a:latin typeface="+mn-lt"/>
                <a:ea typeface="A030" pitchFamily="2" charset="0"/>
              </a:defRPr>
            </a:lvl1pPr>
          </a:lstStyle>
          <a:p>
            <a:pPr marL="0" marR="0" lvl="0" indent="0" algn="ctr" defTabSz="2194560" rtl="0" eaLnBrk="1" fontAlgn="auto" latinLnBrk="0" hangingPunct="1">
              <a:lnSpc>
                <a:spcPct val="100000"/>
              </a:lnSpc>
              <a:spcBef>
                <a:spcPct val="20000"/>
              </a:spcBef>
              <a:spcAft>
                <a:spcPts val="0"/>
              </a:spcAft>
              <a:buClrTx/>
              <a:buSzTx/>
              <a:buFont typeface="Arial" pitchFamily="34" charset="0"/>
              <a:buNone/>
              <a:tabLst/>
              <a:defRPr/>
            </a:pPr>
            <a:r>
              <a:rPr lang="en-GB"/>
              <a:t>Click icon </a:t>
            </a:r>
            <a:br>
              <a:rPr lang="en-GB"/>
            </a:br>
            <a:r>
              <a:rPr lang="en-GB"/>
              <a:t>to add picture</a:t>
            </a:r>
          </a:p>
          <a:p>
            <a:endParaRPr lang="en-GB"/>
          </a:p>
        </p:txBody>
      </p:sp>
      <p:sp>
        <p:nvSpPr>
          <p:cNvPr id="59" name="Text Placeholder 5"/>
          <p:cNvSpPr>
            <a:spLocks noGrp="1"/>
          </p:cNvSpPr>
          <p:nvPr>
            <p:ph type="body" sz="quarter" idx="37" hasCustomPrompt="1"/>
          </p:nvPr>
        </p:nvSpPr>
        <p:spPr>
          <a:xfrm>
            <a:off x="7965152" y="8033441"/>
            <a:ext cx="4225659" cy="1752960"/>
          </a:xfrm>
          <a:prstGeom prst="rect">
            <a:avLst/>
          </a:prstGeom>
        </p:spPr>
        <p:txBody>
          <a:bodyPr tIns="0" bIns="0"/>
          <a:lstStyle>
            <a:lvl1pPr marL="0" indent="0">
              <a:spcBef>
                <a:spcPts val="0"/>
              </a:spcBef>
              <a:buNone/>
              <a:defRPr sz="2160" b="1">
                <a:latin typeface="+mn-lt"/>
              </a:defRPr>
            </a:lvl1pPr>
            <a:lvl2pPr>
              <a:defRPr sz="1920"/>
            </a:lvl2pPr>
            <a:lvl3pPr>
              <a:defRPr sz="1920"/>
            </a:lvl3pPr>
            <a:lvl4pPr>
              <a:defRPr sz="1920"/>
            </a:lvl4pPr>
            <a:lvl5pPr>
              <a:defRPr sz="1920"/>
            </a:lvl5pPr>
          </a:lstStyle>
          <a:p>
            <a:pPr lvl="0"/>
            <a:r>
              <a:rPr lang="en-US"/>
              <a:t>Add name (bold)</a:t>
            </a:r>
            <a:br>
              <a:rPr lang="en-US"/>
            </a:br>
            <a:r>
              <a:rPr lang="en-US"/>
              <a:t>Add job title below (not bold)</a:t>
            </a:r>
          </a:p>
        </p:txBody>
      </p:sp>
      <p:sp>
        <p:nvSpPr>
          <p:cNvPr id="60" name="Picture Placeholder 2"/>
          <p:cNvSpPr>
            <a:spLocks noGrp="1"/>
          </p:cNvSpPr>
          <p:nvPr>
            <p:ph type="pic" sz="quarter" idx="38" hasCustomPrompt="1"/>
          </p:nvPr>
        </p:nvSpPr>
        <p:spPr>
          <a:xfrm>
            <a:off x="13151578" y="8077203"/>
            <a:ext cx="1536701" cy="1725931"/>
          </a:xfrm>
          <a:prstGeom prst="rect">
            <a:avLst/>
          </a:prstGeom>
        </p:spPr>
        <p:txBody>
          <a:bodyPr lIns="36000" tIns="36000" rIns="36000" bIns="36000"/>
          <a:lstStyle>
            <a:lvl1pPr marL="0" marR="0" indent="0" algn="ctr" defTabSz="2194560" rtl="0" eaLnBrk="1" fontAlgn="auto" latinLnBrk="0" hangingPunct="1">
              <a:lnSpc>
                <a:spcPct val="100000"/>
              </a:lnSpc>
              <a:spcBef>
                <a:spcPct val="20000"/>
              </a:spcBef>
              <a:spcAft>
                <a:spcPts val="0"/>
              </a:spcAft>
              <a:buClrTx/>
              <a:buSzTx/>
              <a:buFont typeface="Arial" pitchFamily="34" charset="0"/>
              <a:buNone/>
              <a:tabLst/>
              <a:defRPr sz="1440">
                <a:latin typeface="+mn-lt"/>
                <a:ea typeface="A030" pitchFamily="2" charset="0"/>
              </a:defRPr>
            </a:lvl1pPr>
          </a:lstStyle>
          <a:p>
            <a:pPr marL="0" marR="0" lvl="0" indent="0" algn="ctr" defTabSz="2194560" rtl="0" eaLnBrk="1" fontAlgn="auto" latinLnBrk="0" hangingPunct="1">
              <a:lnSpc>
                <a:spcPct val="100000"/>
              </a:lnSpc>
              <a:spcBef>
                <a:spcPct val="20000"/>
              </a:spcBef>
              <a:spcAft>
                <a:spcPts val="0"/>
              </a:spcAft>
              <a:buClrTx/>
              <a:buSzTx/>
              <a:buFont typeface="Arial" pitchFamily="34" charset="0"/>
              <a:buNone/>
              <a:tabLst/>
              <a:defRPr/>
            </a:pPr>
            <a:r>
              <a:rPr lang="en-GB"/>
              <a:t>Click icon </a:t>
            </a:r>
            <a:br>
              <a:rPr lang="en-GB"/>
            </a:br>
            <a:r>
              <a:rPr lang="en-GB"/>
              <a:t>to add picture</a:t>
            </a:r>
          </a:p>
          <a:p>
            <a:endParaRPr lang="en-GB"/>
          </a:p>
        </p:txBody>
      </p:sp>
      <p:sp>
        <p:nvSpPr>
          <p:cNvPr id="61" name="Text Placeholder 5"/>
          <p:cNvSpPr>
            <a:spLocks noGrp="1"/>
          </p:cNvSpPr>
          <p:nvPr>
            <p:ph type="body" sz="quarter" idx="39" hasCustomPrompt="1"/>
          </p:nvPr>
        </p:nvSpPr>
        <p:spPr>
          <a:xfrm>
            <a:off x="14687088" y="8033441"/>
            <a:ext cx="4225659" cy="1752960"/>
          </a:xfrm>
          <a:prstGeom prst="rect">
            <a:avLst/>
          </a:prstGeom>
        </p:spPr>
        <p:txBody>
          <a:bodyPr tIns="0" bIns="0"/>
          <a:lstStyle>
            <a:lvl1pPr marL="0" indent="0">
              <a:spcBef>
                <a:spcPts val="0"/>
              </a:spcBef>
              <a:buNone/>
              <a:defRPr sz="2160" b="1">
                <a:latin typeface="+mn-lt"/>
              </a:defRPr>
            </a:lvl1pPr>
            <a:lvl2pPr>
              <a:defRPr sz="1920"/>
            </a:lvl2pPr>
            <a:lvl3pPr>
              <a:defRPr sz="1920"/>
            </a:lvl3pPr>
            <a:lvl4pPr>
              <a:defRPr sz="1920"/>
            </a:lvl4pPr>
            <a:lvl5pPr>
              <a:defRPr sz="1920"/>
            </a:lvl5pPr>
          </a:lstStyle>
          <a:p>
            <a:pPr lvl="0"/>
            <a:r>
              <a:rPr lang="en-US"/>
              <a:t>Add name (bold)</a:t>
            </a:r>
            <a:br>
              <a:rPr lang="en-US"/>
            </a:br>
            <a:r>
              <a:rPr lang="en-US"/>
              <a:t>Add job title below (not bold)</a:t>
            </a:r>
          </a:p>
        </p:txBody>
      </p:sp>
      <p:sp>
        <p:nvSpPr>
          <p:cNvPr id="62" name="Picture Placeholder 2"/>
          <p:cNvSpPr>
            <a:spLocks noGrp="1"/>
          </p:cNvSpPr>
          <p:nvPr>
            <p:ph type="pic" sz="quarter" idx="40" hasCustomPrompt="1"/>
          </p:nvPr>
        </p:nvSpPr>
        <p:spPr>
          <a:xfrm>
            <a:off x="6428983" y="10284871"/>
            <a:ext cx="1536701" cy="1725931"/>
          </a:xfrm>
          <a:prstGeom prst="rect">
            <a:avLst/>
          </a:prstGeom>
        </p:spPr>
        <p:txBody>
          <a:bodyPr lIns="36000" tIns="36000" rIns="36000" bIns="36000"/>
          <a:lstStyle>
            <a:lvl1pPr marL="0" indent="0" algn="ctr">
              <a:buNone/>
              <a:defRPr sz="1440">
                <a:latin typeface="+mn-lt"/>
                <a:ea typeface="A030" pitchFamily="2" charset="0"/>
              </a:defRPr>
            </a:lvl1pPr>
          </a:lstStyle>
          <a:p>
            <a:r>
              <a:rPr lang="en-GB"/>
              <a:t>Click icon </a:t>
            </a:r>
            <a:br>
              <a:rPr lang="en-GB"/>
            </a:br>
            <a:r>
              <a:rPr lang="en-GB"/>
              <a:t>to add picture</a:t>
            </a:r>
          </a:p>
        </p:txBody>
      </p:sp>
      <p:sp>
        <p:nvSpPr>
          <p:cNvPr id="63" name="Text Placeholder 5"/>
          <p:cNvSpPr>
            <a:spLocks noGrp="1"/>
          </p:cNvSpPr>
          <p:nvPr>
            <p:ph type="body" sz="quarter" idx="41" hasCustomPrompt="1"/>
          </p:nvPr>
        </p:nvSpPr>
        <p:spPr>
          <a:xfrm>
            <a:off x="7965683" y="10250426"/>
            <a:ext cx="4225659" cy="1752960"/>
          </a:xfrm>
          <a:prstGeom prst="rect">
            <a:avLst/>
          </a:prstGeom>
        </p:spPr>
        <p:txBody>
          <a:bodyPr tIns="0" bIns="0"/>
          <a:lstStyle>
            <a:lvl1pPr marL="0" indent="0">
              <a:spcBef>
                <a:spcPts val="0"/>
              </a:spcBef>
              <a:buNone/>
              <a:defRPr sz="2160" b="1" baseline="0">
                <a:latin typeface="+mn-lt"/>
              </a:defRPr>
            </a:lvl1pPr>
            <a:lvl2pPr>
              <a:defRPr sz="1920"/>
            </a:lvl2pPr>
            <a:lvl3pPr>
              <a:defRPr sz="1920"/>
            </a:lvl3pPr>
            <a:lvl4pPr>
              <a:defRPr sz="1920"/>
            </a:lvl4pPr>
            <a:lvl5pPr>
              <a:defRPr sz="1920"/>
            </a:lvl5pPr>
          </a:lstStyle>
          <a:p>
            <a:pPr lvl="0"/>
            <a:r>
              <a:rPr lang="en-US"/>
              <a:t>Add name (bold)</a:t>
            </a:r>
            <a:br>
              <a:rPr lang="en-US"/>
            </a:br>
            <a:r>
              <a:rPr lang="en-US"/>
              <a:t>Add job title below (not bold)</a:t>
            </a:r>
          </a:p>
        </p:txBody>
      </p:sp>
      <p:sp>
        <p:nvSpPr>
          <p:cNvPr id="64" name="Picture Placeholder 2"/>
          <p:cNvSpPr>
            <a:spLocks noGrp="1"/>
          </p:cNvSpPr>
          <p:nvPr>
            <p:ph type="pic" sz="quarter" idx="42" hasCustomPrompt="1"/>
          </p:nvPr>
        </p:nvSpPr>
        <p:spPr>
          <a:xfrm>
            <a:off x="13152108" y="10284871"/>
            <a:ext cx="1536701" cy="1725931"/>
          </a:xfrm>
          <a:prstGeom prst="rect">
            <a:avLst/>
          </a:prstGeom>
        </p:spPr>
        <p:txBody>
          <a:bodyPr lIns="36000" tIns="36000" rIns="36000" bIns="36000"/>
          <a:lstStyle>
            <a:lvl1pPr marL="0" marR="0" indent="0" algn="ctr" defTabSz="2194560" rtl="0" eaLnBrk="1" fontAlgn="auto" latinLnBrk="0" hangingPunct="1">
              <a:lnSpc>
                <a:spcPct val="100000"/>
              </a:lnSpc>
              <a:spcBef>
                <a:spcPct val="20000"/>
              </a:spcBef>
              <a:spcAft>
                <a:spcPts val="0"/>
              </a:spcAft>
              <a:buClrTx/>
              <a:buSzTx/>
              <a:buFont typeface="Arial" pitchFamily="34" charset="0"/>
              <a:buNone/>
              <a:tabLst/>
              <a:defRPr sz="1440">
                <a:latin typeface="+mn-lt"/>
                <a:ea typeface="A030" pitchFamily="2" charset="0"/>
              </a:defRPr>
            </a:lvl1pPr>
          </a:lstStyle>
          <a:p>
            <a:pPr marL="0" marR="0" lvl="0" indent="0" algn="ctr" defTabSz="2194560" rtl="0" eaLnBrk="1" fontAlgn="auto" latinLnBrk="0" hangingPunct="1">
              <a:lnSpc>
                <a:spcPct val="100000"/>
              </a:lnSpc>
              <a:spcBef>
                <a:spcPct val="20000"/>
              </a:spcBef>
              <a:spcAft>
                <a:spcPts val="0"/>
              </a:spcAft>
              <a:buClrTx/>
              <a:buSzTx/>
              <a:buFont typeface="Arial" pitchFamily="34" charset="0"/>
              <a:buNone/>
              <a:tabLst/>
              <a:defRPr/>
            </a:pPr>
            <a:r>
              <a:rPr lang="en-GB"/>
              <a:t>Click icon </a:t>
            </a:r>
            <a:br>
              <a:rPr lang="en-GB"/>
            </a:br>
            <a:r>
              <a:rPr lang="en-GB"/>
              <a:t>to add picture</a:t>
            </a:r>
          </a:p>
          <a:p>
            <a:endParaRPr lang="en-GB"/>
          </a:p>
        </p:txBody>
      </p:sp>
      <p:sp>
        <p:nvSpPr>
          <p:cNvPr id="65" name="Text Placeholder 5"/>
          <p:cNvSpPr>
            <a:spLocks noGrp="1"/>
          </p:cNvSpPr>
          <p:nvPr>
            <p:ph type="body" sz="quarter" idx="43" hasCustomPrompt="1"/>
          </p:nvPr>
        </p:nvSpPr>
        <p:spPr>
          <a:xfrm>
            <a:off x="14687619" y="10250426"/>
            <a:ext cx="4225659" cy="1752960"/>
          </a:xfrm>
          <a:prstGeom prst="rect">
            <a:avLst/>
          </a:prstGeom>
        </p:spPr>
        <p:txBody>
          <a:bodyPr tIns="0" bIns="0"/>
          <a:lstStyle>
            <a:lvl1pPr marL="0" indent="0">
              <a:spcBef>
                <a:spcPts val="0"/>
              </a:spcBef>
              <a:buNone/>
              <a:defRPr sz="2160" b="1">
                <a:latin typeface="+mn-lt"/>
              </a:defRPr>
            </a:lvl1pPr>
            <a:lvl2pPr>
              <a:defRPr sz="1920"/>
            </a:lvl2pPr>
            <a:lvl3pPr>
              <a:defRPr sz="1920"/>
            </a:lvl3pPr>
            <a:lvl4pPr>
              <a:defRPr sz="1920"/>
            </a:lvl4pPr>
            <a:lvl5pPr>
              <a:defRPr sz="1920"/>
            </a:lvl5pPr>
          </a:lstStyle>
          <a:p>
            <a:pPr lvl="0"/>
            <a:r>
              <a:rPr lang="en-US"/>
              <a:t>Add name (bold)</a:t>
            </a:r>
            <a:br>
              <a:rPr lang="en-US"/>
            </a:br>
            <a:r>
              <a:rPr lang="en-US"/>
              <a:t>Add job title below (not bold)</a:t>
            </a:r>
          </a:p>
        </p:txBody>
      </p:sp>
      <p:sp>
        <p:nvSpPr>
          <p:cNvPr id="66" name="SmartArt Placeholder 2057"/>
          <p:cNvSpPr>
            <a:spLocks noGrp="1"/>
          </p:cNvSpPr>
          <p:nvPr>
            <p:ph type="dgm" sz="quarter" idx="44" hasCustomPrompt="1"/>
          </p:nvPr>
        </p:nvSpPr>
        <p:spPr>
          <a:xfrm>
            <a:off x="6303851" y="10284872"/>
            <a:ext cx="124800" cy="1729740"/>
          </a:xfrm>
          <a:prstGeom prst="rect">
            <a:avLst/>
          </a:prstGeom>
          <a:solidFill>
            <a:schemeClr val="accent6"/>
          </a:solidFill>
        </p:spPr>
        <p:txBody>
          <a:bodyPr/>
          <a:lstStyle>
            <a:lvl1pPr marL="0" indent="0">
              <a:buNone/>
              <a:defRPr sz="480"/>
            </a:lvl1pPr>
          </a:lstStyle>
          <a:p>
            <a:r>
              <a:rPr lang="en-GB"/>
              <a:t> </a:t>
            </a:r>
          </a:p>
        </p:txBody>
      </p:sp>
      <p:sp>
        <p:nvSpPr>
          <p:cNvPr id="67" name="SmartArt Placeholder 2057"/>
          <p:cNvSpPr>
            <a:spLocks noGrp="1"/>
          </p:cNvSpPr>
          <p:nvPr>
            <p:ph type="dgm" sz="quarter" idx="45" hasCustomPrompt="1"/>
          </p:nvPr>
        </p:nvSpPr>
        <p:spPr>
          <a:xfrm>
            <a:off x="13027307" y="10284872"/>
            <a:ext cx="124800" cy="1729740"/>
          </a:xfrm>
          <a:prstGeom prst="rect">
            <a:avLst/>
          </a:prstGeom>
          <a:solidFill>
            <a:schemeClr val="accent6"/>
          </a:solidFill>
        </p:spPr>
        <p:txBody>
          <a:bodyPr/>
          <a:lstStyle>
            <a:lvl1pPr marL="0" indent="0">
              <a:buNone/>
              <a:defRPr sz="480"/>
            </a:lvl1pPr>
          </a:lstStyle>
          <a:p>
            <a:r>
              <a:rPr lang="en-GB"/>
              <a:t> </a:t>
            </a:r>
          </a:p>
        </p:txBody>
      </p:sp>
      <p:sp>
        <p:nvSpPr>
          <p:cNvPr id="68" name="SmartArt Placeholder 2057"/>
          <p:cNvSpPr>
            <a:spLocks noGrp="1"/>
          </p:cNvSpPr>
          <p:nvPr>
            <p:ph type="dgm" sz="quarter" idx="51" hasCustomPrompt="1"/>
          </p:nvPr>
        </p:nvSpPr>
        <p:spPr>
          <a:xfrm>
            <a:off x="3424520" y="3445379"/>
            <a:ext cx="124800" cy="1729740"/>
          </a:xfrm>
          <a:prstGeom prst="rect">
            <a:avLst/>
          </a:prstGeom>
          <a:solidFill>
            <a:schemeClr val="accent1"/>
          </a:solidFill>
        </p:spPr>
        <p:txBody>
          <a:bodyPr/>
          <a:lstStyle>
            <a:lvl1pPr marL="0" indent="0">
              <a:buNone/>
              <a:defRPr sz="480"/>
            </a:lvl1pPr>
          </a:lstStyle>
          <a:p>
            <a:r>
              <a:rPr lang="en-GB"/>
              <a:t> </a:t>
            </a:r>
          </a:p>
        </p:txBody>
      </p:sp>
      <p:sp>
        <p:nvSpPr>
          <p:cNvPr id="69" name="SmartArt Placeholder 2057"/>
          <p:cNvSpPr>
            <a:spLocks noGrp="1"/>
          </p:cNvSpPr>
          <p:nvPr>
            <p:ph type="dgm" sz="quarter" idx="55" hasCustomPrompt="1"/>
          </p:nvPr>
        </p:nvSpPr>
        <p:spPr>
          <a:xfrm>
            <a:off x="16483691" y="5783478"/>
            <a:ext cx="124800" cy="1729740"/>
          </a:xfrm>
          <a:prstGeom prst="rect">
            <a:avLst/>
          </a:prstGeom>
          <a:solidFill>
            <a:schemeClr val="accent3"/>
          </a:solidFill>
        </p:spPr>
        <p:txBody>
          <a:bodyPr/>
          <a:lstStyle>
            <a:lvl1pPr marL="0" indent="0">
              <a:buNone/>
              <a:defRPr sz="480"/>
            </a:lvl1pPr>
          </a:lstStyle>
          <a:p>
            <a:r>
              <a:rPr lang="en-GB"/>
              <a:t> </a:t>
            </a:r>
          </a:p>
        </p:txBody>
      </p:sp>
      <p:sp>
        <p:nvSpPr>
          <p:cNvPr id="70" name="SmartArt Placeholder 2057"/>
          <p:cNvSpPr>
            <a:spLocks noGrp="1"/>
          </p:cNvSpPr>
          <p:nvPr>
            <p:ph type="dgm" sz="quarter" idx="56" hasCustomPrompt="1"/>
          </p:nvPr>
        </p:nvSpPr>
        <p:spPr>
          <a:xfrm>
            <a:off x="16464659" y="3445379"/>
            <a:ext cx="124800" cy="1729740"/>
          </a:xfrm>
          <a:prstGeom prst="rect">
            <a:avLst/>
          </a:prstGeom>
          <a:solidFill>
            <a:schemeClr val="accent1"/>
          </a:solidFill>
        </p:spPr>
        <p:txBody>
          <a:bodyPr/>
          <a:lstStyle>
            <a:lvl1pPr marL="0" indent="0">
              <a:buNone/>
              <a:defRPr sz="480"/>
            </a:lvl1pPr>
          </a:lstStyle>
          <a:p>
            <a:r>
              <a:rPr lang="en-GB"/>
              <a:t> </a:t>
            </a:r>
          </a:p>
        </p:txBody>
      </p:sp>
      <p:sp>
        <p:nvSpPr>
          <p:cNvPr id="71" name="Picture Placeholder 2"/>
          <p:cNvSpPr>
            <a:spLocks noGrp="1"/>
          </p:cNvSpPr>
          <p:nvPr>
            <p:ph type="pic" sz="quarter" idx="57" hasCustomPrompt="1"/>
          </p:nvPr>
        </p:nvSpPr>
        <p:spPr>
          <a:xfrm>
            <a:off x="16587740" y="3445378"/>
            <a:ext cx="1536701" cy="1725931"/>
          </a:xfrm>
          <a:prstGeom prst="rect">
            <a:avLst/>
          </a:prstGeom>
        </p:spPr>
        <p:txBody>
          <a:bodyPr lIns="36000" tIns="36000" rIns="36000" bIns="36000"/>
          <a:lstStyle>
            <a:lvl1pPr marL="0" marR="0" indent="0" algn="ctr" defTabSz="2194560" rtl="0" eaLnBrk="1" fontAlgn="auto" latinLnBrk="0" hangingPunct="1">
              <a:lnSpc>
                <a:spcPct val="100000"/>
              </a:lnSpc>
              <a:spcBef>
                <a:spcPct val="20000"/>
              </a:spcBef>
              <a:spcAft>
                <a:spcPts val="0"/>
              </a:spcAft>
              <a:buClrTx/>
              <a:buSzTx/>
              <a:buFont typeface="Arial" pitchFamily="34" charset="0"/>
              <a:buNone/>
              <a:tabLst/>
              <a:defRPr sz="1440">
                <a:latin typeface="+mn-lt"/>
                <a:ea typeface="A030" pitchFamily="2" charset="0"/>
              </a:defRPr>
            </a:lvl1pPr>
          </a:lstStyle>
          <a:p>
            <a:pPr marL="0" marR="0" lvl="0" indent="0" algn="ctr" defTabSz="2194560" rtl="0" eaLnBrk="1" fontAlgn="auto" latinLnBrk="0" hangingPunct="1">
              <a:lnSpc>
                <a:spcPct val="100000"/>
              </a:lnSpc>
              <a:spcBef>
                <a:spcPct val="20000"/>
              </a:spcBef>
              <a:spcAft>
                <a:spcPts val="0"/>
              </a:spcAft>
              <a:buClrTx/>
              <a:buSzTx/>
              <a:buFont typeface="Arial" pitchFamily="34" charset="0"/>
              <a:buNone/>
              <a:tabLst/>
              <a:defRPr/>
            </a:pPr>
            <a:r>
              <a:rPr lang="en-GB"/>
              <a:t>Click icon </a:t>
            </a:r>
            <a:br>
              <a:rPr lang="en-GB"/>
            </a:br>
            <a:r>
              <a:rPr lang="en-GB"/>
              <a:t>to add picture</a:t>
            </a:r>
          </a:p>
          <a:p>
            <a:endParaRPr lang="en-GB"/>
          </a:p>
        </p:txBody>
      </p:sp>
      <p:sp>
        <p:nvSpPr>
          <p:cNvPr id="72" name="Text Placeholder 5"/>
          <p:cNvSpPr>
            <a:spLocks noGrp="1"/>
          </p:cNvSpPr>
          <p:nvPr>
            <p:ph type="body" sz="quarter" idx="58" hasCustomPrompt="1"/>
          </p:nvPr>
        </p:nvSpPr>
        <p:spPr>
          <a:xfrm>
            <a:off x="18124440" y="3401616"/>
            <a:ext cx="4225659" cy="1752960"/>
          </a:xfrm>
          <a:prstGeom prst="rect">
            <a:avLst/>
          </a:prstGeom>
        </p:spPr>
        <p:txBody>
          <a:bodyPr tIns="0" bIns="0"/>
          <a:lstStyle>
            <a:lvl1pPr marL="0" indent="0">
              <a:spcBef>
                <a:spcPts val="0"/>
              </a:spcBef>
              <a:buNone/>
              <a:defRPr sz="2160" b="1">
                <a:latin typeface="+mn-lt"/>
              </a:defRPr>
            </a:lvl1pPr>
            <a:lvl2pPr>
              <a:defRPr sz="1920"/>
            </a:lvl2pPr>
            <a:lvl3pPr>
              <a:defRPr sz="1920"/>
            </a:lvl3pPr>
            <a:lvl4pPr>
              <a:defRPr sz="1920"/>
            </a:lvl4pPr>
            <a:lvl5pPr>
              <a:defRPr sz="1920"/>
            </a:lvl5pPr>
          </a:lstStyle>
          <a:p>
            <a:pPr lvl="0"/>
            <a:r>
              <a:rPr lang="en-US"/>
              <a:t>Add name (bold)</a:t>
            </a:r>
            <a:br>
              <a:rPr lang="en-US"/>
            </a:br>
            <a:r>
              <a:rPr lang="en-US"/>
              <a:t>Add job title below (not bold)</a:t>
            </a:r>
          </a:p>
        </p:txBody>
      </p:sp>
      <p:sp>
        <p:nvSpPr>
          <p:cNvPr id="39" name="SmartArt Placeholder 2057"/>
          <p:cNvSpPr>
            <a:spLocks noGrp="1"/>
          </p:cNvSpPr>
          <p:nvPr>
            <p:ph type="dgm" sz="quarter" idx="60" hasCustomPrompt="1"/>
          </p:nvPr>
        </p:nvSpPr>
        <p:spPr>
          <a:xfrm>
            <a:off x="10148507" y="1141571"/>
            <a:ext cx="124800" cy="1729740"/>
          </a:xfrm>
          <a:prstGeom prst="rect">
            <a:avLst/>
          </a:prstGeom>
          <a:solidFill>
            <a:srgbClr val="C4D600"/>
          </a:solidFill>
        </p:spPr>
        <p:txBody>
          <a:bodyPr/>
          <a:lstStyle>
            <a:lvl1pPr marL="0" indent="0">
              <a:buNone/>
              <a:defRPr sz="480"/>
            </a:lvl1pPr>
          </a:lstStyle>
          <a:p>
            <a:r>
              <a:rPr lang="en-GB"/>
              <a:t> </a:t>
            </a:r>
          </a:p>
        </p:txBody>
      </p:sp>
      <p:sp>
        <p:nvSpPr>
          <p:cNvPr id="2" name="Slide Number Placeholder 1">
            <a:extLst>
              <a:ext uri="{FF2B5EF4-FFF2-40B4-BE49-F238E27FC236}">
                <a16:creationId xmlns:a16="http://schemas.microsoft.com/office/drawing/2014/main" id="{5624F190-82CF-7A3E-26D8-616DB575DCA9}"/>
              </a:ext>
            </a:extLst>
          </p:cNvPr>
          <p:cNvSpPr txBox="1">
            <a:spLocks/>
          </p:cNvSpPr>
          <p:nvPr userDrawn="1"/>
        </p:nvSpPr>
        <p:spPr>
          <a:xfrm>
            <a:off x="21746627" y="12632083"/>
            <a:ext cx="692181" cy="538339"/>
          </a:xfrm>
          <a:prstGeom prst="rect">
            <a:avLst/>
          </a:prstGeom>
        </p:spPr>
        <p:txBody>
          <a:bodyPr vert="horz" lIns="0" tIns="0" rIns="0" bIns="0" rtlCol="0" anchor="ctr"/>
          <a:lstStyle>
            <a:defPPr>
              <a:defRPr lang="en-GB"/>
            </a:defPPr>
            <a:lvl1pPr algn="ctr" rtl="0" fontAlgn="base">
              <a:spcBef>
                <a:spcPct val="0"/>
              </a:spcBef>
              <a:spcAft>
                <a:spcPct val="0"/>
              </a:spcAft>
              <a:defRPr sz="800" kern="1200">
                <a:solidFill>
                  <a:schemeClr val="tx2"/>
                </a:solidFill>
                <a:latin typeface="Century Gothic" panose="020B0502020202020204" pitchFamily="34"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9CA745CD-3612-4869-A47A-60441A1959BE}" type="slidenum">
              <a:rPr lang="en-GB" sz="1920" smtClean="0"/>
              <a:pPr/>
              <a:t>‹#›</a:t>
            </a:fld>
            <a:endParaRPr lang="en-GB" sz="1920"/>
          </a:p>
        </p:txBody>
      </p:sp>
    </p:spTree>
    <p:extLst>
      <p:ext uri="{BB962C8B-B14F-4D97-AF65-F5344CB8AC3E}">
        <p14:creationId xmlns:p14="http://schemas.microsoft.com/office/powerpoint/2010/main" val="653643008"/>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roject timeline slide: 5 years">
    <p:spTree>
      <p:nvGrpSpPr>
        <p:cNvPr id="1" name=""/>
        <p:cNvGrpSpPr/>
        <p:nvPr/>
      </p:nvGrpSpPr>
      <p:grpSpPr>
        <a:xfrm>
          <a:off x="0" y="0"/>
          <a:ext cx="0" cy="0"/>
          <a:chOff x="0" y="0"/>
          <a:chExt cx="0" cy="0"/>
        </a:xfrm>
      </p:grpSpPr>
      <p:sp>
        <p:nvSpPr>
          <p:cNvPr id="10" name="Rectangle 8"/>
          <p:cNvSpPr>
            <a:spLocks noGrp="1"/>
          </p:cNvSpPr>
          <p:nvPr>
            <p:ph type="pic" sz="quarter" idx="11"/>
          </p:nvPr>
        </p:nvSpPr>
        <p:spPr>
          <a:xfrm>
            <a:off x="9938963" y="3478961"/>
            <a:ext cx="4267984" cy="4573910"/>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lIns="0" rIns="0" anchor="t">
            <a:normAutofit/>
          </a:bodyPr>
          <a:lstStyle>
            <a:lvl1pPr marL="0" marR="0" indent="3811" algn="ctr" rtl="0" latinLnBrk="0">
              <a:spcBef>
                <a:spcPct val="20000"/>
              </a:spcBef>
              <a:buFontTx/>
              <a:buNone/>
              <a:defRPr sz="2640" i="0" baseline="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822960" indent="-822960" algn="ctr" rtl="0" latinLnBrk="0">
              <a:spcBef>
                <a:spcPct val="20000"/>
              </a:spcBef>
              <a:buClr>
                <a:srgbClr val="438086"/>
              </a:buClr>
              <a:buSzPct val="60000"/>
              <a:buFontTx/>
              <a:buNone/>
            </a:pPr>
            <a:r>
              <a:rPr lang="en-US"/>
              <a:t>Click icon to add picture</a:t>
            </a:r>
          </a:p>
        </p:txBody>
      </p:sp>
      <p:sp>
        <p:nvSpPr>
          <p:cNvPr id="16" name="Rectangle 8"/>
          <p:cNvSpPr>
            <a:spLocks noGrp="1"/>
          </p:cNvSpPr>
          <p:nvPr>
            <p:ph type="pic" sz="quarter" idx="16"/>
          </p:nvPr>
        </p:nvSpPr>
        <p:spPr>
          <a:xfrm>
            <a:off x="14443803" y="3478961"/>
            <a:ext cx="4213072" cy="4573910"/>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lIns="0" rIns="0" anchor="t">
            <a:normAutofit/>
          </a:bodyPr>
          <a:lstStyle>
            <a:lvl1pPr marL="0" marR="0" indent="3811" algn="ctr" rtl="0" latinLnBrk="0">
              <a:spcBef>
                <a:spcPct val="20000"/>
              </a:spcBef>
              <a:buFontTx/>
              <a:buNone/>
              <a:defRPr sz="2640" i="0" baseline="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822960" indent="-822960" algn="ctr" rtl="0" latinLnBrk="0">
              <a:spcBef>
                <a:spcPct val="20000"/>
              </a:spcBef>
              <a:buClr>
                <a:srgbClr val="438086"/>
              </a:buClr>
              <a:buSzPct val="60000"/>
              <a:buFontTx/>
              <a:buNone/>
            </a:pPr>
            <a:r>
              <a:rPr lang="en-US"/>
              <a:t>Click icon to add picture</a:t>
            </a:r>
          </a:p>
        </p:txBody>
      </p:sp>
      <p:sp>
        <p:nvSpPr>
          <p:cNvPr id="17" name="Rectangle 8"/>
          <p:cNvSpPr>
            <a:spLocks noGrp="1"/>
          </p:cNvSpPr>
          <p:nvPr>
            <p:ph type="pic" sz="quarter" idx="17"/>
          </p:nvPr>
        </p:nvSpPr>
        <p:spPr>
          <a:xfrm>
            <a:off x="18893733" y="3478961"/>
            <a:ext cx="4236560" cy="4573910"/>
          </a:xfrm>
          <a:prstGeom prst="rect">
            <a:avLst/>
          </a:prstGeom>
          <a:no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lIns="0" rIns="0" anchor="t">
            <a:normAutofit/>
          </a:bodyPr>
          <a:lstStyle>
            <a:lvl1pPr marL="0" marR="0" indent="3811" algn="ctr" rtl="0" latinLnBrk="0">
              <a:spcBef>
                <a:spcPct val="20000"/>
              </a:spcBef>
              <a:buFontTx/>
              <a:buNone/>
              <a:defRPr sz="2640" i="0" baseline="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822960" indent="-822960" algn="ctr" rtl="0" latinLnBrk="0">
              <a:spcBef>
                <a:spcPct val="20000"/>
              </a:spcBef>
              <a:buClr>
                <a:srgbClr val="438086"/>
              </a:buClr>
              <a:buSzPct val="60000"/>
              <a:buFontTx/>
              <a:buNone/>
            </a:pPr>
            <a:r>
              <a:rPr lang="en-US"/>
              <a:t>Click icon to add picture</a:t>
            </a:r>
          </a:p>
        </p:txBody>
      </p:sp>
      <p:sp>
        <p:nvSpPr>
          <p:cNvPr id="15" name="Rectangle 8"/>
          <p:cNvSpPr>
            <a:spLocks noGrp="1"/>
          </p:cNvSpPr>
          <p:nvPr>
            <p:ph type="pic" sz="quarter" idx="22"/>
          </p:nvPr>
        </p:nvSpPr>
        <p:spPr>
          <a:xfrm>
            <a:off x="5620825" y="3478961"/>
            <a:ext cx="4081283" cy="4573910"/>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lIns="0" rIns="0" anchor="t">
            <a:normAutofit/>
          </a:bodyPr>
          <a:lstStyle>
            <a:lvl1pPr marL="0" marR="0" indent="3811" algn="ctr" rtl="0" latinLnBrk="0">
              <a:spcBef>
                <a:spcPct val="20000"/>
              </a:spcBef>
              <a:buFontTx/>
              <a:buNone/>
              <a:defRPr sz="2640" i="0" baseline="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822960" indent="-822960" algn="ctr" rtl="0" latinLnBrk="0">
              <a:spcBef>
                <a:spcPct val="20000"/>
              </a:spcBef>
              <a:buClr>
                <a:srgbClr val="438086"/>
              </a:buClr>
              <a:buSzPct val="60000"/>
              <a:buFontTx/>
              <a:buNone/>
            </a:pPr>
            <a:r>
              <a:rPr lang="en-US"/>
              <a:t>Click icon to add picture</a:t>
            </a:r>
          </a:p>
        </p:txBody>
      </p:sp>
      <p:sp>
        <p:nvSpPr>
          <p:cNvPr id="23" name="Rectangle 8"/>
          <p:cNvSpPr>
            <a:spLocks noGrp="1"/>
          </p:cNvSpPr>
          <p:nvPr>
            <p:ph type="pic" sz="quarter" idx="24"/>
          </p:nvPr>
        </p:nvSpPr>
        <p:spPr>
          <a:xfrm>
            <a:off x="1246485" y="3478961"/>
            <a:ext cx="4137483" cy="4573910"/>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lIns="0" rIns="0" anchor="t">
            <a:normAutofit/>
          </a:bodyPr>
          <a:lstStyle>
            <a:lvl1pPr marL="0" marR="0" indent="3811" algn="ctr" rtl="0" latinLnBrk="0">
              <a:spcBef>
                <a:spcPct val="20000"/>
              </a:spcBef>
              <a:buFontTx/>
              <a:buNone/>
              <a:defRPr sz="2640" i="0" baseline="0">
                <a:solidFill>
                  <a:srgbClr val="3C3C3C"/>
                </a:solidFill>
                <a:latin typeface="+mn-lt"/>
                <a:ea typeface="Segoe UI" panose="020B0502040204020203" pitchFamily="34" charset="0"/>
                <a:cs typeface="Segoe UI" panose="020B0502040204020203" pitchFamily="34" charset="0"/>
              </a:defRPr>
            </a:lvl1pPr>
            <a:extLst/>
          </a:lstStyle>
          <a:p>
            <a:pPr marL="822960" indent="-822960" algn="ctr" rtl="0" latinLnBrk="0">
              <a:spcBef>
                <a:spcPct val="20000"/>
              </a:spcBef>
              <a:buClr>
                <a:srgbClr val="438086"/>
              </a:buClr>
              <a:buSzPct val="60000"/>
              <a:buFontTx/>
              <a:buNone/>
            </a:pPr>
            <a:r>
              <a:rPr lang="en-US"/>
              <a:t>Click icon to add picture</a:t>
            </a:r>
          </a:p>
        </p:txBody>
      </p:sp>
      <p:sp>
        <p:nvSpPr>
          <p:cNvPr id="25" name="Rectangle 6"/>
          <p:cNvSpPr>
            <a:spLocks noGrp="1"/>
          </p:cNvSpPr>
          <p:nvPr>
            <p:ph type="body" sz="quarter" idx="25" hasCustomPrompt="1"/>
          </p:nvPr>
        </p:nvSpPr>
        <p:spPr>
          <a:xfrm>
            <a:off x="1263764" y="8270095"/>
            <a:ext cx="3981032" cy="674798"/>
          </a:xfrm>
          <a:prstGeom prst="rect">
            <a:avLst/>
          </a:prstGeom>
        </p:spPr>
        <p:txBody>
          <a:bodyPr lIns="0" tIns="0" rIns="0" bIns="0" anchor="t" anchorCtr="0">
            <a:noAutofit/>
          </a:bodyPr>
          <a:lstStyle>
            <a:lvl1pPr marL="0" marR="0" indent="0" algn="l" rtl="0" latinLnBrk="0">
              <a:spcBef>
                <a:spcPts val="0"/>
              </a:spcBef>
              <a:spcAft>
                <a:spcPts val="0"/>
              </a:spcAft>
              <a:buFontTx/>
              <a:buNone/>
              <a:defRPr sz="1920" b="1" baseline="0">
                <a:solidFill>
                  <a:srgbClr val="000000"/>
                </a:solidFill>
                <a:latin typeface="+mn-lt"/>
                <a:ea typeface="Segoe UI" panose="020B0502040204020203" pitchFamily="34" charset="0"/>
                <a:cs typeface="Segoe UI" panose="020B0502040204020203" pitchFamily="34" charset="0"/>
              </a:defRPr>
            </a:lvl1pPr>
            <a:extLst/>
          </a:lstStyle>
          <a:p>
            <a:pPr lvl="0"/>
            <a:r>
              <a:rPr lang="en-US"/>
              <a:t>Add project name (bold)</a:t>
            </a:r>
            <a:br>
              <a:rPr lang="en-US"/>
            </a:br>
            <a:r>
              <a:rPr lang="en-US"/>
              <a:t>Add location (not bold)</a:t>
            </a:r>
          </a:p>
        </p:txBody>
      </p:sp>
      <p:sp>
        <p:nvSpPr>
          <p:cNvPr id="35" name="Rectangle 6"/>
          <p:cNvSpPr>
            <a:spLocks noGrp="1"/>
          </p:cNvSpPr>
          <p:nvPr>
            <p:ph type="body" sz="quarter" idx="35" hasCustomPrompt="1"/>
          </p:nvPr>
        </p:nvSpPr>
        <p:spPr>
          <a:xfrm>
            <a:off x="1253067" y="2936942"/>
            <a:ext cx="2880000" cy="345600"/>
          </a:xfrm>
          <a:prstGeom prst="rect">
            <a:avLst/>
          </a:prstGeom>
        </p:spPr>
        <p:txBody>
          <a:bodyPr lIns="0" tIns="0" rIns="0" bIns="0" anchor="t" anchorCtr="0">
            <a:noAutofit/>
          </a:bodyPr>
          <a:lstStyle>
            <a:lvl1pPr marL="0" marR="0" indent="0" algn="l" rtl="0" latinLnBrk="0">
              <a:spcBef>
                <a:spcPts val="0"/>
              </a:spcBef>
              <a:buFontTx/>
              <a:buNone/>
              <a:defRPr sz="2400" b="1" cap="none" spc="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extLst/>
          </a:lstStyle>
          <a:p>
            <a:pPr lvl="0"/>
            <a:r>
              <a:rPr lang="en-US"/>
              <a:t>0000</a:t>
            </a:r>
          </a:p>
        </p:txBody>
      </p:sp>
      <p:sp>
        <p:nvSpPr>
          <p:cNvPr id="102" name="Rectangle 6"/>
          <p:cNvSpPr>
            <a:spLocks noGrp="1"/>
          </p:cNvSpPr>
          <p:nvPr>
            <p:ph type="body" sz="quarter" idx="60" hasCustomPrompt="1"/>
          </p:nvPr>
        </p:nvSpPr>
        <p:spPr>
          <a:xfrm>
            <a:off x="5621239" y="8270095"/>
            <a:ext cx="3981032" cy="674798"/>
          </a:xfrm>
          <a:prstGeom prst="rect">
            <a:avLst/>
          </a:prstGeom>
        </p:spPr>
        <p:txBody>
          <a:bodyPr lIns="0" tIns="0" rIns="0" bIns="0" anchor="t" anchorCtr="0">
            <a:noAutofit/>
          </a:bodyPr>
          <a:lstStyle>
            <a:lvl1pPr marL="0" marR="0" indent="0" algn="l" rtl="0" latinLnBrk="0">
              <a:spcBef>
                <a:spcPts val="0"/>
              </a:spcBef>
              <a:spcAft>
                <a:spcPts val="0"/>
              </a:spcAft>
              <a:buFontTx/>
              <a:buNone/>
              <a:defRPr sz="1920" b="1" baseline="0">
                <a:solidFill>
                  <a:srgbClr val="000000"/>
                </a:solidFill>
                <a:latin typeface="+mn-lt"/>
                <a:ea typeface="Segoe UI" panose="020B0502040204020203" pitchFamily="34" charset="0"/>
                <a:cs typeface="Segoe UI" panose="020B0502040204020203" pitchFamily="34" charset="0"/>
              </a:defRPr>
            </a:lvl1pPr>
            <a:extLst/>
          </a:lstStyle>
          <a:p>
            <a:pPr lvl="0"/>
            <a:r>
              <a:rPr lang="en-US"/>
              <a:t>Add project name (bold)</a:t>
            </a:r>
            <a:br>
              <a:rPr lang="en-US"/>
            </a:br>
            <a:r>
              <a:rPr lang="en-US"/>
              <a:t>Add location (not bold)</a:t>
            </a:r>
          </a:p>
        </p:txBody>
      </p:sp>
      <p:sp>
        <p:nvSpPr>
          <p:cNvPr id="104" name="Rectangle 6"/>
          <p:cNvSpPr>
            <a:spLocks noGrp="1"/>
          </p:cNvSpPr>
          <p:nvPr>
            <p:ph type="body" sz="quarter" idx="62" hasCustomPrompt="1"/>
          </p:nvPr>
        </p:nvSpPr>
        <p:spPr>
          <a:xfrm>
            <a:off x="9967868" y="8270095"/>
            <a:ext cx="3981032" cy="674798"/>
          </a:xfrm>
          <a:prstGeom prst="rect">
            <a:avLst/>
          </a:prstGeom>
        </p:spPr>
        <p:txBody>
          <a:bodyPr lIns="0" tIns="0" rIns="0" bIns="0" anchor="t" anchorCtr="0">
            <a:noAutofit/>
          </a:bodyPr>
          <a:lstStyle>
            <a:lvl1pPr marL="0" marR="0" indent="0" algn="l" rtl="0" latinLnBrk="0">
              <a:spcBef>
                <a:spcPts val="0"/>
              </a:spcBef>
              <a:spcAft>
                <a:spcPts val="0"/>
              </a:spcAft>
              <a:buFontTx/>
              <a:buNone/>
              <a:defRPr sz="1920" b="1" baseline="0">
                <a:solidFill>
                  <a:srgbClr val="000000"/>
                </a:solidFill>
                <a:latin typeface="+mn-lt"/>
                <a:ea typeface="Segoe UI" panose="020B0502040204020203" pitchFamily="34" charset="0"/>
                <a:cs typeface="Segoe UI" panose="020B0502040204020203" pitchFamily="34" charset="0"/>
              </a:defRPr>
            </a:lvl1pPr>
            <a:extLst/>
          </a:lstStyle>
          <a:p>
            <a:pPr lvl="0"/>
            <a:r>
              <a:rPr lang="en-US"/>
              <a:t>Add project name (bold)</a:t>
            </a:r>
            <a:br>
              <a:rPr lang="en-US"/>
            </a:br>
            <a:r>
              <a:rPr lang="en-US"/>
              <a:t>Add location (not bold)</a:t>
            </a:r>
          </a:p>
        </p:txBody>
      </p:sp>
      <p:sp>
        <p:nvSpPr>
          <p:cNvPr id="106" name="Rectangle 6"/>
          <p:cNvSpPr>
            <a:spLocks noGrp="1"/>
          </p:cNvSpPr>
          <p:nvPr>
            <p:ph type="body" sz="quarter" idx="64" hasCustomPrompt="1"/>
          </p:nvPr>
        </p:nvSpPr>
        <p:spPr>
          <a:xfrm>
            <a:off x="14454516" y="8270095"/>
            <a:ext cx="3981032" cy="674798"/>
          </a:xfrm>
          <a:prstGeom prst="rect">
            <a:avLst/>
          </a:prstGeom>
        </p:spPr>
        <p:txBody>
          <a:bodyPr lIns="0" tIns="0" rIns="0" bIns="0" anchor="t" anchorCtr="0">
            <a:noAutofit/>
          </a:bodyPr>
          <a:lstStyle>
            <a:lvl1pPr marL="0" marR="0" indent="0" algn="l" rtl="0" latinLnBrk="0">
              <a:spcBef>
                <a:spcPts val="0"/>
              </a:spcBef>
              <a:spcAft>
                <a:spcPts val="0"/>
              </a:spcAft>
              <a:buFontTx/>
              <a:buNone/>
              <a:defRPr sz="1920" b="1" baseline="0">
                <a:solidFill>
                  <a:srgbClr val="000000"/>
                </a:solidFill>
                <a:latin typeface="+mn-lt"/>
                <a:ea typeface="Segoe UI" panose="020B0502040204020203" pitchFamily="34" charset="0"/>
                <a:cs typeface="Segoe UI" panose="020B0502040204020203" pitchFamily="34" charset="0"/>
              </a:defRPr>
            </a:lvl1pPr>
            <a:extLst/>
          </a:lstStyle>
          <a:p>
            <a:pPr lvl="0"/>
            <a:r>
              <a:rPr lang="en-US"/>
              <a:t>Add project name (bold)</a:t>
            </a:r>
            <a:br>
              <a:rPr lang="en-US"/>
            </a:br>
            <a:r>
              <a:rPr lang="en-US"/>
              <a:t>Add location (not bold)</a:t>
            </a:r>
          </a:p>
        </p:txBody>
      </p:sp>
      <p:sp>
        <p:nvSpPr>
          <p:cNvPr id="108" name="Rectangle 6"/>
          <p:cNvSpPr>
            <a:spLocks noGrp="1"/>
          </p:cNvSpPr>
          <p:nvPr>
            <p:ph type="body" sz="quarter" idx="66" hasCustomPrompt="1"/>
          </p:nvPr>
        </p:nvSpPr>
        <p:spPr>
          <a:xfrm>
            <a:off x="18912097" y="8270095"/>
            <a:ext cx="3981032" cy="674798"/>
          </a:xfrm>
          <a:prstGeom prst="rect">
            <a:avLst/>
          </a:prstGeom>
        </p:spPr>
        <p:txBody>
          <a:bodyPr lIns="0" tIns="0" rIns="0" bIns="0" anchor="t" anchorCtr="0">
            <a:noAutofit/>
          </a:bodyPr>
          <a:lstStyle>
            <a:lvl1pPr marL="0" marR="0" indent="0" algn="l" rtl="0" latinLnBrk="0">
              <a:spcBef>
                <a:spcPts val="0"/>
              </a:spcBef>
              <a:spcAft>
                <a:spcPts val="0"/>
              </a:spcAft>
              <a:buFontTx/>
              <a:buNone/>
              <a:defRPr sz="1920" b="1" baseline="0">
                <a:solidFill>
                  <a:srgbClr val="000000"/>
                </a:solidFill>
                <a:latin typeface="+mn-lt"/>
                <a:ea typeface="Segoe UI" panose="020B0502040204020203" pitchFamily="34" charset="0"/>
                <a:cs typeface="Segoe UI" panose="020B0502040204020203" pitchFamily="34" charset="0"/>
              </a:defRPr>
            </a:lvl1pPr>
            <a:extLst/>
          </a:lstStyle>
          <a:p>
            <a:pPr lvl="0"/>
            <a:r>
              <a:rPr lang="en-US"/>
              <a:t>Add project name (bold)</a:t>
            </a:r>
            <a:br>
              <a:rPr lang="en-US"/>
            </a:br>
            <a:r>
              <a:rPr lang="en-US"/>
              <a:t>Add location (not bold)</a:t>
            </a:r>
          </a:p>
        </p:txBody>
      </p:sp>
      <p:cxnSp>
        <p:nvCxnSpPr>
          <p:cNvPr id="7" name="Straight Connector 6"/>
          <p:cNvCxnSpPr/>
          <p:nvPr userDrawn="1"/>
        </p:nvCxnSpPr>
        <p:spPr>
          <a:xfrm flipH="1">
            <a:off x="1240229" y="3423346"/>
            <a:ext cx="21899488" cy="0"/>
          </a:xfrm>
          <a:prstGeom prst="line">
            <a:avLst/>
          </a:prstGeom>
          <a:ln w="41275">
            <a:solidFill>
              <a:schemeClr val="tx1"/>
            </a:solidFill>
          </a:ln>
        </p:spPr>
        <p:style>
          <a:lnRef idx="1">
            <a:schemeClr val="accent2"/>
          </a:lnRef>
          <a:fillRef idx="0">
            <a:schemeClr val="accent2"/>
          </a:fillRef>
          <a:effectRef idx="0">
            <a:schemeClr val="accent2"/>
          </a:effectRef>
          <a:fontRef idx="minor">
            <a:schemeClr val="tx1"/>
          </a:fontRef>
        </p:style>
      </p:cxnSp>
      <p:sp>
        <p:nvSpPr>
          <p:cNvPr id="36" name="Rectangle 6"/>
          <p:cNvSpPr>
            <a:spLocks noGrp="1"/>
          </p:cNvSpPr>
          <p:nvPr>
            <p:ph type="body" sz="quarter" idx="67" hasCustomPrompt="1"/>
          </p:nvPr>
        </p:nvSpPr>
        <p:spPr>
          <a:xfrm>
            <a:off x="5633920" y="2936942"/>
            <a:ext cx="2880000" cy="345600"/>
          </a:xfrm>
          <a:prstGeom prst="rect">
            <a:avLst/>
          </a:prstGeom>
        </p:spPr>
        <p:txBody>
          <a:bodyPr lIns="0" tIns="0" rIns="0" bIns="0" anchor="t" anchorCtr="0">
            <a:noAutofit/>
          </a:bodyPr>
          <a:lstStyle>
            <a:lvl1pPr marL="0" marR="0" indent="0" algn="l" rtl="0" latinLnBrk="0">
              <a:spcBef>
                <a:spcPts val="0"/>
              </a:spcBef>
              <a:buFontTx/>
              <a:buNone/>
              <a:defRPr sz="2400" b="1" cap="none" spc="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extLst/>
          </a:lstStyle>
          <a:p>
            <a:pPr lvl="0"/>
            <a:r>
              <a:rPr lang="en-US"/>
              <a:t>0000</a:t>
            </a:r>
          </a:p>
        </p:txBody>
      </p:sp>
      <p:sp>
        <p:nvSpPr>
          <p:cNvPr id="37" name="Rectangle 6"/>
          <p:cNvSpPr>
            <a:spLocks noGrp="1"/>
          </p:cNvSpPr>
          <p:nvPr>
            <p:ph type="body" sz="quarter" idx="68" hasCustomPrompt="1"/>
          </p:nvPr>
        </p:nvSpPr>
        <p:spPr>
          <a:xfrm>
            <a:off x="9918339" y="2936942"/>
            <a:ext cx="2880000" cy="345600"/>
          </a:xfrm>
          <a:prstGeom prst="rect">
            <a:avLst/>
          </a:prstGeom>
        </p:spPr>
        <p:txBody>
          <a:bodyPr lIns="0" tIns="0" rIns="0" bIns="0" anchor="t" anchorCtr="0">
            <a:noAutofit/>
          </a:bodyPr>
          <a:lstStyle>
            <a:lvl1pPr marL="0" marR="0" indent="0" algn="l" rtl="0" latinLnBrk="0">
              <a:spcBef>
                <a:spcPts val="0"/>
              </a:spcBef>
              <a:buFontTx/>
              <a:buNone/>
              <a:defRPr sz="2400" b="1" cap="none" spc="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extLst/>
          </a:lstStyle>
          <a:p>
            <a:pPr lvl="0"/>
            <a:r>
              <a:rPr lang="en-US"/>
              <a:t>0000</a:t>
            </a:r>
          </a:p>
        </p:txBody>
      </p:sp>
      <p:sp>
        <p:nvSpPr>
          <p:cNvPr id="38" name="Rectangle 6"/>
          <p:cNvSpPr>
            <a:spLocks noGrp="1"/>
          </p:cNvSpPr>
          <p:nvPr>
            <p:ph type="body" sz="quarter" idx="69" hasCustomPrompt="1"/>
          </p:nvPr>
        </p:nvSpPr>
        <p:spPr>
          <a:xfrm>
            <a:off x="14436955" y="2936942"/>
            <a:ext cx="2880000" cy="345600"/>
          </a:xfrm>
          <a:prstGeom prst="rect">
            <a:avLst/>
          </a:prstGeom>
        </p:spPr>
        <p:txBody>
          <a:bodyPr lIns="0" tIns="0" rIns="0" bIns="0" anchor="t" anchorCtr="0">
            <a:noAutofit/>
          </a:bodyPr>
          <a:lstStyle>
            <a:lvl1pPr marL="0" marR="0" indent="0" algn="l" rtl="0" latinLnBrk="0">
              <a:spcBef>
                <a:spcPts val="0"/>
              </a:spcBef>
              <a:buFontTx/>
              <a:buNone/>
              <a:defRPr sz="2400" b="1" cap="none" spc="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extLst/>
          </a:lstStyle>
          <a:p>
            <a:pPr lvl="0"/>
            <a:r>
              <a:rPr lang="en-US"/>
              <a:t>0000</a:t>
            </a:r>
          </a:p>
        </p:txBody>
      </p:sp>
      <p:sp>
        <p:nvSpPr>
          <p:cNvPr id="39" name="Rectangle 6"/>
          <p:cNvSpPr>
            <a:spLocks noGrp="1"/>
          </p:cNvSpPr>
          <p:nvPr>
            <p:ph type="body" sz="quarter" idx="70" hasCustomPrompt="1"/>
          </p:nvPr>
        </p:nvSpPr>
        <p:spPr>
          <a:xfrm>
            <a:off x="18872915" y="2936942"/>
            <a:ext cx="2880000" cy="345600"/>
          </a:xfrm>
          <a:prstGeom prst="rect">
            <a:avLst/>
          </a:prstGeom>
        </p:spPr>
        <p:txBody>
          <a:bodyPr lIns="0" tIns="0" rIns="0" bIns="0" anchor="t" anchorCtr="0">
            <a:noAutofit/>
          </a:bodyPr>
          <a:lstStyle>
            <a:lvl1pPr marL="0" marR="0" indent="0" algn="l" rtl="0" latinLnBrk="0">
              <a:spcBef>
                <a:spcPts val="0"/>
              </a:spcBef>
              <a:buFontTx/>
              <a:buNone/>
              <a:defRPr sz="2400" b="1" cap="none" spc="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extLst/>
          </a:lstStyle>
          <a:p>
            <a:pPr lvl="0"/>
            <a:r>
              <a:rPr lang="en-US"/>
              <a:t>0000</a:t>
            </a:r>
          </a:p>
        </p:txBody>
      </p:sp>
      <p:sp>
        <p:nvSpPr>
          <p:cNvPr id="21" name="Title 1"/>
          <p:cNvSpPr>
            <a:spLocks noGrp="1"/>
          </p:cNvSpPr>
          <p:nvPr>
            <p:ph type="title" hasCustomPrompt="1"/>
          </p:nvPr>
        </p:nvSpPr>
        <p:spPr>
          <a:xfrm>
            <a:off x="1246791" y="983226"/>
            <a:ext cx="13190163" cy="738665"/>
          </a:xfrm>
          <a:prstGeom prst="rect">
            <a:avLst/>
          </a:prstGeom>
          <a:noFill/>
        </p:spPr>
        <p:txBody>
          <a:bodyPr wrap="square" lIns="0" tIns="0" rIns="0" bIns="0">
            <a:spAutoFit/>
          </a:bodyPr>
          <a:lstStyle>
            <a:lvl1pPr algn="l">
              <a:defRPr sz="4800" b="1" i="0" cap="none" spc="0" baseline="0">
                <a:solidFill>
                  <a:srgbClr val="000000"/>
                </a:solidFill>
                <a:latin typeface="+mn-lt"/>
                <a:cs typeface="Segoe UI" panose="020B0502040204020203" pitchFamily="34" charset="0"/>
              </a:defRPr>
            </a:lvl1pPr>
          </a:lstStyle>
          <a:p>
            <a:r>
              <a:rPr lang="en-GB"/>
              <a:t>Add heading here (Timeline slide: 5 </a:t>
            </a:r>
            <a:r>
              <a:rPr lang="en-GB" err="1"/>
              <a:t>yrs</a:t>
            </a:r>
            <a:r>
              <a:rPr lang="en-GB"/>
              <a:t>)</a:t>
            </a:r>
          </a:p>
        </p:txBody>
      </p:sp>
      <p:sp>
        <p:nvSpPr>
          <p:cNvPr id="2" name="Slide Number Placeholder 1">
            <a:extLst>
              <a:ext uri="{FF2B5EF4-FFF2-40B4-BE49-F238E27FC236}">
                <a16:creationId xmlns:a16="http://schemas.microsoft.com/office/drawing/2014/main" id="{65A4C58A-52E0-A7CC-ECD4-C67E1642959F}"/>
              </a:ext>
            </a:extLst>
          </p:cNvPr>
          <p:cNvSpPr txBox="1">
            <a:spLocks/>
          </p:cNvSpPr>
          <p:nvPr userDrawn="1"/>
        </p:nvSpPr>
        <p:spPr>
          <a:xfrm>
            <a:off x="21746627" y="12632083"/>
            <a:ext cx="692181" cy="538339"/>
          </a:xfrm>
          <a:prstGeom prst="rect">
            <a:avLst/>
          </a:prstGeom>
        </p:spPr>
        <p:txBody>
          <a:bodyPr vert="horz" lIns="0" tIns="0" rIns="0" bIns="0" rtlCol="0" anchor="ctr"/>
          <a:lstStyle>
            <a:defPPr>
              <a:defRPr lang="en-GB"/>
            </a:defPPr>
            <a:lvl1pPr algn="ctr" rtl="0" fontAlgn="base">
              <a:spcBef>
                <a:spcPct val="0"/>
              </a:spcBef>
              <a:spcAft>
                <a:spcPct val="0"/>
              </a:spcAft>
              <a:defRPr sz="800" kern="1200">
                <a:solidFill>
                  <a:schemeClr val="tx2"/>
                </a:solidFill>
                <a:latin typeface="Century Gothic" panose="020B0502020202020204" pitchFamily="34"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9CA745CD-3612-4869-A47A-60441A1959BE}" type="slidenum">
              <a:rPr lang="en-GB" sz="1920" smtClean="0"/>
              <a:pPr/>
              <a:t>‹#›</a:t>
            </a:fld>
            <a:endParaRPr lang="en-GB" sz="1920"/>
          </a:p>
        </p:txBody>
      </p:sp>
    </p:spTree>
    <p:extLst>
      <p:ext uri="{BB962C8B-B14F-4D97-AF65-F5344CB8AC3E}">
        <p14:creationId xmlns:p14="http://schemas.microsoft.com/office/powerpoint/2010/main" val="5438598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750"/>
                            </p:stCondLst>
                            <p:childTnLst>
                              <p:par>
                                <p:cTn id="25" presetID="10" presetClass="entr" presetSubtype="0" fill="hold" grpId="0" nodeType="afterEffect">
                                  <p:stCondLst>
                                    <p:cond delay="25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fade">
                                      <p:cBhvr>
                                        <p:cTn id="27" dur="1000"/>
                                        <p:tgtEl>
                                          <p:spTgt spid="25">
                                            <p:txEl>
                                              <p:pRg st="0" end="0"/>
                                            </p:txEl>
                                          </p:spTgt>
                                        </p:tgtEl>
                                      </p:cBhvr>
                                    </p:animEffect>
                                  </p:childTnLst>
                                </p:cTn>
                              </p:par>
                              <p:par>
                                <p:cTn id="28" presetID="10" presetClass="entr" presetSubtype="0" fill="hold" grpId="0" nodeType="withEffect">
                                  <p:stCondLst>
                                    <p:cond delay="250"/>
                                  </p:stCondLst>
                                  <p:childTnLst>
                                    <p:set>
                                      <p:cBhvr>
                                        <p:cTn id="29" dur="1" fill="hold">
                                          <p:stCondLst>
                                            <p:cond delay="0"/>
                                          </p:stCondLst>
                                        </p:cTn>
                                        <p:tgtEl>
                                          <p:spTgt spid="102">
                                            <p:txEl>
                                              <p:pRg st="0" end="0"/>
                                            </p:txEl>
                                          </p:spTgt>
                                        </p:tgtEl>
                                        <p:attrNameLst>
                                          <p:attrName>style.visibility</p:attrName>
                                        </p:attrNameLst>
                                      </p:cBhvr>
                                      <p:to>
                                        <p:strVal val="visible"/>
                                      </p:to>
                                    </p:set>
                                    <p:animEffect transition="in" filter="fade">
                                      <p:cBhvr>
                                        <p:cTn id="30" dur="1000"/>
                                        <p:tgtEl>
                                          <p:spTgt spid="102">
                                            <p:txEl>
                                              <p:pRg st="0" end="0"/>
                                            </p:txEl>
                                          </p:spTgt>
                                        </p:tgtEl>
                                      </p:cBhvr>
                                    </p:animEffect>
                                  </p:childTnLst>
                                </p:cTn>
                              </p:par>
                              <p:par>
                                <p:cTn id="31" presetID="10" presetClass="entr" presetSubtype="0" fill="hold" grpId="0" nodeType="withEffect">
                                  <p:stCondLst>
                                    <p:cond delay="250"/>
                                  </p:stCondLst>
                                  <p:childTnLst>
                                    <p:set>
                                      <p:cBhvr>
                                        <p:cTn id="32" dur="1" fill="hold">
                                          <p:stCondLst>
                                            <p:cond delay="0"/>
                                          </p:stCondLst>
                                        </p:cTn>
                                        <p:tgtEl>
                                          <p:spTgt spid="104">
                                            <p:txEl>
                                              <p:pRg st="0" end="0"/>
                                            </p:txEl>
                                          </p:spTgt>
                                        </p:tgtEl>
                                        <p:attrNameLst>
                                          <p:attrName>style.visibility</p:attrName>
                                        </p:attrNameLst>
                                      </p:cBhvr>
                                      <p:to>
                                        <p:strVal val="visible"/>
                                      </p:to>
                                    </p:set>
                                    <p:animEffect transition="in" filter="fade">
                                      <p:cBhvr>
                                        <p:cTn id="33" dur="1000"/>
                                        <p:tgtEl>
                                          <p:spTgt spid="104">
                                            <p:txEl>
                                              <p:pRg st="0" end="0"/>
                                            </p:txEl>
                                          </p:spTgt>
                                        </p:tgtEl>
                                      </p:cBhvr>
                                    </p:animEffect>
                                  </p:childTnLst>
                                </p:cTn>
                              </p:par>
                              <p:par>
                                <p:cTn id="34" presetID="10" presetClass="entr" presetSubtype="0" fill="hold" grpId="0" nodeType="withEffect">
                                  <p:stCondLst>
                                    <p:cond delay="250"/>
                                  </p:stCondLst>
                                  <p:childTnLst>
                                    <p:set>
                                      <p:cBhvr>
                                        <p:cTn id="35" dur="1" fill="hold">
                                          <p:stCondLst>
                                            <p:cond delay="0"/>
                                          </p:stCondLst>
                                        </p:cTn>
                                        <p:tgtEl>
                                          <p:spTgt spid="106">
                                            <p:txEl>
                                              <p:pRg st="0" end="0"/>
                                            </p:txEl>
                                          </p:spTgt>
                                        </p:tgtEl>
                                        <p:attrNameLst>
                                          <p:attrName>style.visibility</p:attrName>
                                        </p:attrNameLst>
                                      </p:cBhvr>
                                      <p:to>
                                        <p:strVal val="visible"/>
                                      </p:to>
                                    </p:set>
                                    <p:animEffect transition="in" filter="fade">
                                      <p:cBhvr>
                                        <p:cTn id="36" dur="1000"/>
                                        <p:tgtEl>
                                          <p:spTgt spid="106">
                                            <p:txEl>
                                              <p:pRg st="0" end="0"/>
                                            </p:txEl>
                                          </p:spTgt>
                                        </p:tgtEl>
                                      </p:cBhvr>
                                    </p:animEffect>
                                  </p:childTnLst>
                                </p:cTn>
                              </p:par>
                              <p:par>
                                <p:cTn id="37" presetID="10" presetClass="entr" presetSubtype="0" fill="hold" grpId="0" nodeType="withEffect">
                                  <p:stCondLst>
                                    <p:cond delay="250"/>
                                  </p:stCondLst>
                                  <p:childTnLst>
                                    <p:set>
                                      <p:cBhvr>
                                        <p:cTn id="38" dur="1" fill="hold">
                                          <p:stCondLst>
                                            <p:cond delay="0"/>
                                          </p:stCondLst>
                                        </p:cTn>
                                        <p:tgtEl>
                                          <p:spTgt spid="108">
                                            <p:txEl>
                                              <p:pRg st="0" end="0"/>
                                            </p:txEl>
                                          </p:spTgt>
                                        </p:tgtEl>
                                        <p:attrNameLst>
                                          <p:attrName>style.visibility</p:attrName>
                                        </p:attrNameLst>
                                      </p:cBhvr>
                                      <p:to>
                                        <p:strVal val="visible"/>
                                      </p:to>
                                    </p:set>
                                    <p:animEffect transition="in" filter="fade">
                                      <p:cBhvr>
                                        <p:cTn id="39" dur="1000"/>
                                        <p:tgtEl>
                                          <p:spTgt spid="10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p:bldP spid="15" grpId="0" animBg="1"/>
      <p:bldP spid="23" grpId="0" animBg="1"/>
      <p:bldP spid="25" grpId="0" build="p">
        <p:tmplLst>
          <p:tmpl lvl="1">
            <p:tnLst>
              <p:par>
                <p:cTn presetID="10" presetClass="entr" presetSubtype="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childTnLst>
                </p:cTn>
              </p:par>
            </p:tnLst>
          </p:tmpl>
        </p:tmplLst>
      </p:bldP>
      <p:bldP spid="102" grpId="0" build="p">
        <p:tmplLst>
          <p:tmpl lvl="1">
            <p:tnLst>
              <p:par>
                <p:cTn presetID="10" presetClass="entr" presetSubtype="0" fill="hold" nodeType="withEffect">
                  <p:stCondLst>
                    <p:cond delay="250"/>
                  </p:stCondLst>
                  <p:childTnLst>
                    <p:set>
                      <p:cBhvr>
                        <p:cTn dur="1" fill="hold">
                          <p:stCondLst>
                            <p:cond delay="0"/>
                          </p:stCondLst>
                        </p:cTn>
                        <p:tgtEl>
                          <p:spTgt spid="102"/>
                        </p:tgtEl>
                        <p:attrNameLst>
                          <p:attrName>style.visibility</p:attrName>
                        </p:attrNameLst>
                      </p:cBhvr>
                      <p:to>
                        <p:strVal val="visible"/>
                      </p:to>
                    </p:set>
                    <p:animEffect transition="in" filter="fade">
                      <p:cBhvr>
                        <p:cTn dur="1000"/>
                        <p:tgtEl>
                          <p:spTgt spid="102"/>
                        </p:tgtEl>
                      </p:cBhvr>
                    </p:animEffect>
                  </p:childTnLst>
                </p:cTn>
              </p:par>
            </p:tnLst>
          </p:tmpl>
        </p:tmplLst>
      </p:bldP>
      <p:bldP spid="104" grpId="0" build="p">
        <p:tmplLst>
          <p:tmpl lvl="1">
            <p:tnLst>
              <p:par>
                <p:cTn presetID="10" presetClass="entr" presetSubtype="0" fill="hold" nodeType="withEffect">
                  <p:stCondLst>
                    <p:cond delay="250"/>
                  </p:stCondLst>
                  <p:childTnLst>
                    <p:set>
                      <p:cBhvr>
                        <p:cTn dur="1" fill="hold">
                          <p:stCondLst>
                            <p:cond delay="0"/>
                          </p:stCondLst>
                        </p:cTn>
                        <p:tgtEl>
                          <p:spTgt spid="104"/>
                        </p:tgtEl>
                        <p:attrNameLst>
                          <p:attrName>style.visibility</p:attrName>
                        </p:attrNameLst>
                      </p:cBhvr>
                      <p:to>
                        <p:strVal val="visible"/>
                      </p:to>
                    </p:set>
                    <p:animEffect transition="in" filter="fade">
                      <p:cBhvr>
                        <p:cTn dur="1000"/>
                        <p:tgtEl>
                          <p:spTgt spid="104"/>
                        </p:tgtEl>
                      </p:cBhvr>
                    </p:animEffect>
                  </p:childTnLst>
                </p:cTn>
              </p:par>
            </p:tnLst>
          </p:tmpl>
        </p:tmplLst>
      </p:bldP>
      <p:bldP spid="106" grpId="0" build="p">
        <p:tmplLst>
          <p:tmpl lvl="1">
            <p:tnLst>
              <p:par>
                <p:cTn presetID="10" presetClass="entr" presetSubtype="0" fill="hold" nodeType="withEffect">
                  <p:stCondLst>
                    <p:cond delay="250"/>
                  </p:stCondLst>
                  <p:childTnLst>
                    <p:set>
                      <p:cBhvr>
                        <p:cTn dur="1" fill="hold">
                          <p:stCondLst>
                            <p:cond delay="0"/>
                          </p:stCondLst>
                        </p:cTn>
                        <p:tgtEl>
                          <p:spTgt spid="106"/>
                        </p:tgtEl>
                        <p:attrNameLst>
                          <p:attrName>style.visibility</p:attrName>
                        </p:attrNameLst>
                      </p:cBhvr>
                      <p:to>
                        <p:strVal val="visible"/>
                      </p:to>
                    </p:set>
                    <p:animEffect transition="in" filter="fade">
                      <p:cBhvr>
                        <p:cTn dur="1000"/>
                        <p:tgtEl>
                          <p:spTgt spid="106"/>
                        </p:tgtEl>
                      </p:cBhvr>
                    </p:animEffect>
                  </p:childTnLst>
                </p:cTn>
              </p:par>
            </p:tnLst>
          </p:tmpl>
        </p:tmplLst>
      </p:bldP>
      <p:bldP spid="108" grpId="0" build="p">
        <p:tmplLst>
          <p:tmpl lvl="1">
            <p:tnLst>
              <p:par>
                <p:cTn presetID="10" presetClass="entr" presetSubtype="0" fill="hold" nodeType="withEffect">
                  <p:stCondLst>
                    <p:cond delay="250"/>
                  </p:stCondLst>
                  <p:childTnLst>
                    <p:set>
                      <p:cBhvr>
                        <p:cTn dur="1" fill="hold">
                          <p:stCondLst>
                            <p:cond delay="0"/>
                          </p:stCondLst>
                        </p:cTn>
                        <p:tgtEl>
                          <p:spTgt spid="108"/>
                        </p:tgtEl>
                        <p:attrNameLst>
                          <p:attrName>style.visibility</p:attrName>
                        </p:attrNameLst>
                      </p:cBhvr>
                      <p:to>
                        <p:strVal val="visible"/>
                      </p:to>
                    </p:set>
                    <p:animEffect transition="in" filter="fade">
                      <p:cBhvr>
                        <p:cTn dur="1000"/>
                        <p:tgtEl>
                          <p:spTgt spid="108"/>
                        </p:tgtEl>
                      </p:cBhvr>
                    </p:animEffect>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roject timeline slide: 10 years">
    <p:spTree>
      <p:nvGrpSpPr>
        <p:cNvPr id="1" name=""/>
        <p:cNvGrpSpPr/>
        <p:nvPr/>
      </p:nvGrpSpPr>
      <p:grpSpPr>
        <a:xfrm>
          <a:off x="0" y="0"/>
          <a:ext cx="0" cy="0"/>
          <a:chOff x="0" y="0"/>
          <a:chExt cx="0" cy="0"/>
        </a:xfrm>
      </p:grpSpPr>
      <p:sp>
        <p:nvSpPr>
          <p:cNvPr id="10" name="Rectangle 8"/>
          <p:cNvSpPr>
            <a:spLocks noGrp="1"/>
          </p:cNvSpPr>
          <p:nvPr>
            <p:ph type="pic" sz="quarter" idx="11"/>
          </p:nvPr>
        </p:nvSpPr>
        <p:spPr>
          <a:xfrm>
            <a:off x="9938963" y="3478961"/>
            <a:ext cx="4267984" cy="2837011"/>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lIns="0" rIns="0" anchor="t">
            <a:normAutofit/>
          </a:bodyPr>
          <a:lstStyle>
            <a:lvl1pPr marL="0" marR="0" indent="3811" algn="ctr" rtl="0" latinLnBrk="0">
              <a:spcBef>
                <a:spcPct val="20000"/>
              </a:spcBef>
              <a:buFontTx/>
              <a:buNone/>
              <a:defRPr sz="2640" i="0" baseline="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822960" indent="-822960" algn="ctr" rtl="0" latinLnBrk="0">
              <a:spcBef>
                <a:spcPct val="20000"/>
              </a:spcBef>
              <a:buClr>
                <a:srgbClr val="438086"/>
              </a:buClr>
              <a:buSzPct val="60000"/>
              <a:buFontTx/>
              <a:buNone/>
            </a:pPr>
            <a:r>
              <a:rPr lang="en-US"/>
              <a:t>Click icon to add picture</a:t>
            </a:r>
          </a:p>
        </p:txBody>
      </p:sp>
      <p:sp>
        <p:nvSpPr>
          <p:cNvPr id="16" name="Rectangle 8"/>
          <p:cNvSpPr>
            <a:spLocks noGrp="1"/>
          </p:cNvSpPr>
          <p:nvPr>
            <p:ph type="pic" sz="quarter" idx="16"/>
          </p:nvPr>
        </p:nvSpPr>
        <p:spPr>
          <a:xfrm>
            <a:off x="14443803" y="3478961"/>
            <a:ext cx="4213072" cy="2837011"/>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lIns="0" rIns="0" anchor="t">
            <a:normAutofit/>
          </a:bodyPr>
          <a:lstStyle>
            <a:lvl1pPr marL="0" marR="0" indent="3811" algn="ctr" rtl="0" latinLnBrk="0">
              <a:spcBef>
                <a:spcPct val="20000"/>
              </a:spcBef>
              <a:buFontTx/>
              <a:buNone/>
              <a:defRPr sz="2640" i="0" baseline="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822960" indent="-822960" algn="ctr" rtl="0" latinLnBrk="0">
              <a:spcBef>
                <a:spcPct val="20000"/>
              </a:spcBef>
              <a:buClr>
                <a:srgbClr val="438086"/>
              </a:buClr>
              <a:buSzPct val="60000"/>
              <a:buFontTx/>
              <a:buNone/>
            </a:pPr>
            <a:r>
              <a:rPr lang="en-US"/>
              <a:t>Click icon to add picture</a:t>
            </a:r>
          </a:p>
        </p:txBody>
      </p:sp>
      <p:sp>
        <p:nvSpPr>
          <p:cNvPr id="17" name="Rectangle 8"/>
          <p:cNvSpPr>
            <a:spLocks noGrp="1"/>
          </p:cNvSpPr>
          <p:nvPr>
            <p:ph type="pic" sz="quarter" idx="17"/>
          </p:nvPr>
        </p:nvSpPr>
        <p:spPr>
          <a:xfrm>
            <a:off x="18893733" y="3478961"/>
            <a:ext cx="4236560" cy="2837011"/>
          </a:xfrm>
          <a:prstGeom prst="rect">
            <a:avLst/>
          </a:prstGeom>
          <a:no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lIns="0" rIns="0" anchor="t">
            <a:normAutofit/>
          </a:bodyPr>
          <a:lstStyle>
            <a:lvl1pPr marL="0" marR="0" indent="3811" algn="ctr" rtl="0" latinLnBrk="0">
              <a:spcBef>
                <a:spcPct val="20000"/>
              </a:spcBef>
              <a:buFontTx/>
              <a:buNone/>
              <a:defRPr sz="2640" i="0" baseline="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822960" indent="-822960" algn="ctr" rtl="0" latinLnBrk="0">
              <a:spcBef>
                <a:spcPct val="20000"/>
              </a:spcBef>
              <a:buClr>
                <a:srgbClr val="438086"/>
              </a:buClr>
              <a:buSzPct val="60000"/>
              <a:buFontTx/>
              <a:buNone/>
            </a:pPr>
            <a:r>
              <a:rPr lang="en-US"/>
              <a:t>Click icon to add picture</a:t>
            </a:r>
          </a:p>
        </p:txBody>
      </p:sp>
      <p:sp>
        <p:nvSpPr>
          <p:cNvPr id="15" name="Rectangle 8"/>
          <p:cNvSpPr>
            <a:spLocks noGrp="1"/>
          </p:cNvSpPr>
          <p:nvPr>
            <p:ph type="pic" sz="quarter" idx="22"/>
          </p:nvPr>
        </p:nvSpPr>
        <p:spPr>
          <a:xfrm>
            <a:off x="5620825" y="3478961"/>
            <a:ext cx="4081283" cy="2837011"/>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lIns="0" rIns="0" anchor="t">
            <a:normAutofit/>
          </a:bodyPr>
          <a:lstStyle>
            <a:lvl1pPr marL="0" marR="0" indent="3811" algn="ctr" rtl="0" latinLnBrk="0">
              <a:spcBef>
                <a:spcPct val="20000"/>
              </a:spcBef>
              <a:buFontTx/>
              <a:buNone/>
              <a:defRPr sz="2640" i="0" baseline="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822960" indent="-822960" algn="ctr" rtl="0" latinLnBrk="0">
              <a:spcBef>
                <a:spcPct val="20000"/>
              </a:spcBef>
              <a:buClr>
                <a:srgbClr val="438086"/>
              </a:buClr>
              <a:buSzPct val="60000"/>
              <a:buFontTx/>
              <a:buNone/>
            </a:pPr>
            <a:r>
              <a:rPr lang="en-US"/>
              <a:t>Click icon to add picture</a:t>
            </a:r>
          </a:p>
        </p:txBody>
      </p:sp>
      <p:sp>
        <p:nvSpPr>
          <p:cNvPr id="23" name="Rectangle 8"/>
          <p:cNvSpPr>
            <a:spLocks noGrp="1"/>
          </p:cNvSpPr>
          <p:nvPr>
            <p:ph type="pic" sz="quarter" idx="24"/>
          </p:nvPr>
        </p:nvSpPr>
        <p:spPr>
          <a:xfrm>
            <a:off x="1246485" y="3478961"/>
            <a:ext cx="4137483" cy="2837011"/>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lIns="0" rIns="0" anchor="t">
            <a:normAutofit/>
          </a:bodyPr>
          <a:lstStyle>
            <a:lvl1pPr marL="0" marR="0" indent="3811" algn="ctr" rtl="0" latinLnBrk="0">
              <a:spcBef>
                <a:spcPct val="20000"/>
              </a:spcBef>
              <a:buFontTx/>
              <a:buNone/>
              <a:defRPr sz="2640" i="0" baseline="0">
                <a:solidFill>
                  <a:srgbClr val="3C3C3C"/>
                </a:solidFill>
                <a:latin typeface="+mn-lt"/>
                <a:ea typeface="Segoe UI" panose="020B0502040204020203" pitchFamily="34" charset="0"/>
                <a:cs typeface="Segoe UI" panose="020B0502040204020203" pitchFamily="34" charset="0"/>
              </a:defRPr>
            </a:lvl1pPr>
            <a:extLst/>
          </a:lstStyle>
          <a:p>
            <a:pPr marL="822960" indent="-822960" algn="ctr" rtl="0" latinLnBrk="0">
              <a:spcBef>
                <a:spcPct val="20000"/>
              </a:spcBef>
              <a:buClr>
                <a:srgbClr val="438086"/>
              </a:buClr>
              <a:buSzPct val="60000"/>
              <a:buFontTx/>
              <a:buNone/>
            </a:pPr>
            <a:r>
              <a:rPr lang="en-US"/>
              <a:t>Click icon to add picture</a:t>
            </a:r>
          </a:p>
        </p:txBody>
      </p:sp>
      <p:sp>
        <p:nvSpPr>
          <p:cNvPr id="25" name="Rectangle 6"/>
          <p:cNvSpPr>
            <a:spLocks noGrp="1"/>
          </p:cNvSpPr>
          <p:nvPr>
            <p:ph type="body" sz="quarter" idx="25" hasCustomPrompt="1"/>
          </p:nvPr>
        </p:nvSpPr>
        <p:spPr>
          <a:xfrm>
            <a:off x="1263764" y="6520133"/>
            <a:ext cx="3981032" cy="674798"/>
          </a:xfrm>
          <a:prstGeom prst="rect">
            <a:avLst/>
          </a:prstGeom>
        </p:spPr>
        <p:txBody>
          <a:bodyPr lIns="0" tIns="0" rIns="0" bIns="0" anchor="t" anchorCtr="0">
            <a:noAutofit/>
          </a:bodyPr>
          <a:lstStyle>
            <a:lvl1pPr marL="0" marR="0" indent="0" algn="l" rtl="0" latinLnBrk="0">
              <a:spcBef>
                <a:spcPts val="0"/>
              </a:spcBef>
              <a:spcAft>
                <a:spcPts val="0"/>
              </a:spcAft>
              <a:buFontTx/>
              <a:buNone/>
              <a:defRPr sz="1920" b="1" baseline="0">
                <a:solidFill>
                  <a:srgbClr val="000000"/>
                </a:solidFill>
                <a:latin typeface="+mn-lt"/>
                <a:ea typeface="Segoe UI" panose="020B0502040204020203" pitchFamily="34" charset="0"/>
                <a:cs typeface="Segoe UI" panose="020B0502040204020203" pitchFamily="34" charset="0"/>
              </a:defRPr>
            </a:lvl1pPr>
            <a:extLst/>
          </a:lstStyle>
          <a:p>
            <a:pPr lvl="0"/>
            <a:r>
              <a:rPr lang="en-US"/>
              <a:t>Add project name (bold)</a:t>
            </a:r>
            <a:br>
              <a:rPr lang="en-US"/>
            </a:br>
            <a:r>
              <a:rPr lang="en-US"/>
              <a:t>Add location (not bold)</a:t>
            </a:r>
          </a:p>
        </p:txBody>
      </p:sp>
      <p:sp>
        <p:nvSpPr>
          <p:cNvPr id="35" name="Rectangle 6"/>
          <p:cNvSpPr>
            <a:spLocks noGrp="1"/>
          </p:cNvSpPr>
          <p:nvPr>
            <p:ph type="body" sz="quarter" idx="35" hasCustomPrompt="1"/>
          </p:nvPr>
        </p:nvSpPr>
        <p:spPr>
          <a:xfrm>
            <a:off x="1253067" y="2936942"/>
            <a:ext cx="2880000" cy="345600"/>
          </a:xfrm>
          <a:prstGeom prst="rect">
            <a:avLst/>
          </a:prstGeom>
        </p:spPr>
        <p:txBody>
          <a:bodyPr lIns="0" tIns="0" rIns="0" bIns="0" anchor="t" anchorCtr="0">
            <a:noAutofit/>
          </a:bodyPr>
          <a:lstStyle>
            <a:lvl1pPr marL="0" marR="0" indent="0" algn="l" rtl="0" latinLnBrk="0">
              <a:spcBef>
                <a:spcPts val="0"/>
              </a:spcBef>
              <a:buFontTx/>
              <a:buNone/>
              <a:defRPr sz="2400" b="1" cap="none" spc="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extLst/>
          </a:lstStyle>
          <a:p>
            <a:pPr lvl="0"/>
            <a:r>
              <a:rPr lang="en-US"/>
              <a:t>0000</a:t>
            </a:r>
          </a:p>
        </p:txBody>
      </p:sp>
      <p:sp>
        <p:nvSpPr>
          <p:cNvPr id="102" name="Rectangle 6"/>
          <p:cNvSpPr>
            <a:spLocks noGrp="1"/>
          </p:cNvSpPr>
          <p:nvPr>
            <p:ph type="body" sz="quarter" idx="60" hasCustomPrompt="1"/>
          </p:nvPr>
        </p:nvSpPr>
        <p:spPr>
          <a:xfrm>
            <a:off x="5621239" y="6520133"/>
            <a:ext cx="3981032" cy="674798"/>
          </a:xfrm>
          <a:prstGeom prst="rect">
            <a:avLst/>
          </a:prstGeom>
        </p:spPr>
        <p:txBody>
          <a:bodyPr lIns="0" tIns="0" rIns="0" bIns="0" anchor="t" anchorCtr="0">
            <a:noAutofit/>
          </a:bodyPr>
          <a:lstStyle>
            <a:lvl1pPr marL="0" marR="0" indent="0" algn="l" rtl="0" latinLnBrk="0">
              <a:spcBef>
                <a:spcPts val="0"/>
              </a:spcBef>
              <a:spcAft>
                <a:spcPts val="0"/>
              </a:spcAft>
              <a:buFontTx/>
              <a:buNone/>
              <a:defRPr sz="1920" b="1" baseline="0">
                <a:solidFill>
                  <a:srgbClr val="000000"/>
                </a:solidFill>
                <a:latin typeface="+mn-lt"/>
                <a:ea typeface="Segoe UI" panose="020B0502040204020203" pitchFamily="34" charset="0"/>
                <a:cs typeface="Segoe UI" panose="020B0502040204020203" pitchFamily="34" charset="0"/>
              </a:defRPr>
            </a:lvl1pPr>
            <a:extLst/>
          </a:lstStyle>
          <a:p>
            <a:pPr lvl="0"/>
            <a:r>
              <a:rPr lang="en-US"/>
              <a:t>Add project name (bold)</a:t>
            </a:r>
            <a:br>
              <a:rPr lang="en-US"/>
            </a:br>
            <a:r>
              <a:rPr lang="en-US"/>
              <a:t>Add location (not bold)</a:t>
            </a:r>
          </a:p>
        </p:txBody>
      </p:sp>
      <p:sp>
        <p:nvSpPr>
          <p:cNvPr id="104" name="Rectangle 6"/>
          <p:cNvSpPr>
            <a:spLocks noGrp="1"/>
          </p:cNvSpPr>
          <p:nvPr>
            <p:ph type="body" sz="quarter" idx="62" hasCustomPrompt="1"/>
          </p:nvPr>
        </p:nvSpPr>
        <p:spPr>
          <a:xfrm>
            <a:off x="9967868" y="6520133"/>
            <a:ext cx="3981032" cy="674798"/>
          </a:xfrm>
          <a:prstGeom prst="rect">
            <a:avLst/>
          </a:prstGeom>
        </p:spPr>
        <p:txBody>
          <a:bodyPr lIns="0" tIns="0" rIns="0" bIns="0" anchor="t" anchorCtr="0">
            <a:noAutofit/>
          </a:bodyPr>
          <a:lstStyle>
            <a:lvl1pPr marL="0" marR="0" indent="0" algn="l" rtl="0" latinLnBrk="0">
              <a:spcBef>
                <a:spcPts val="0"/>
              </a:spcBef>
              <a:spcAft>
                <a:spcPts val="0"/>
              </a:spcAft>
              <a:buFontTx/>
              <a:buNone/>
              <a:defRPr sz="1920" b="1" baseline="0">
                <a:solidFill>
                  <a:srgbClr val="000000"/>
                </a:solidFill>
                <a:latin typeface="+mn-lt"/>
                <a:ea typeface="Segoe UI" panose="020B0502040204020203" pitchFamily="34" charset="0"/>
                <a:cs typeface="Segoe UI" panose="020B0502040204020203" pitchFamily="34" charset="0"/>
              </a:defRPr>
            </a:lvl1pPr>
            <a:extLst/>
          </a:lstStyle>
          <a:p>
            <a:pPr lvl="0"/>
            <a:r>
              <a:rPr lang="en-US"/>
              <a:t>Add project name (bold)</a:t>
            </a:r>
            <a:br>
              <a:rPr lang="en-US"/>
            </a:br>
            <a:r>
              <a:rPr lang="en-US"/>
              <a:t>Add location (not bold)</a:t>
            </a:r>
          </a:p>
        </p:txBody>
      </p:sp>
      <p:sp>
        <p:nvSpPr>
          <p:cNvPr id="106" name="Rectangle 6"/>
          <p:cNvSpPr>
            <a:spLocks noGrp="1"/>
          </p:cNvSpPr>
          <p:nvPr>
            <p:ph type="body" sz="quarter" idx="64" hasCustomPrompt="1"/>
          </p:nvPr>
        </p:nvSpPr>
        <p:spPr>
          <a:xfrm>
            <a:off x="14454516" y="6520133"/>
            <a:ext cx="3981032" cy="674798"/>
          </a:xfrm>
          <a:prstGeom prst="rect">
            <a:avLst/>
          </a:prstGeom>
        </p:spPr>
        <p:txBody>
          <a:bodyPr lIns="0" tIns="0" rIns="0" bIns="0" anchor="t" anchorCtr="0">
            <a:noAutofit/>
          </a:bodyPr>
          <a:lstStyle>
            <a:lvl1pPr marL="0" marR="0" indent="0" algn="l" rtl="0" latinLnBrk="0">
              <a:spcBef>
                <a:spcPts val="0"/>
              </a:spcBef>
              <a:spcAft>
                <a:spcPts val="0"/>
              </a:spcAft>
              <a:buFontTx/>
              <a:buNone/>
              <a:defRPr sz="1920" b="1" baseline="0">
                <a:solidFill>
                  <a:srgbClr val="000000"/>
                </a:solidFill>
                <a:latin typeface="+mn-lt"/>
                <a:ea typeface="Segoe UI" panose="020B0502040204020203" pitchFamily="34" charset="0"/>
                <a:cs typeface="Segoe UI" panose="020B0502040204020203" pitchFamily="34" charset="0"/>
              </a:defRPr>
            </a:lvl1pPr>
            <a:extLst/>
          </a:lstStyle>
          <a:p>
            <a:pPr lvl="0"/>
            <a:r>
              <a:rPr lang="en-US"/>
              <a:t>Add project name (bold)</a:t>
            </a:r>
            <a:br>
              <a:rPr lang="en-US"/>
            </a:br>
            <a:r>
              <a:rPr lang="en-US"/>
              <a:t>Add location (not bold)</a:t>
            </a:r>
          </a:p>
        </p:txBody>
      </p:sp>
      <p:sp>
        <p:nvSpPr>
          <p:cNvPr id="108" name="Rectangle 6"/>
          <p:cNvSpPr>
            <a:spLocks noGrp="1"/>
          </p:cNvSpPr>
          <p:nvPr>
            <p:ph type="body" sz="quarter" idx="66" hasCustomPrompt="1"/>
          </p:nvPr>
        </p:nvSpPr>
        <p:spPr>
          <a:xfrm>
            <a:off x="18912097" y="6520133"/>
            <a:ext cx="3981032" cy="674798"/>
          </a:xfrm>
          <a:prstGeom prst="rect">
            <a:avLst/>
          </a:prstGeom>
        </p:spPr>
        <p:txBody>
          <a:bodyPr lIns="0" tIns="0" rIns="0" bIns="0" anchor="t" anchorCtr="0">
            <a:noAutofit/>
          </a:bodyPr>
          <a:lstStyle>
            <a:lvl1pPr marL="0" marR="0" indent="0" algn="l" rtl="0" latinLnBrk="0">
              <a:spcBef>
                <a:spcPts val="0"/>
              </a:spcBef>
              <a:spcAft>
                <a:spcPts val="0"/>
              </a:spcAft>
              <a:buFontTx/>
              <a:buNone/>
              <a:defRPr sz="1920" b="1" baseline="0">
                <a:solidFill>
                  <a:srgbClr val="000000"/>
                </a:solidFill>
                <a:latin typeface="+mn-lt"/>
                <a:ea typeface="Segoe UI" panose="020B0502040204020203" pitchFamily="34" charset="0"/>
                <a:cs typeface="Segoe UI" panose="020B0502040204020203" pitchFamily="34" charset="0"/>
              </a:defRPr>
            </a:lvl1pPr>
            <a:extLst/>
          </a:lstStyle>
          <a:p>
            <a:pPr lvl="0"/>
            <a:r>
              <a:rPr lang="en-US"/>
              <a:t>Add project name (bold)</a:t>
            </a:r>
            <a:br>
              <a:rPr lang="en-US"/>
            </a:br>
            <a:r>
              <a:rPr lang="en-US"/>
              <a:t>Add location (not bold)</a:t>
            </a:r>
          </a:p>
        </p:txBody>
      </p:sp>
      <p:cxnSp>
        <p:nvCxnSpPr>
          <p:cNvPr id="7" name="Straight Connector 6"/>
          <p:cNvCxnSpPr/>
          <p:nvPr userDrawn="1"/>
        </p:nvCxnSpPr>
        <p:spPr>
          <a:xfrm flipH="1">
            <a:off x="1240229" y="3423346"/>
            <a:ext cx="21899488" cy="0"/>
          </a:xfrm>
          <a:prstGeom prst="line">
            <a:avLst/>
          </a:prstGeom>
          <a:ln w="41275">
            <a:solidFill>
              <a:schemeClr val="tx1"/>
            </a:solidFill>
          </a:ln>
        </p:spPr>
        <p:style>
          <a:lnRef idx="1">
            <a:schemeClr val="accent2"/>
          </a:lnRef>
          <a:fillRef idx="0">
            <a:schemeClr val="accent2"/>
          </a:fillRef>
          <a:effectRef idx="0">
            <a:schemeClr val="accent2"/>
          </a:effectRef>
          <a:fontRef idx="minor">
            <a:schemeClr val="tx1"/>
          </a:fontRef>
        </p:style>
      </p:cxnSp>
      <p:sp>
        <p:nvSpPr>
          <p:cNvPr id="36" name="Rectangle 6"/>
          <p:cNvSpPr>
            <a:spLocks noGrp="1"/>
          </p:cNvSpPr>
          <p:nvPr>
            <p:ph type="body" sz="quarter" idx="67" hasCustomPrompt="1"/>
          </p:nvPr>
        </p:nvSpPr>
        <p:spPr>
          <a:xfrm>
            <a:off x="5633920" y="2936942"/>
            <a:ext cx="2880000" cy="345600"/>
          </a:xfrm>
          <a:prstGeom prst="rect">
            <a:avLst/>
          </a:prstGeom>
        </p:spPr>
        <p:txBody>
          <a:bodyPr lIns="0" tIns="0" rIns="0" bIns="0" anchor="t" anchorCtr="0">
            <a:noAutofit/>
          </a:bodyPr>
          <a:lstStyle>
            <a:lvl1pPr marL="0" marR="0" indent="0" algn="l" rtl="0" latinLnBrk="0">
              <a:spcBef>
                <a:spcPts val="0"/>
              </a:spcBef>
              <a:buFontTx/>
              <a:buNone/>
              <a:defRPr sz="2400" b="1" cap="none" spc="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extLst/>
          </a:lstStyle>
          <a:p>
            <a:pPr lvl="0"/>
            <a:r>
              <a:rPr lang="en-US"/>
              <a:t>0000</a:t>
            </a:r>
          </a:p>
        </p:txBody>
      </p:sp>
      <p:sp>
        <p:nvSpPr>
          <p:cNvPr id="37" name="Rectangle 6"/>
          <p:cNvSpPr>
            <a:spLocks noGrp="1"/>
          </p:cNvSpPr>
          <p:nvPr>
            <p:ph type="body" sz="quarter" idx="68" hasCustomPrompt="1"/>
          </p:nvPr>
        </p:nvSpPr>
        <p:spPr>
          <a:xfrm>
            <a:off x="9918339" y="2936942"/>
            <a:ext cx="2880000" cy="345600"/>
          </a:xfrm>
          <a:prstGeom prst="rect">
            <a:avLst/>
          </a:prstGeom>
        </p:spPr>
        <p:txBody>
          <a:bodyPr lIns="0" tIns="0" rIns="0" bIns="0" anchor="t" anchorCtr="0">
            <a:noAutofit/>
          </a:bodyPr>
          <a:lstStyle>
            <a:lvl1pPr marL="0" marR="0" indent="0" algn="l" rtl="0" latinLnBrk="0">
              <a:spcBef>
                <a:spcPts val="0"/>
              </a:spcBef>
              <a:buFontTx/>
              <a:buNone/>
              <a:defRPr sz="2400" b="1" cap="none" spc="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extLst/>
          </a:lstStyle>
          <a:p>
            <a:pPr lvl="0"/>
            <a:r>
              <a:rPr lang="en-US"/>
              <a:t>0000</a:t>
            </a:r>
          </a:p>
        </p:txBody>
      </p:sp>
      <p:sp>
        <p:nvSpPr>
          <p:cNvPr id="38" name="Rectangle 6"/>
          <p:cNvSpPr>
            <a:spLocks noGrp="1"/>
          </p:cNvSpPr>
          <p:nvPr>
            <p:ph type="body" sz="quarter" idx="69" hasCustomPrompt="1"/>
          </p:nvPr>
        </p:nvSpPr>
        <p:spPr>
          <a:xfrm>
            <a:off x="14436955" y="2936942"/>
            <a:ext cx="2880000" cy="345600"/>
          </a:xfrm>
          <a:prstGeom prst="rect">
            <a:avLst/>
          </a:prstGeom>
        </p:spPr>
        <p:txBody>
          <a:bodyPr lIns="0" tIns="0" rIns="0" bIns="0" anchor="t" anchorCtr="0">
            <a:noAutofit/>
          </a:bodyPr>
          <a:lstStyle>
            <a:lvl1pPr marL="0" marR="0" indent="0" algn="l" rtl="0" latinLnBrk="0">
              <a:spcBef>
                <a:spcPts val="0"/>
              </a:spcBef>
              <a:buFontTx/>
              <a:buNone/>
              <a:defRPr sz="2400" b="1" cap="none" spc="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extLst/>
          </a:lstStyle>
          <a:p>
            <a:pPr lvl="0"/>
            <a:r>
              <a:rPr lang="en-US"/>
              <a:t>0000</a:t>
            </a:r>
          </a:p>
        </p:txBody>
      </p:sp>
      <p:sp>
        <p:nvSpPr>
          <p:cNvPr id="39" name="Rectangle 6"/>
          <p:cNvSpPr>
            <a:spLocks noGrp="1"/>
          </p:cNvSpPr>
          <p:nvPr>
            <p:ph type="body" sz="quarter" idx="70" hasCustomPrompt="1"/>
          </p:nvPr>
        </p:nvSpPr>
        <p:spPr>
          <a:xfrm>
            <a:off x="18872915" y="2936942"/>
            <a:ext cx="2880000" cy="345600"/>
          </a:xfrm>
          <a:prstGeom prst="rect">
            <a:avLst/>
          </a:prstGeom>
        </p:spPr>
        <p:txBody>
          <a:bodyPr lIns="0" tIns="0" rIns="0" bIns="0" anchor="t" anchorCtr="0">
            <a:noAutofit/>
          </a:bodyPr>
          <a:lstStyle>
            <a:lvl1pPr marL="0" marR="0" indent="0" algn="l" rtl="0" latinLnBrk="0">
              <a:spcBef>
                <a:spcPts val="0"/>
              </a:spcBef>
              <a:buFontTx/>
              <a:buNone/>
              <a:defRPr sz="2400" b="1" cap="none" spc="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extLst/>
          </a:lstStyle>
          <a:p>
            <a:pPr lvl="0"/>
            <a:r>
              <a:rPr lang="en-US"/>
              <a:t>0000</a:t>
            </a:r>
          </a:p>
        </p:txBody>
      </p:sp>
      <p:sp>
        <p:nvSpPr>
          <p:cNvPr id="74" name="Rectangle 8"/>
          <p:cNvSpPr>
            <a:spLocks noGrp="1"/>
          </p:cNvSpPr>
          <p:nvPr>
            <p:ph type="pic" sz="quarter" idx="71"/>
          </p:nvPr>
        </p:nvSpPr>
        <p:spPr>
          <a:xfrm>
            <a:off x="9938963" y="8476671"/>
            <a:ext cx="4267984" cy="2837011"/>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lIns="0" rIns="0" anchor="t">
            <a:normAutofit/>
          </a:bodyPr>
          <a:lstStyle>
            <a:lvl1pPr marL="0" marR="0" indent="3811" algn="ctr" rtl="0" latinLnBrk="0">
              <a:spcBef>
                <a:spcPct val="20000"/>
              </a:spcBef>
              <a:buFontTx/>
              <a:buNone/>
              <a:defRPr sz="2640" i="0" baseline="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822960" indent="-822960" algn="ctr" rtl="0" latinLnBrk="0">
              <a:spcBef>
                <a:spcPct val="20000"/>
              </a:spcBef>
              <a:buClr>
                <a:srgbClr val="438086"/>
              </a:buClr>
              <a:buSzPct val="60000"/>
              <a:buFontTx/>
              <a:buNone/>
            </a:pPr>
            <a:r>
              <a:rPr lang="en-US"/>
              <a:t>Click icon to add picture</a:t>
            </a:r>
          </a:p>
        </p:txBody>
      </p:sp>
      <p:sp>
        <p:nvSpPr>
          <p:cNvPr id="75" name="Rectangle 8"/>
          <p:cNvSpPr>
            <a:spLocks noGrp="1"/>
          </p:cNvSpPr>
          <p:nvPr>
            <p:ph type="pic" sz="quarter" idx="72"/>
          </p:nvPr>
        </p:nvSpPr>
        <p:spPr>
          <a:xfrm>
            <a:off x="14443803" y="8476671"/>
            <a:ext cx="4213072" cy="2837011"/>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lIns="0" rIns="0" anchor="t">
            <a:normAutofit/>
          </a:bodyPr>
          <a:lstStyle>
            <a:lvl1pPr marL="0" marR="0" indent="3811" algn="ctr" rtl="0" latinLnBrk="0">
              <a:spcBef>
                <a:spcPct val="20000"/>
              </a:spcBef>
              <a:buFontTx/>
              <a:buNone/>
              <a:defRPr sz="2640" i="0" baseline="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822960" indent="-822960" algn="ctr" rtl="0" latinLnBrk="0">
              <a:spcBef>
                <a:spcPct val="20000"/>
              </a:spcBef>
              <a:buClr>
                <a:srgbClr val="438086"/>
              </a:buClr>
              <a:buSzPct val="60000"/>
              <a:buFontTx/>
              <a:buNone/>
            </a:pPr>
            <a:r>
              <a:rPr lang="en-US"/>
              <a:t>Click icon to add picture</a:t>
            </a:r>
          </a:p>
        </p:txBody>
      </p:sp>
      <p:sp>
        <p:nvSpPr>
          <p:cNvPr id="76" name="Rectangle 8"/>
          <p:cNvSpPr>
            <a:spLocks noGrp="1"/>
          </p:cNvSpPr>
          <p:nvPr>
            <p:ph type="pic" sz="quarter" idx="73"/>
          </p:nvPr>
        </p:nvSpPr>
        <p:spPr>
          <a:xfrm>
            <a:off x="18893733" y="8476671"/>
            <a:ext cx="4236560" cy="2837011"/>
          </a:xfrm>
          <a:prstGeom prst="rect">
            <a:avLst/>
          </a:prstGeom>
          <a:no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lIns="0" rIns="0" anchor="t">
            <a:normAutofit/>
          </a:bodyPr>
          <a:lstStyle>
            <a:lvl1pPr marL="0" marR="0" indent="3811" algn="ctr" rtl="0" latinLnBrk="0">
              <a:spcBef>
                <a:spcPct val="20000"/>
              </a:spcBef>
              <a:buFontTx/>
              <a:buNone/>
              <a:defRPr sz="2640" i="0" baseline="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822960" indent="-822960" algn="ctr" rtl="0" latinLnBrk="0">
              <a:spcBef>
                <a:spcPct val="20000"/>
              </a:spcBef>
              <a:buClr>
                <a:srgbClr val="438086"/>
              </a:buClr>
              <a:buSzPct val="60000"/>
              <a:buFontTx/>
              <a:buNone/>
            </a:pPr>
            <a:r>
              <a:rPr lang="en-US"/>
              <a:t>Click icon to add picture</a:t>
            </a:r>
          </a:p>
        </p:txBody>
      </p:sp>
      <p:sp>
        <p:nvSpPr>
          <p:cNvPr id="77" name="Rectangle 8"/>
          <p:cNvSpPr>
            <a:spLocks noGrp="1"/>
          </p:cNvSpPr>
          <p:nvPr>
            <p:ph type="pic" sz="quarter" idx="74"/>
          </p:nvPr>
        </p:nvSpPr>
        <p:spPr>
          <a:xfrm>
            <a:off x="5620825" y="8476671"/>
            <a:ext cx="4081283" cy="2837011"/>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lIns="0" rIns="0" anchor="t">
            <a:normAutofit/>
          </a:bodyPr>
          <a:lstStyle>
            <a:lvl1pPr marL="0" marR="0" indent="3811" algn="ctr" rtl="0" latinLnBrk="0">
              <a:spcBef>
                <a:spcPct val="20000"/>
              </a:spcBef>
              <a:buFontTx/>
              <a:buNone/>
              <a:defRPr sz="2640" i="0" baseline="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822960" indent="-822960" algn="ctr" rtl="0" latinLnBrk="0">
              <a:spcBef>
                <a:spcPct val="20000"/>
              </a:spcBef>
              <a:buClr>
                <a:srgbClr val="438086"/>
              </a:buClr>
              <a:buSzPct val="60000"/>
              <a:buFontTx/>
              <a:buNone/>
            </a:pPr>
            <a:r>
              <a:rPr lang="en-US"/>
              <a:t>Click icon to add picture</a:t>
            </a:r>
          </a:p>
        </p:txBody>
      </p:sp>
      <p:sp>
        <p:nvSpPr>
          <p:cNvPr id="78" name="Rectangle 8"/>
          <p:cNvSpPr>
            <a:spLocks noGrp="1"/>
          </p:cNvSpPr>
          <p:nvPr>
            <p:ph type="pic" sz="quarter" idx="75"/>
          </p:nvPr>
        </p:nvSpPr>
        <p:spPr>
          <a:xfrm>
            <a:off x="1246485" y="8476671"/>
            <a:ext cx="4137483" cy="2837011"/>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lIns="0" rIns="0" anchor="t">
            <a:normAutofit/>
          </a:bodyPr>
          <a:lstStyle>
            <a:lvl1pPr marL="0" marR="0" indent="3811" algn="ctr" rtl="0" latinLnBrk="0">
              <a:spcBef>
                <a:spcPct val="20000"/>
              </a:spcBef>
              <a:buFontTx/>
              <a:buNone/>
              <a:defRPr sz="2640" i="0" baseline="0">
                <a:solidFill>
                  <a:srgbClr val="3C3C3C"/>
                </a:solidFill>
                <a:latin typeface="+mn-lt"/>
                <a:ea typeface="Segoe UI" panose="020B0502040204020203" pitchFamily="34" charset="0"/>
                <a:cs typeface="Segoe UI" panose="020B0502040204020203" pitchFamily="34" charset="0"/>
              </a:defRPr>
            </a:lvl1pPr>
            <a:extLst/>
          </a:lstStyle>
          <a:p>
            <a:pPr marL="822960" indent="-822960" algn="ctr" rtl="0" latinLnBrk="0">
              <a:spcBef>
                <a:spcPct val="20000"/>
              </a:spcBef>
              <a:buClr>
                <a:srgbClr val="438086"/>
              </a:buClr>
              <a:buSzPct val="60000"/>
              <a:buFontTx/>
              <a:buNone/>
            </a:pPr>
            <a:r>
              <a:rPr lang="en-US"/>
              <a:t>Click icon to add picture</a:t>
            </a:r>
          </a:p>
        </p:txBody>
      </p:sp>
      <p:sp>
        <p:nvSpPr>
          <p:cNvPr id="79" name="Rectangle 6"/>
          <p:cNvSpPr>
            <a:spLocks noGrp="1"/>
          </p:cNvSpPr>
          <p:nvPr>
            <p:ph type="body" sz="quarter" idx="76" hasCustomPrompt="1"/>
          </p:nvPr>
        </p:nvSpPr>
        <p:spPr>
          <a:xfrm>
            <a:off x="1263764" y="11517843"/>
            <a:ext cx="3981032" cy="674798"/>
          </a:xfrm>
          <a:prstGeom prst="rect">
            <a:avLst/>
          </a:prstGeom>
        </p:spPr>
        <p:txBody>
          <a:bodyPr lIns="0" tIns="0" rIns="0" bIns="0" anchor="t" anchorCtr="0">
            <a:noAutofit/>
          </a:bodyPr>
          <a:lstStyle>
            <a:lvl1pPr marL="0" marR="0" indent="0" algn="l" rtl="0" latinLnBrk="0">
              <a:spcBef>
                <a:spcPts val="0"/>
              </a:spcBef>
              <a:spcAft>
                <a:spcPts val="0"/>
              </a:spcAft>
              <a:buFontTx/>
              <a:buNone/>
              <a:defRPr sz="1920" b="1" baseline="0">
                <a:solidFill>
                  <a:srgbClr val="000000"/>
                </a:solidFill>
                <a:latin typeface="+mn-lt"/>
                <a:ea typeface="Segoe UI" panose="020B0502040204020203" pitchFamily="34" charset="0"/>
                <a:cs typeface="Segoe UI" panose="020B0502040204020203" pitchFamily="34" charset="0"/>
              </a:defRPr>
            </a:lvl1pPr>
            <a:extLst/>
          </a:lstStyle>
          <a:p>
            <a:pPr lvl="0"/>
            <a:r>
              <a:rPr lang="en-US"/>
              <a:t>Add project name (bold)</a:t>
            </a:r>
            <a:br>
              <a:rPr lang="en-US"/>
            </a:br>
            <a:r>
              <a:rPr lang="en-US"/>
              <a:t>Add location (not bold)</a:t>
            </a:r>
          </a:p>
        </p:txBody>
      </p:sp>
      <p:sp>
        <p:nvSpPr>
          <p:cNvPr id="80" name="Rectangle 6"/>
          <p:cNvSpPr>
            <a:spLocks noGrp="1"/>
          </p:cNvSpPr>
          <p:nvPr>
            <p:ph type="body" sz="quarter" idx="77" hasCustomPrompt="1"/>
          </p:nvPr>
        </p:nvSpPr>
        <p:spPr>
          <a:xfrm>
            <a:off x="1253064" y="7934652"/>
            <a:ext cx="2880000" cy="345600"/>
          </a:xfrm>
          <a:prstGeom prst="rect">
            <a:avLst/>
          </a:prstGeom>
        </p:spPr>
        <p:txBody>
          <a:bodyPr lIns="0" tIns="0" rIns="0" bIns="0" anchor="t" anchorCtr="0">
            <a:noAutofit/>
          </a:bodyPr>
          <a:lstStyle>
            <a:lvl1pPr marL="0" marR="0" indent="0" algn="l" rtl="0" latinLnBrk="0">
              <a:spcBef>
                <a:spcPts val="0"/>
              </a:spcBef>
              <a:buFontTx/>
              <a:buNone/>
              <a:defRPr sz="2400" b="1" cap="none" spc="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extLst/>
          </a:lstStyle>
          <a:p>
            <a:pPr lvl="0"/>
            <a:r>
              <a:rPr lang="en-US"/>
              <a:t>0000</a:t>
            </a:r>
          </a:p>
        </p:txBody>
      </p:sp>
      <p:sp>
        <p:nvSpPr>
          <p:cNvPr id="81" name="Rectangle 6"/>
          <p:cNvSpPr>
            <a:spLocks noGrp="1"/>
          </p:cNvSpPr>
          <p:nvPr>
            <p:ph type="body" sz="quarter" idx="78" hasCustomPrompt="1"/>
          </p:nvPr>
        </p:nvSpPr>
        <p:spPr>
          <a:xfrm>
            <a:off x="5621239" y="11517843"/>
            <a:ext cx="3981032" cy="674798"/>
          </a:xfrm>
          <a:prstGeom prst="rect">
            <a:avLst/>
          </a:prstGeom>
        </p:spPr>
        <p:txBody>
          <a:bodyPr lIns="0" tIns="0" rIns="0" bIns="0" anchor="t" anchorCtr="0">
            <a:noAutofit/>
          </a:bodyPr>
          <a:lstStyle>
            <a:lvl1pPr marL="0" marR="0" indent="0" algn="l" rtl="0" latinLnBrk="0">
              <a:spcBef>
                <a:spcPts val="0"/>
              </a:spcBef>
              <a:spcAft>
                <a:spcPts val="0"/>
              </a:spcAft>
              <a:buFontTx/>
              <a:buNone/>
              <a:defRPr sz="1920" b="1" baseline="0">
                <a:solidFill>
                  <a:srgbClr val="000000"/>
                </a:solidFill>
                <a:latin typeface="+mn-lt"/>
                <a:ea typeface="Segoe UI" panose="020B0502040204020203" pitchFamily="34" charset="0"/>
                <a:cs typeface="Segoe UI" panose="020B0502040204020203" pitchFamily="34" charset="0"/>
              </a:defRPr>
            </a:lvl1pPr>
            <a:extLst/>
          </a:lstStyle>
          <a:p>
            <a:pPr lvl="0"/>
            <a:r>
              <a:rPr lang="en-US"/>
              <a:t>Add project name (bold)</a:t>
            </a:r>
            <a:br>
              <a:rPr lang="en-US"/>
            </a:br>
            <a:r>
              <a:rPr lang="en-US"/>
              <a:t>Add location (not bold)</a:t>
            </a:r>
          </a:p>
        </p:txBody>
      </p:sp>
      <p:sp>
        <p:nvSpPr>
          <p:cNvPr id="82" name="Rectangle 6"/>
          <p:cNvSpPr>
            <a:spLocks noGrp="1"/>
          </p:cNvSpPr>
          <p:nvPr>
            <p:ph type="body" sz="quarter" idx="79" hasCustomPrompt="1"/>
          </p:nvPr>
        </p:nvSpPr>
        <p:spPr>
          <a:xfrm>
            <a:off x="9967868" y="11517843"/>
            <a:ext cx="3981032" cy="674798"/>
          </a:xfrm>
          <a:prstGeom prst="rect">
            <a:avLst/>
          </a:prstGeom>
        </p:spPr>
        <p:txBody>
          <a:bodyPr lIns="0" tIns="0" rIns="0" bIns="0" anchor="t" anchorCtr="0">
            <a:noAutofit/>
          </a:bodyPr>
          <a:lstStyle>
            <a:lvl1pPr marL="0" marR="0" indent="0" algn="l" rtl="0" latinLnBrk="0">
              <a:spcBef>
                <a:spcPts val="0"/>
              </a:spcBef>
              <a:spcAft>
                <a:spcPts val="0"/>
              </a:spcAft>
              <a:buFontTx/>
              <a:buNone/>
              <a:defRPr sz="1920" b="1" baseline="0">
                <a:solidFill>
                  <a:srgbClr val="000000"/>
                </a:solidFill>
                <a:latin typeface="+mn-lt"/>
                <a:ea typeface="Segoe UI" panose="020B0502040204020203" pitchFamily="34" charset="0"/>
                <a:cs typeface="Segoe UI" panose="020B0502040204020203" pitchFamily="34" charset="0"/>
              </a:defRPr>
            </a:lvl1pPr>
            <a:extLst/>
          </a:lstStyle>
          <a:p>
            <a:pPr lvl="0"/>
            <a:r>
              <a:rPr lang="en-US"/>
              <a:t>Add project name (bold)</a:t>
            </a:r>
            <a:br>
              <a:rPr lang="en-US"/>
            </a:br>
            <a:r>
              <a:rPr lang="en-US"/>
              <a:t>Add location (not bold)</a:t>
            </a:r>
          </a:p>
        </p:txBody>
      </p:sp>
      <p:sp>
        <p:nvSpPr>
          <p:cNvPr id="83" name="Rectangle 6"/>
          <p:cNvSpPr>
            <a:spLocks noGrp="1"/>
          </p:cNvSpPr>
          <p:nvPr>
            <p:ph type="body" sz="quarter" idx="80" hasCustomPrompt="1"/>
          </p:nvPr>
        </p:nvSpPr>
        <p:spPr>
          <a:xfrm>
            <a:off x="14454516" y="11517843"/>
            <a:ext cx="3981032" cy="674798"/>
          </a:xfrm>
          <a:prstGeom prst="rect">
            <a:avLst/>
          </a:prstGeom>
        </p:spPr>
        <p:txBody>
          <a:bodyPr lIns="0" tIns="0" rIns="0" bIns="0" anchor="t" anchorCtr="0">
            <a:noAutofit/>
          </a:bodyPr>
          <a:lstStyle>
            <a:lvl1pPr marL="0" marR="0" indent="0" algn="l" rtl="0" latinLnBrk="0">
              <a:spcBef>
                <a:spcPts val="0"/>
              </a:spcBef>
              <a:spcAft>
                <a:spcPts val="0"/>
              </a:spcAft>
              <a:buFontTx/>
              <a:buNone/>
              <a:defRPr sz="1920" b="1" baseline="0">
                <a:solidFill>
                  <a:srgbClr val="000000"/>
                </a:solidFill>
                <a:latin typeface="+mn-lt"/>
                <a:ea typeface="Segoe UI" panose="020B0502040204020203" pitchFamily="34" charset="0"/>
                <a:cs typeface="Segoe UI" panose="020B0502040204020203" pitchFamily="34" charset="0"/>
              </a:defRPr>
            </a:lvl1pPr>
            <a:extLst/>
          </a:lstStyle>
          <a:p>
            <a:pPr lvl="0"/>
            <a:r>
              <a:rPr lang="en-US"/>
              <a:t>Add project name (bold)</a:t>
            </a:r>
            <a:br>
              <a:rPr lang="en-US"/>
            </a:br>
            <a:r>
              <a:rPr lang="en-US"/>
              <a:t>Add location (not bold)</a:t>
            </a:r>
          </a:p>
        </p:txBody>
      </p:sp>
      <p:sp>
        <p:nvSpPr>
          <p:cNvPr id="84" name="Rectangle 6"/>
          <p:cNvSpPr>
            <a:spLocks noGrp="1"/>
          </p:cNvSpPr>
          <p:nvPr>
            <p:ph type="body" sz="quarter" idx="81" hasCustomPrompt="1"/>
          </p:nvPr>
        </p:nvSpPr>
        <p:spPr>
          <a:xfrm>
            <a:off x="18912097" y="11517843"/>
            <a:ext cx="3981032" cy="674798"/>
          </a:xfrm>
          <a:prstGeom prst="rect">
            <a:avLst/>
          </a:prstGeom>
        </p:spPr>
        <p:txBody>
          <a:bodyPr lIns="0" tIns="0" rIns="0" bIns="0" anchor="t" anchorCtr="0">
            <a:noAutofit/>
          </a:bodyPr>
          <a:lstStyle>
            <a:lvl1pPr marL="0" marR="0" indent="0" algn="l" rtl="0" latinLnBrk="0">
              <a:spcBef>
                <a:spcPts val="0"/>
              </a:spcBef>
              <a:spcAft>
                <a:spcPts val="0"/>
              </a:spcAft>
              <a:buFontTx/>
              <a:buNone/>
              <a:defRPr sz="1920" b="1" baseline="0">
                <a:solidFill>
                  <a:srgbClr val="000000"/>
                </a:solidFill>
                <a:latin typeface="+mn-lt"/>
                <a:ea typeface="Segoe UI" panose="020B0502040204020203" pitchFamily="34" charset="0"/>
                <a:cs typeface="Segoe UI" panose="020B0502040204020203" pitchFamily="34" charset="0"/>
              </a:defRPr>
            </a:lvl1pPr>
            <a:extLst/>
          </a:lstStyle>
          <a:p>
            <a:pPr lvl="0"/>
            <a:r>
              <a:rPr lang="en-US"/>
              <a:t>Add project name (bold)</a:t>
            </a:r>
            <a:br>
              <a:rPr lang="en-US"/>
            </a:br>
            <a:r>
              <a:rPr lang="en-US"/>
              <a:t>Add location (not bold)</a:t>
            </a:r>
          </a:p>
        </p:txBody>
      </p:sp>
      <p:cxnSp>
        <p:nvCxnSpPr>
          <p:cNvPr id="85" name="Straight Connector 84"/>
          <p:cNvCxnSpPr/>
          <p:nvPr userDrawn="1"/>
        </p:nvCxnSpPr>
        <p:spPr>
          <a:xfrm flipH="1">
            <a:off x="1240229" y="8421055"/>
            <a:ext cx="21899488" cy="0"/>
          </a:xfrm>
          <a:prstGeom prst="line">
            <a:avLst/>
          </a:prstGeom>
          <a:ln w="41275">
            <a:solidFill>
              <a:schemeClr val="tx1"/>
            </a:solidFill>
          </a:ln>
        </p:spPr>
        <p:style>
          <a:lnRef idx="1">
            <a:schemeClr val="accent2"/>
          </a:lnRef>
          <a:fillRef idx="0">
            <a:schemeClr val="accent2"/>
          </a:fillRef>
          <a:effectRef idx="0">
            <a:schemeClr val="accent2"/>
          </a:effectRef>
          <a:fontRef idx="minor">
            <a:schemeClr val="tx1"/>
          </a:fontRef>
        </p:style>
      </p:cxnSp>
      <p:sp>
        <p:nvSpPr>
          <p:cNvPr id="86" name="Rectangle 6"/>
          <p:cNvSpPr>
            <a:spLocks noGrp="1"/>
          </p:cNvSpPr>
          <p:nvPr>
            <p:ph type="body" sz="quarter" idx="82" hasCustomPrompt="1"/>
          </p:nvPr>
        </p:nvSpPr>
        <p:spPr>
          <a:xfrm>
            <a:off x="5633917" y="7934652"/>
            <a:ext cx="2880000" cy="345600"/>
          </a:xfrm>
          <a:prstGeom prst="rect">
            <a:avLst/>
          </a:prstGeom>
        </p:spPr>
        <p:txBody>
          <a:bodyPr lIns="0" tIns="0" rIns="0" bIns="0" anchor="t" anchorCtr="0">
            <a:noAutofit/>
          </a:bodyPr>
          <a:lstStyle>
            <a:lvl1pPr marL="0" marR="0" indent="0" algn="l" rtl="0" latinLnBrk="0">
              <a:spcBef>
                <a:spcPts val="0"/>
              </a:spcBef>
              <a:buFontTx/>
              <a:buNone/>
              <a:defRPr sz="2400" b="1" cap="none" spc="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extLst/>
          </a:lstStyle>
          <a:p>
            <a:pPr lvl="0"/>
            <a:r>
              <a:rPr lang="en-US"/>
              <a:t>0000</a:t>
            </a:r>
          </a:p>
        </p:txBody>
      </p:sp>
      <p:sp>
        <p:nvSpPr>
          <p:cNvPr id="87" name="Rectangle 6"/>
          <p:cNvSpPr>
            <a:spLocks noGrp="1"/>
          </p:cNvSpPr>
          <p:nvPr>
            <p:ph type="body" sz="quarter" idx="83" hasCustomPrompt="1"/>
          </p:nvPr>
        </p:nvSpPr>
        <p:spPr>
          <a:xfrm>
            <a:off x="9918339" y="7934652"/>
            <a:ext cx="2880000" cy="345600"/>
          </a:xfrm>
          <a:prstGeom prst="rect">
            <a:avLst/>
          </a:prstGeom>
        </p:spPr>
        <p:txBody>
          <a:bodyPr lIns="0" tIns="0" rIns="0" bIns="0" anchor="t" anchorCtr="0">
            <a:noAutofit/>
          </a:bodyPr>
          <a:lstStyle>
            <a:lvl1pPr marL="0" marR="0" indent="0" algn="l" rtl="0" latinLnBrk="0">
              <a:spcBef>
                <a:spcPts val="0"/>
              </a:spcBef>
              <a:buFontTx/>
              <a:buNone/>
              <a:defRPr sz="2400" b="1" cap="none" spc="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extLst/>
          </a:lstStyle>
          <a:p>
            <a:pPr lvl="0"/>
            <a:r>
              <a:rPr lang="en-US"/>
              <a:t>0000</a:t>
            </a:r>
          </a:p>
        </p:txBody>
      </p:sp>
      <p:sp>
        <p:nvSpPr>
          <p:cNvPr id="88" name="Rectangle 6"/>
          <p:cNvSpPr>
            <a:spLocks noGrp="1"/>
          </p:cNvSpPr>
          <p:nvPr>
            <p:ph type="body" sz="quarter" idx="84" hasCustomPrompt="1"/>
          </p:nvPr>
        </p:nvSpPr>
        <p:spPr>
          <a:xfrm>
            <a:off x="14436955" y="7934652"/>
            <a:ext cx="2880000" cy="345600"/>
          </a:xfrm>
          <a:prstGeom prst="rect">
            <a:avLst/>
          </a:prstGeom>
        </p:spPr>
        <p:txBody>
          <a:bodyPr lIns="0" tIns="0" rIns="0" bIns="0" anchor="t" anchorCtr="0">
            <a:noAutofit/>
          </a:bodyPr>
          <a:lstStyle>
            <a:lvl1pPr marL="0" marR="0" indent="0" algn="l" rtl="0" latinLnBrk="0">
              <a:spcBef>
                <a:spcPts val="0"/>
              </a:spcBef>
              <a:buFontTx/>
              <a:buNone/>
              <a:defRPr sz="2400" b="1" cap="none" spc="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extLst/>
          </a:lstStyle>
          <a:p>
            <a:pPr lvl="0"/>
            <a:r>
              <a:rPr lang="en-US"/>
              <a:t>0000</a:t>
            </a:r>
          </a:p>
        </p:txBody>
      </p:sp>
      <p:sp>
        <p:nvSpPr>
          <p:cNvPr id="89" name="Rectangle 6"/>
          <p:cNvSpPr>
            <a:spLocks noGrp="1"/>
          </p:cNvSpPr>
          <p:nvPr>
            <p:ph type="body" sz="quarter" idx="85" hasCustomPrompt="1"/>
          </p:nvPr>
        </p:nvSpPr>
        <p:spPr>
          <a:xfrm>
            <a:off x="18872915" y="7934652"/>
            <a:ext cx="2880000" cy="345600"/>
          </a:xfrm>
          <a:prstGeom prst="rect">
            <a:avLst/>
          </a:prstGeom>
        </p:spPr>
        <p:txBody>
          <a:bodyPr lIns="0" tIns="0" rIns="0" bIns="0" anchor="t" anchorCtr="0">
            <a:noAutofit/>
          </a:bodyPr>
          <a:lstStyle>
            <a:lvl1pPr marL="0" marR="0" indent="0" algn="l" rtl="0" latinLnBrk="0">
              <a:spcBef>
                <a:spcPts val="0"/>
              </a:spcBef>
              <a:buFontTx/>
              <a:buNone/>
              <a:defRPr sz="2400" b="1" cap="none" spc="0" baseline="0">
                <a:solidFill>
                  <a:srgbClr val="000000"/>
                </a:solidFill>
                <a:latin typeface="Segoe UI" panose="020B0502040204020203" pitchFamily="34" charset="0"/>
                <a:ea typeface="Segoe UI" panose="020B0502040204020203" pitchFamily="34" charset="0"/>
                <a:cs typeface="Segoe UI" panose="020B0502040204020203" pitchFamily="34" charset="0"/>
              </a:defRPr>
            </a:lvl1pPr>
            <a:extLst/>
          </a:lstStyle>
          <a:p>
            <a:pPr lvl="0"/>
            <a:r>
              <a:rPr lang="en-US"/>
              <a:t>0000</a:t>
            </a:r>
          </a:p>
        </p:txBody>
      </p:sp>
      <p:sp>
        <p:nvSpPr>
          <p:cNvPr id="40" name="Title 1"/>
          <p:cNvSpPr>
            <a:spLocks noGrp="1"/>
          </p:cNvSpPr>
          <p:nvPr>
            <p:ph type="title" hasCustomPrompt="1"/>
          </p:nvPr>
        </p:nvSpPr>
        <p:spPr>
          <a:xfrm>
            <a:off x="1246791" y="983226"/>
            <a:ext cx="13190163" cy="738665"/>
          </a:xfrm>
          <a:prstGeom prst="rect">
            <a:avLst/>
          </a:prstGeom>
          <a:noFill/>
        </p:spPr>
        <p:txBody>
          <a:bodyPr wrap="square" lIns="0" tIns="0" rIns="0" bIns="0">
            <a:spAutoFit/>
          </a:bodyPr>
          <a:lstStyle>
            <a:lvl1pPr algn="l">
              <a:defRPr sz="4800" b="1" i="0" cap="none" spc="0" baseline="0">
                <a:solidFill>
                  <a:srgbClr val="000000"/>
                </a:solidFill>
                <a:latin typeface="+mn-lt"/>
                <a:cs typeface="Segoe UI" panose="020B0502040204020203" pitchFamily="34" charset="0"/>
              </a:defRPr>
            </a:lvl1pPr>
          </a:lstStyle>
          <a:p>
            <a:r>
              <a:rPr lang="en-GB"/>
              <a:t>Add heading here (Timeline slide: 10 </a:t>
            </a:r>
            <a:r>
              <a:rPr lang="en-GB" err="1"/>
              <a:t>yrs</a:t>
            </a:r>
            <a:r>
              <a:rPr lang="en-GB"/>
              <a:t>)</a:t>
            </a:r>
          </a:p>
        </p:txBody>
      </p:sp>
      <p:sp>
        <p:nvSpPr>
          <p:cNvPr id="2" name="Slide Number Placeholder 1">
            <a:extLst>
              <a:ext uri="{FF2B5EF4-FFF2-40B4-BE49-F238E27FC236}">
                <a16:creationId xmlns:a16="http://schemas.microsoft.com/office/drawing/2014/main" id="{85F026A3-B51F-F316-705F-DD672A20B6CE}"/>
              </a:ext>
            </a:extLst>
          </p:cNvPr>
          <p:cNvSpPr txBox="1">
            <a:spLocks/>
          </p:cNvSpPr>
          <p:nvPr userDrawn="1"/>
        </p:nvSpPr>
        <p:spPr>
          <a:xfrm>
            <a:off x="21746627" y="12632083"/>
            <a:ext cx="692181" cy="538339"/>
          </a:xfrm>
          <a:prstGeom prst="rect">
            <a:avLst/>
          </a:prstGeom>
        </p:spPr>
        <p:txBody>
          <a:bodyPr vert="horz" lIns="0" tIns="0" rIns="0" bIns="0" rtlCol="0" anchor="ctr"/>
          <a:lstStyle>
            <a:defPPr>
              <a:defRPr lang="en-GB"/>
            </a:defPPr>
            <a:lvl1pPr algn="ctr" rtl="0" fontAlgn="base">
              <a:spcBef>
                <a:spcPct val="0"/>
              </a:spcBef>
              <a:spcAft>
                <a:spcPct val="0"/>
              </a:spcAft>
              <a:defRPr sz="800" kern="1200">
                <a:solidFill>
                  <a:schemeClr val="tx2"/>
                </a:solidFill>
                <a:latin typeface="Century Gothic" panose="020B0502020202020204" pitchFamily="34"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9CA745CD-3612-4869-A47A-60441A1959BE}" type="slidenum">
              <a:rPr lang="en-GB" sz="1920" smtClean="0"/>
              <a:pPr/>
              <a:t>‹#›</a:t>
            </a:fld>
            <a:endParaRPr lang="en-GB" sz="1920"/>
          </a:p>
        </p:txBody>
      </p:sp>
    </p:spTree>
    <p:extLst>
      <p:ext uri="{BB962C8B-B14F-4D97-AF65-F5344CB8AC3E}">
        <p14:creationId xmlns:p14="http://schemas.microsoft.com/office/powerpoint/2010/main" val="9406928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fade">
                                      <p:cBhvr>
                                        <p:cTn id="27" dur="500"/>
                                        <p:tgtEl>
                                          <p:spTgt spid="78"/>
                                        </p:tgtEl>
                                      </p:cBhvr>
                                    </p:animEffect>
                                  </p:childTnLst>
                                </p:cTn>
                              </p:par>
                            </p:childTnLst>
                          </p:cTn>
                        </p:par>
                        <p:par>
                          <p:cTn id="28" fill="hold">
                            <p:stCondLst>
                              <p:cond delay="3250"/>
                            </p:stCondLst>
                            <p:childTnLst>
                              <p:par>
                                <p:cTn id="29" presetID="10" presetClass="entr" presetSubtype="0"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fade">
                                      <p:cBhvr>
                                        <p:cTn id="31" dur="500"/>
                                        <p:tgtEl>
                                          <p:spTgt spid="77"/>
                                        </p:tgtEl>
                                      </p:cBhvr>
                                    </p:animEffect>
                                  </p:childTnLst>
                                </p:cTn>
                              </p:par>
                            </p:childTnLst>
                          </p:cTn>
                        </p:par>
                        <p:par>
                          <p:cTn id="32" fill="hold">
                            <p:stCondLst>
                              <p:cond delay="3750"/>
                            </p:stCondLst>
                            <p:childTnLst>
                              <p:par>
                                <p:cTn id="33" presetID="10" presetClass="entr" presetSubtype="0" fill="hold" grpId="0" nodeType="after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fade">
                                      <p:cBhvr>
                                        <p:cTn id="35" dur="500"/>
                                        <p:tgtEl>
                                          <p:spTgt spid="74"/>
                                        </p:tgtEl>
                                      </p:cBhvr>
                                    </p:animEffect>
                                  </p:childTnLst>
                                </p:cTn>
                              </p:par>
                            </p:childTnLst>
                          </p:cTn>
                        </p:par>
                        <p:par>
                          <p:cTn id="36" fill="hold">
                            <p:stCondLst>
                              <p:cond delay="4250"/>
                            </p:stCondLst>
                            <p:childTnLst>
                              <p:par>
                                <p:cTn id="37" presetID="10"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500"/>
                                        <p:tgtEl>
                                          <p:spTgt spid="75"/>
                                        </p:tgtEl>
                                      </p:cBhvr>
                                    </p:animEffect>
                                  </p:childTnLst>
                                </p:cTn>
                              </p:par>
                            </p:childTnLst>
                          </p:cTn>
                        </p:par>
                        <p:par>
                          <p:cTn id="40" fill="hold">
                            <p:stCondLst>
                              <p:cond delay="4750"/>
                            </p:stCondLst>
                            <p:childTnLst>
                              <p:par>
                                <p:cTn id="41" presetID="10" presetClass="entr" presetSubtype="0" fill="hold" grpId="0" nodeType="after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500"/>
                                        <p:tgtEl>
                                          <p:spTgt spid="76"/>
                                        </p:tgtEl>
                                      </p:cBhvr>
                                    </p:animEffect>
                                  </p:childTnLst>
                                </p:cTn>
                              </p:par>
                            </p:childTnLst>
                          </p:cTn>
                        </p:par>
                        <p:par>
                          <p:cTn id="44" fill="hold">
                            <p:stCondLst>
                              <p:cond delay="5250"/>
                            </p:stCondLst>
                            <p:childTnLst>
                              <p:par>
                                <p:cTn id="45" presetID="10" presetClass="entr" presetSubtype="0" fill="hold" grpId="0" nodeType="afterEffect">
                                  <p:stCondLst>
                                    <p:cond delay="250"/>
                                  </p:stCondLst>
                                  <p:childTnLst>
                                    <p:set>
                                      <p:cBhvr>
                                        <p:cTn id="46" dur="1" fill="hold">
                                          <p:stCondLst>
                                            <p:cond delay="0"/>
                                          </p:stCondLst>
                                        </p:cTn>
                                        <p:tgtEl>
                                          <p:spTgt spid="25">
                                            <p:txEl>
                                              <p:pRg st="0" end="0"/>
                                            </p:txEl>
                                          </p:spTgt>
                                        </p:tgtEl>
                                        <p:attrNameLst>
                                          <p:attrName>style.visibility</p:attrName>
                                        </p:attrNameLst>
                                      </p:cBhvr>
                                      <p:to>
                                        <p:strVal val="visible"/>
                                      </p:to>
                                    </p:set>
                                    <p:animEffect transition="in" filter="fade">
                                      <p:cBhvr>
                                        <p:cTn id="47" dur="1000"/>
                                        <p:tgtEl>
                                          <p:spTgt spid="25">
                                            <p:txEl>
                                              <p:pRg st="0" end="0"/>
                                            </p:txEl>
                                          </p:spTgt>
                                        </p:tgtEl>
                                      </p:cBhvr>
                                    </p:animEffect>
                                  </p:childTnLst>
                                </p:cTn>
                              </p:par>
                              <p:par>
                                <p:cTn id="48" presetID="10" presetClass="entr" presetSubtype="0" fill="hold" grpId="0" nodeType="withEffect">
                                  <p:stCondLst>
                                    <p:cond delay="250"/>
                                  </p:stCondLst>
                                  <p:childTnLst>
                                    <p:set>
                                      <p:cBhvr>
                                        <p:cTn id="49" dur="1" fill="hold">
                                          <p:stCondLst>
                                            <p:cond delay="0"/>
                                          </p:stCondLst>
                                        </p:cTn>
                                        <p:tgtEl>
                                          <p:spTgt spid="102">
                                            <p:txEl>
                                              <p:pRg st="0" end="0"/>
                                            </p:txEl>
                                          </p:spTgt>
                                        </p:tgtEl>
                                        <p:attrNameLst>
                                          <p:attrName>style.visibility</p:attrName>
                                        </p:attrNameLst>
                                      </p:cBhvr>
                                      <p:to>
                                        <p:strVal val="visible"/>
                                      </p:to>
                                    </p:set>
                                    <p:animEffect transition="in" filter="fade">
                                      <p:cBhvr>
                                        <p:cTn id="50" dur="1000"/>
                                        <p:tgtEl>
                                          <p:spTgt spid="102">
                                            <p:txEl>
                                              <p:pRg st="0" end="0"/>
                                            </p:txEl>
                                          </p:spTgt>
                                        </p:tgtEl>
                                      </p:cBhvr>
                                    </p:animEffect>
                                  </p:childTnLst>
                                </p:cTn>
                              </p:par>
                              <p:par>
                                <p:cTn id="51" presetID="10" presetClass="entr" presetSubtype="0" fill="hold" grpId="0" nodeType="withEffect">
                                  <p:stCondLst>
                                    <p:cond delay="250"/>
                                  </p:stCondLst>
                                  <p:childTnLst>
                                    <p:set>
                                      <p:cBhvr>
                                        <p:cTn id="52" dur="1" fill="hold">
                                          <p:stCondLst>
                                            <p:cond delay="0"/>
                                          </p:stCondLst>
                                        </p:cTn>
                                        <p:tgtEl>
                                          <p:spTgt spid="104">
                                            <p:txEl>
                                              <p:pRg st="0" end="0"/>
                                            </p:txEl>
                                          </p:spTgt>
                                        </p:tgtEl>
                                        <p:attrNameLst>
                                          <p:attrName>style.visibility</p:attrName>
                                        </p:attrNameLst>
                                      </p:cBhvr>
                                      <p:to>
                                        <p:strVal val="visible"/>
                                      </p:to>
                                    </p:set>
                                    <p:animEffect transition="in" filter="fade">
                                      <p:cBhvr>
                                        <p:cTn id="53" dur="1000"/>
                                        <p:tgtEl>
                                          <p:spTgt spid="104">
                                            <p:txEl>
                                              <p:pRg st="0" end="0"/>
                                            </p:txEl>
                                          </p:spTgt>
                                        </p:tgtEl>
                                      </p:cBhvr>
                                    </p:animEffect>
                                  </p:childTnLst>
                                </p:cTn>
                              </p:par>
                              <p:par>
                                <p:cTn id="54" presetID="10" presetClass="entr" presetSubtype="0" fill="hold" grpId="0" nodeType="withEffect">
                                  <p:stCondLst>
                                    <p:cond delay="250"/>
                                  </p:stCondLst>
                                  <p:childTnLst>
                                    <p:set>
                                      <p:cBhvr>
                                        <p:cTn id="55" dur="1" fill="hold">
                                          <p:stCondLst>
                                            <p:cond delay="0"/>
                                          </p:stCondLst>
                                        </p:cTn>
                                        <p:tgtEl>
                                          <p:spTgt spid="106">
                                            <p:txEl>
                                              <p:pRg st="0" end="0"/>
                                            </p:txEl>
                                          </p:spTgt>
                                        </p:tgtEl>
                                        <p:attrNameLst>
                                          <p:attrName>style.visibility</p:attrName>
                                        </p:attrNameLst>
                                      </p:cBhvr>
                                      <p:to>
                                        <p:strVal val="visible"/>
                                      </p:to>
                                    </p:set>
                                    <p:animEffect transition="in" filter="fade">
                                      <p:cBhvr>
                                        <p:cTn id="56" dur="1000"/>
                                        <p:tgtEl>
                                          <p:spTgt spid="106">
                                            <p:txEl>
                                              <p:pRg st="0" end="0"/>
                                            </p:txEl>
                                          </p:spTgt>
                                        </p:tgtEl>
                                      </p:cBhvr>
                                    </p:animEffect>
                                  </p:childTnLst>
                                </p:cTn>
                              </p:par>
                              <p:par>
                                <p:cTn id="57" presetID="10" presetClass="entr" presetSubtype="0" fill="hold" grpId="0" nodeType="withEffect">
                                  <p:stCondLst>
                                    <p:cond delay="250"/>
                                  </p:stCondLst>
                                  <p:childTnLst>
                                    <p:set>
                                      <p:cBhvr>
                                        <p:cTn id="58" dur="1" fill="hold">
                                          <p:stCondLst>
                                            <p:cond delay="0"/>
                                          </p:stCondLst>
                                        </p:cTn>
                                        <p:tgtEl>
                                          <p:spTgt spid="108">
                                            <p:txEl>
                                              <p:pRg st="0" end="0"/>
                                            </p:txEl>
                                          </p:spTgt>
                                        </p:tgtEl>
                                        <p:attrNameLst>
                                          <p:attrName>style.visibility</p:attrName>
                                        </p:attrNameLst>
                                      </p:cBhvr>
                                      <p:to>
                                        <p:strVal val="visible"/>
                                      </p:to>
                                    </p:set>
                                    <p:animEffect transition="in" filter="fade">
                                      <p:cBhvr>
                                        <p:cTn id="59" dur="1000"/>
                                        <p:tgtEl>
                                          <p:spTgt spid="108">
                                            <p:txEl>
                                              <p:pRg st="0" end="0"/>
                                            </p:txEl>
                                          </p:spTgt>
                                        </p:tgtEl>
                                      </p:cBhvr>
                                    </p:animEffect>
                                  </p:childTnLst>
                                </p:cTn>
                              </p:par>
                              <p:par>
                                <p:cTn id="60" presetID="10" presetClass="entr" presetSubtype="0" fill="hold" grpId="0" nodeType="withEffect">
                                  <p:stCondLst>
                                    <p:cond delay="250"/>
                                  </p:stCondLst>
                                  <p:childTnLst>
                                    <p:set>
                                      <p:cBhvr>
                                        <p:cTn id="61" dur="1" fill="hold">
                                          <p:stCondLst>
                                            <p:cond delay="0"/>
                                          </p:stCondLst>
                                        </p:cTn>
                                        <p:tgtEl>
                                          <p:spTgt spid="79">
                                            <p:txEl>
                                              <p:pRg st="0" end="0"/>
                                            </p:txEl>
                                          </p:spTgt>
                                        </p:tgtEl>
                                        <p:attrNameLst>
                                          <p:attrName>style.visibility</p:attrName>
                                        </p:attrNameLst>
                                      </p:cBhvr>
                                      <p:to>
                                        <p:strVal val="visible"/>
                                      </p:to>
                                    </p:set>
                                    <p:animEffect transition="in" filter="fade">
                                      <p:cBhvr>
                                        <p:cTn id="62" dur="1000"/>
                                        <p:tgtEl>
                                          <p:spTgt spid="79">
                                            <p:txEl>
                                              <p:pRg st="0" end="0"/>
                                            </p:txEl>
                                          </p:spTgt>
                                        </p:tgtEl>
                                      </p:cBhvr>
                                    </p:animEffect>
                                  </p:childTnLst>
                                </p:cTn>
                              </p:par>
                              <p:par>
                                <p:cTn id="63" presetID="10" presetClass="entr" presetSubtype="0" fill="hold" grpId="0" nodeType="withEffect">
                                  <p:stCondLst>
                                    <p:cond delay="250"/>
                                  </p:stCondLst>
                                  <p:childTnLst>
                                    <p:set>
                                      <p:cBhvr>
                                        <p:cTn id="64" dur="1" fill="hold">
                                          <p:stCondLst>
                                            <p:cond delay="0"/>
                                          </p:stCondLst>
                                        </p:cTn>
                                        <p:tgtEl>
                                          <p:spTgt spid="81">
                                            <p:txEl>
                                              <p:pRg st="0" end="0"/>
                                            </p:txEl>
                                          </p:spTgt>
                                        </p:tgtEl>
                                        <p:attrNameLst>
                                          <p:attrName>style.visibility</p:attrName>
                                        </p:attrNameLst>
                                      </p:cBhvr>
                                      <p:to>
                                        <p:strVal val="visible"/>
                                      </p:to>
                                    </p:set>
                                    <p:animEffect transition="in" filter="fade">
                                      <p:cBhvr>
                                        <p:cTn id="65" dur="1000"/>
                                        <p:tgtEl>
                                          <p:spTgt spid="81">
                                            <p:txEl>
                                              <p:pRg st="0" end="0"/>
                                            </p:txEl>
                                          </p:spTgt>
                                        </p:tgtEl>
                                      </p:cBhvr>
                                    </p:animEffect>
                                  </p:childTnLst>
                                </p:cTn>
                              </p:par>
                              <p:par>
                                <p:cTn id="66" presetID="10" presetClass="entr" presetSubtype="0" fill="hold" grpId="0" nodeType="withEffect">
                                  <p:stCondLst>
                                    <p:cond delay="250"/>
                                  </p:stCondLst>
                                  <p:childTnLst>
                                    <p:set>
                                      <p:cBhvr>
                                        <p:cTn id="67" dur="1" fill="hold">
                                          <p:stCondLst>
                                            <p:cond delay="0"/>
                                          </p:stCondLst>
                                        </p:cTn>
                                        <p:tgtEl>
                                          <p:spTgt spid="82">
                                            <p:txEl>
                                              <p:pRg st="0" end="0"/>
                                            </p:txEl>
                                          </p:spTgt>
                                        </p:tgtEl>
                                        <p:attrNameLst>
                                          <p:attrName>style.visibility</p:attrName>
                                        </p:attrNameLst>
                                      </p:cBhvr>
                                      <p:to>
                                        <p:strVal val="visible"/>
                                      </p:to>
                                    </p:set>
                                    <p:animEffect transition="in" filter="fade">
                                      <p:cBhvr>
                                        <p:cTn id="68" dur="1000"/>
                                        <p:tgtEl>
                                          <p:spTgt spid="82">
                                            <p:txEl>
                                              <p:pRg st="0" end="0"/>
                                            </p:txEl>
                                          </p:spTgt>
                                        </p:tgtEl>
                                      </p:cBhvr>
                                    </p:animEffect>
                                  </p:childTnLst>
                                </p:cTn>
                              </p:par>
                              <p:par>
                                <p:cTn id="69" presetID="10" presetClass="entr" presetSubtype="0" fill="hold" grpId="0" nodeType="withEffect">
                                  <p:stCondLst>
                                    <p:cond delay="250"/>
                                  </p:stCondLst>
                                  <p:childTnLst>
                                    <p:set>
                                      <p:cBhvr>
                                        <p:cTn id="70" dur="1" fill="hold">
                                          <p:stCondLst>
                                            <p:cond delay="0"/>
                                          </p:stCondLst>
                                        </p:cTn>
                                        <p:tgtEl>
                                          <p:spTgt spid="83">
                                            <p:txEl>
                                              <p:pRg st="0" end="0"/>
                                            </p:txEl>
                                          </p:spTgt>
                                        </p:tgtEl>
                                        <p:attrNameLst>
                                          <p:attrName>style.visibility</p:attrName>
                                        </p:attrNameLst>
                                      </p:cBhvr>
                                      <p:to>
                                        <p:strVal val="visible"/>
                                      </p:to>
                                    </p:set>
                                    <p:animEffect transition="in" filter="fade">
                                      <p:cBhvr>
                                        <p:cTn id="71" dur="1000"/>
                                        <p:tgtEl>
                                          <p:spTgt spid="83">
                                            <p:txEl>
                                              <p:pRg st="0" end="0"/>
                                            </p:txEl>
                                          </p:spTgt>
                                        </p:tgtEl>
                                      </p:cBhvr>
                                    </p:animEffect>
                                  </p:childTnLst>
                                </p:cTn>
                              </p:par>
                              <p:par>
                                <p:cTn id="72" presetID="10" presetClass="entr" presetSubtype="0" fill="hold" grpId="0" nodeType="withEffect">
                                  <p:stCondLst>
                                    <p:cond delay="250"/>
                                  </p:stCondLst>
                                  <p:childTnLst>
                                    <p:set>
                                      <p:cBhvr>
                                        <p:cTn id="73" dur="1" fill="hold">
                                          <p:stCondLst>
                                            <p:cond delay="0"/>
                                          </p:stCondLst>
                                        </p:cTn>
                                        <p:tgtEl>
                                          <p:spTgt spid="84">
                                            <p:txEl>
                                              <p:pRg st="0" end="0"/>
                                            </p:txEl>
                                          </p:spTgt>
                                        </p:tgtEl>
                                        <p:attrNameLst>
                                          <p:attrName>style.visibility</p:attrName>
                                        </p:attrNameLst>
                                      </p:cBhvr>
                                      <p:to>
                                        <p:strVal val="visible"/>
                                      </p:to>
                                    </p:set>
                                    <p:animEffect transition="in" filter="fade">
                                      <p:cBhvr>
                                        <p:cTn id="74" dur="1000"/>
                                        <p:tgtEl>
                                          <p:spTgt spid="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p:bldP spid="15" grpId="0" animBg="1"/>
      <p:bldP spid="23" grpId="0" animBg="1"/>
      <p:bldP spid="25" grpId="0" build="p">
        <p:tmplLst>
          <p:tmpl lvl="1">
            <p:tnLst>
              <p:par>
                <p:cTn presetID="10" presetClass="entr" presetSubtype="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childTnLst>
                </p:cTn>
              </p:par>
            </p:tnLst>
          </p:tmpl>
        </p:tmplLst>
      </p:bldP>
      <p:bldP spid="102" grpId="0" build="p">
        <p:tmplLst>
          <p:tmpl lvl="1">
            <p:tnLst>
              <p:par>
                <p:cTn presetID="10" presetClass="entr" presetSubtype="0" fill="hold" nodeType="withEffect">
                  <p:stCondLst>
                    <p:cond delay="250"/>
                  </p:stCondLst>
                  <p:childTnLst>
                    <p:set>
                      <p:cBhvr>
                        <p:cTn dur="1" fill="hold">
                          <p:stCondLst>
                            <p:cond delay="0"/>
                          </p:stCondLst>
                        </p:cTn>
                        <p:tgtEl>
                          <p:spTgt spid="102"/>
                        </p:tgtEl>
                        <p:attrNameLst>
                          <p:attrName>style.visibility</p:attrName>
                        </p:attrNameLst>
                      </p:cBhvr>
                      <p:to>
                        <p:strVal val="visible"/>
                      </p:to>
                    </p:set>
                    <p:animEffect transition="in" filter="fade">
                      <p:cBhvr>
                        <p:cTn dur="1000"/>
                        <p:tgtEl>
                          <p:spTgt spid="102"/>
                        </p:tgtEl>
                      </p:cBhvr>
                    </p:animEffect>
                  </p:childTnLst>
                </p:cTn>
              </p:par>
            </p:tnLst>
          </p:tmpl>
        </p:tmplLst>
      </p:bldP>
      <p:bldP spid="104" grpId="0" build="p">
        <p:tmplLst>
          <p:tmpl lvl="1">
            <p:tnLst>
              <p:par>
                <p:cTn presetID="10" presetClass="entr" presetSubtype="0" fill="hold" nodeType="withEffect">
                  <p:stCondLst>
                    <p:cond delay="250"/>
                  </p:stCondLst>
                  <p:childTnLst>
                    <p:set>
                      <p:cBhvr>
                        <p:cTn dur="1" fill="hold">
                          <p:stCondLst>
                            <p:cond delay="0"/>
                          </p:stCondLst>
                        </p:cTn>
                        <p:tgtEl>
                          <p:spTgt spid="104"/>
                        </p:tgtEl>
                        <p:attrNameLst>
                          <p:attrName>style.visibility</p:attrName>
                        </p:attrNameLst>
                      </p:cBhvr>
                      <p:to>
                        <p:strVal val="visible"/>
                      </p:to>
                    </p:set>
                    <p:animEffect transition="in" filter="fade">
                      <p:cBhvr>
                        <p:cTn dur="1000"/>
                        <p:tgtEl>
                          <p:spTgt spid="104"/>
                        </p:tgtEl>
                      </p:cBhvr>
                    </p:animEffect>
                  </p:childTnLst>
                </p:cTn>
              </p:par>
            </p:tnLst>
          </p:tmpl>
        </p:tmplLst>
      </p:bldP>
      <p:bldP spid="106" grpId="0" build="p">
        <p:tmplLst>
          <p:tmpl lvl="1">
            <p:tnLst>
              <p:par>
                <p:cTn presetID="10" presetClass="entr" presetSubtype="0" fill="hold" nodeType="withEffect">
                  <p:stCondLst>
                    <p:cond delay="250"/>
                  </p:stCondLst>
                  <p:childTnLst>
                    <p:set>
                      <p:cBhvr>
                        <p:cTn dur="1" fill="hold">
                          <p:stCondLst>
                            <p:cond delay="0"/>
                          </p:stCondLst>
                        </p:cTn>
                        <p:tgtEl>
                          <p:spTgt spid="106"/>
                        </p:tgtEl>
                        <p:attrNameLst>
                          <p:attrName>style.visibility</p:attrName>
                        </p:attrNameLst>
                      </p:cBhvr>
                      <p:to>
                        <p:strVal val="visible"/>
                      </p:to>
                    </p:set>
                    <p:animEffect transition="in" filter="fade">
                      <p:cBhvr>
                        <p:cTn dur="1000"/>
                        <p:tgtEl>
                          <p:spTgt spid="106"/>
                        </p:tgtEl>
                      </p:cBhvr>
                    </p:animEffect>
                  </p:childTnLst>
                </p:cTn>
              </p:par>
            </p:tnLst>
          </p:tmpl>
        </p:tmplLst>
      </p:bldP>
      <p:bldP spid="108" grpId="0" build="p">
        <p:tmplLst>
          <p:tmpl lvl="1">
            <p:tnLst>
              <p:par>
                <p:cTn presetID="10" presetClass="entr" presetSubtype="0" fill="hold" nodeType="withEffect">
                  <p:stCondLst>
                    <p:cond delay="250"/>
                  </p:stCondLst>
                  <p:childTnLst>
                    <p:set>
                      <p:cBhvr>
                        <p:cTn dur="1" fill="hold">
                          <p:stCondLst>
                            <p:cond delay="0"/>
                          </p:stCondLst>
                        </p:cTn>
                        <p:tgtEl>
                          <p:spTgt spid="108"/>
                        </p:tgtEl>
                        <p:attrNameLst>
                          <p:attrName>style.visibility</p:attrName>
                        </p:attrNameLst>
                      </p:cBhvr>
                      <p:to>
                        <p:strVal val="visible"/>
                      </p:to>
                    </p:set>
                    <p:animEffect transition="in" filter="fade">
                      <p:cBhvr>
                        <p:cTn dur="1000"/>
                        <p:tgtEl>
                          <p:spTgt spid="108"/>
                        </p:tgtEl>
                      </p:cBhvr>
                    </p:animEffect>
                  </p:childTnLst>
                </p:cTn>
              </p:par>
            </p:tnLst>
          </p:tmpl>
        </p:tmplLst>
      </p:bldP>
      <p:bldP spid="74" grpId="0" animBg="1"/>
      <p:bldP spid="75" grpId="0" animBg="1"/>
      <p:bldP spid="76" grpId="0"/>
      <p:bldP spid="77" grpId="0" animBg="1"/>
      <p:bldP spid="78" grpId="0" animBg="1"/>
      <p:bldP spid="79" grpId="0" build="p">
        <p:tmplLst>
          <p:tmpl lvl="1">
            <p:tnLst>
              <p:par>
                <p:cTn presetID="10" presetClass="entr" presetSubtype="0" fill="hold" nodeType="withEffect">
                  <p:stCondLst>
                    <p:cond delay="250"/>
                  </p:stCondLst>
                  <p:childTnLst>
                    <p:set>
                      <p:cBhvr>
                        <p:cTn dur="1" fill="hold">
                          <p:stCondLst>
                            <p:cond delay="0"/>
                          </p:stCondLst>
                        </p:cTn>
                        <p:tgtEl>
                          <p:spTgt spid="79"/>
                        </p:tgtEl>
                        <p:attrNameLst>
                          <p:attrName>style.visibility</p:attrName>
                        </p:attrNameLst>
                      </p:cBhvr>
                      <p:to>
                        <p:strVal val="visible"/>
                      </p:to>
                    </p:set>
                    <p:animEffect transition="in" filter="fade">
                      <p:cBhvr>
                        <p:cTn dur="1000"/>
                        <p:tgtEl>
                          <p:spTgt spid="79"/>
                        </p:tgtEl>
                      </p:cBhvr>
                    </p:animEffect>
                  </p:childTnLst>
                </p:cTn>
              </p:par>
            </p:tnLst>
          </p:tmpl>
        </p:tmplLst>
      </p:bldP>
      <p:bldP spid="81" grpId="0" build="p">
        <p:tmplLst>
          <p:tmpl lvl="1">
            <p:tnLst>
              <p:par>
                <p:cTn presetID="10" presetClass="entr" presetSubtype="0" fill="hold" nodeType="withEffect">
                  <p:stCondLst>
                    <p:cond delay="250"/>
                  </p:stCondLst>
                  <p:childTnLst>
                    <p:set>
                      <p:cBhvr>
                        <p:cTn dur="1" fill="hold">
                          <p:stCondLst>
                            <p:cond delay="0"/>
                          </p:stCondLst>
                        </p:cTn>
                        <p:tgtEl>
                          <p:spTgt spid="81"/>
                        </p:tgtEl>
                        <p:attrNameLst>
                          <p:attrName>style.visibility</p:attrName>
                        </p:attrNameLst>
                      </p:cBhvr>
                      <p:to>
                        <p:strVal val="visible"/>
                      </p:to>
                    </p:set>
                    <p:animEffect transition="in" filter="fade">
                      <p:cBhvr>
                        <p:cTn dur="1000"/>
                        <p:tgtEl>
                          <p:spTgt spid="81"/>
                        </p:tgtEl>
                      </p:cBhvr>
                    </p:animEffect>
                  </p:childTnLst>
                </p:cTn>
              </p:par>
            </p:tnLst>
          </p:tmpl>
        </p:tmplLst>
      </p:bldP>
      <p:bldP spid="82" grpId="0" build="p">
        <p:tmplLst>
          <p:tmpl lvl="1">
            <p:tnLst>
              <p:par>
                <p:cTn presetID="10" presetClass="entr" presetSubtype="0" fill="hold" nodeType="withEffect">
                  <p:stCondLst>
                    <p:cond delay="250"/>
                  </p:stCondLst>
                  <p:childTnLst>
                    <p:set>
                      <p:cBhvr>
                        <p:cTn dur="1" fill="hold">
                          <p:stCondLst>
                            <p:cond delay="0"/>
                          </p:stCondLst>
                        </p:cTn>
                        <p:tgtEl>
                          <p:spTgt spid="82"/>
                        </p:tgtEl>
                        <p:attrNameLst>
                          <p:attrName>style.visibility</p:attrName>
                        </p:attrNameLst>
                      </p:cBhvr>
                      <p:to>
                        <p:strVal val="visible"/>
                      </p:to>
                    </p:set>
                    <p:animEffect transition="in" filter="fade">
                      <p:cBhvr>
                        <p:cTn dur="1000"/>
                        <p:tgtEl>
                          <p:spTgt spid="82"/>
                        </p:tgtEl>
                      </p:cBhvr>
                    </p:animEffect>
                  </p:childTnLst>
                </p:cTn>
              </p:par>
            </p:tnLst>
          </p:tmpl>
        </p:tmplLst>
      </p:bldP>
      <p:bldP spid="83" grpId="0" build="p">
        <p:tmplLst>
          <p:tmpl lvl="1">
            <p:tnLst>
              <p:par>
                <p:cTn presetID="10" presetClass="entr" presetSubtype="0" fill="hold" nodeType="withEffect">
                  <p:stCondLst>
                    <p:cond delay="250"/>
                  </p:stCondLst>
                  <p:childTnLst>
                    <p:set>
                      <p:cBhvr>
                        <p:cTn dur="1" fill="hold">
                          <p:stCondLst>
                            <p:cond delay="0"/>
                          </p:stCondLst>
                        </p:cTn>
                        <p:tgtEl>
                          <p:spTgt spid="83"/>
                        </p:tgtEl>
                        <p:attrNameLst>
                          <p:attrName>style.visibility</p:attrName>
                        </p:attrNameLst>
                      </p:cBhvr>
                      <p:to>
                        <p:strVal val="visible"/>
                      </p:to>
                    </p:set>
                    <p:animEffect transition="in" filter="fade">
                      <p:cBhvr>
                        <p:cTn dur="1000"/>
                        <p:tgtEl>
                          <p:spTgt spid="83"/>
                        </p:tgtEl>
                      </p:cBhvr>
                    </p:animEffect>
                  </p:childTnLst>
                </p:cTn>
              </p:par>
            </p:tnLst>
          </p:tmpl>
        </p:tmplLst>
      </p:bldP>
      <p:bldP spid="84" grpId="0" build="p">
        <p:tmplLst>
          <p:tmpl lvl="1">
            <p:tnLst>
              <p:par>
                <p:cTn presetID="10" presetClass="entr" presetSubtype="0" fill="hold" nodeType="withEffect">
                  <p:stCondLst>
                    <p:cond delay="250"/>
                  </p:stCondLst>
                  <p:childTnLst>
                    <p:set>
                      <p:cBhvr>
                        <p:cTn dur="1" fill="hold">
                          <p:stCondLst>
                            <p:cond delay="0"/>
                          </p:stCondLst>
                        </p:cTn>
                        <p:tgtEl>
                          <p:spTgt spid="84"/>
                        </p:tgtEl>
                        <p:attrNameLst>
                          <p:attrName>style.visibility</p:attrName>
                        </p:attrNameLst>
                      </p:cBhvr>
                      <p:to>
                        <p:strVal val="visible"/>
                      </p:to>
                    </p:set>
                    <p:animEffect transition="in" filter="fade">
                      <p:cBhvr>
                        <p:cTn dur="1000"/>
                        <p:tgtEl>
                          <p:spTgt spid="84"/>
                        </p:tgtEl>
                      </p:cBhvr>
                    </p:animEffect>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eet the team slide">
    <p:spTree>
      <p:nvGrpSpPr>
        <p:cNvPr id="1" name=""/>
        <p:cNvGrpSpPr/>
        <p:nvPr/>
      </p:nvGrpSpPr>
      <p:grpSpPr>
        <a:xfrm>
          <a:off x="0" y="0"/>
          <a:ext cx="0" cy="0"/>
          <a:chOff x="0" y="0"/>
          <a:chExt cx="0" cy="0"/>
        </a:xfrm>
      </p:grpSpPr>
      <p:sp>
        <p:nvSpPr>
          <p:cNvPr id="10" name="Rectangle 8"/>
          <p:cNvSpPr>
            <a:spLocks noGrp="1"/>
          </p:cNvSpPr>
          <p:nvPr>
            <p:ph type="pic" sz="quarter" idx="11"/>
          </p:nvPr>
        </p:nvSpPr>
        <p:spPr>
          <a:xfrm>
            <a:off x="9938963" y="3236417"/>
            <a:ext cx="4267984" cy="2837011"/>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lIns="0" rIns="0" anchor="t">
            <a:normAutofit/>
          </a:bodyPr>
          <a:lstStyle>
            <a:lvl1pPr marL="0" marR="0" indent="3811" algn="ctr" rtl="0" latinLnBrk="0">
              <a:spcBef>
                <a:spcPct val="20000"/>
              </a:spcBef>
              <a:buFontTx/>
              <a:buNone/>
              <a:defRPr sz="2640" i="0" baseline="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822960" indent="-822960" algn="ctr" rtl="0" latinLnBrk="0">
              <a:spcBef>
                <a:spcPct val="20000"/>
              </a:spcBef>
              <a:buClr>
                <a:srgbClr val="438086"/>
              </a:buClr>
              <a:buSzPct val="60000"/>
              <a:buFontTx/>
              <a:buNone/>
            </a:pPr>
            <a:r>
              <a:rPr lang="en-US"/>
              <a:t>Click icon to add picture</a:t>
            </a:r>
          </a:p>
        </p:txBody>
      </p:sp>
      <p:sp>
        <p:nvSpPr>
          <p:cNvPr id="104" name="Rectangle 6"/>
          <p:cNvSpPr>
            <a:spLocks noGrp="1"/>
          </p:cNvSpPr>
          <p:nvPr>
            <p:ph type="body" sz="quarter" idx="62" hasCustomPrompt="1"/>
          </p:nvPr>
        </p:nvSpPr>
        <p:spPr>
          <a:xfrm>
            <a:off x="9938964" y="6367037"/>
            <a:ext cx="3981032" cy="674798"/>
          </a:xfrm>
          <a:prstGeom prst="rect">
            <a:avLst/>
          </a:prstGeom>
        </p:spPr>
        <p:txBody>
          <a:bodyPr lIns="0" tIns="0" rIns="0" bIns="0" anchor="t" anchorCtr="0">
            <a:noAutofit/>
          </a:bodyPr>
          <a:lstStyle>
            <a:lvl1pPr marL="0" marR="0" indent="0" algn="l" rtl="0" latinLnBrk="0">
              <a:spcBef>
                <a:spcPts val="0"/>
              </a:spcBef>
              <a:spcAft>
                <a:spcPts val="0"/>
              </a:spcAft>
              <a:buFontTx/>
              <a:buNone/>
              <a:defRPr sz="1920" b="1" baseline="0">
                <a:solidFill>
                  <a:srgbClr val="000000"/>
                </a:solidFill>
                <a:latin typeface="+mn-lt"/>
                <a:ea typeface="Segoe UI" panose="020B0502040204020203" pitchFamily="34" charset="0"/>
                <a:cs typeface="Segoe UI" panose="020B0502040204020203" pitchFamily="34" charset="0"/>
              </a:defRPr>
            </a:lvl1pPr>
            <a:extLst/>
          </a:lstStyle>
          <a:p>
            <a:pPr lvl="0"/>
            <a:r>
              <a:rPr lang="en-US"/>
              <a:t>Add name (bold)</a:t>
            </a:r>
            <a:br>
              <a:rPr lang="en-US"/>
            </a:br>
            <a:r>
              <a:rPr lang="en-US"/>
              <a:t>Add job title (not bold)</a:t>
            </a:r>
          </a:p>
        </p:txBody>
      </p:sp>
      <p:cxnSp>
        <p:nvCxnSpPr>
          <p:cNvPr id="7" name="Straight Connector 6"/>
          <p:cNvCxnSpPr/>
          <p:nvPr userDrawn="1"/>
        </p:nvCxnSpPr>
        <p:spPr>
          <a:xfrm flipH="1" flipV="1">
            <a:off x="9938967" y="6107570"/>
            <a:ext cx="4267981" cy="17880"/>
          </a:xfrm>
          <a:prstGeom prst="line">
            <a:avLst/>
          </a:prstGeom>
          <a:ln w="41275">
            <a:solidFill>
              <a:schemeClr val="tx1"/>
            </a:solidFill>
          </a:ln>
        </p:spPr>
        <p:style>
          <a:lnRef idx="1">
            <a:schemeClr val="accent2"/>
          </a:lnRef>
          <a:fillRef idx="0">
            <a:schemeClr val="accent2"/>
          </a:fillRef>
          <a:effectRef idx="0">
            <a:schemeClr val="accent2"/>
          </a:effectRef>
          <a:fontRef idx="minor">
            <a:schemeClr val="tx1"/>
          </a:fontRef>
        </p:style>
      </p:cxnSp>
      <p:sp>
        <p:nvSpPr>
          <p:cNvPr id="74" name="Rectangle 8"/>
          <p:cNvSpPr>
            <a:spLocks noGrp="1"/>
          </p:cNvSpPr>
          <p:nvPr>
            <p:ph type="pic" sz="quarter" idx="71"/>
          </p:nvPr>
        </p:nvSpPr>
        <p:spPr>
          <a:xfrm>
            <a:off x="9938963" y="7556897"/>
            <a:ext cx="4267984" cy="2837011"/>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lIns="0" rIns="0" anchor="t">
            <a:normAutofit/>
          </a:bodyPr>
          <a:lstStyle>
            <a:lvl1pPr marL="0" marR="0" indent="3811" algn="ctr" rtl="0" latinLnBrk="0">
              <a:spcBef>
                <a:spcPct val="20000"/>
              </a:spcBef>
              <a:buFontTx/>
              <a:buNone/>
              <a:defRPr sz="2640" i="0" baseline="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822960" indent="-822960" algn="ctr" rtl="0" latinLnBrk="0">
              <a:spcBef>
                <a:spcPct val="20000"/>
              </a:spcBef>
              <a:buClr>
                <a:srgbClr val="438086"/>
              </a:buClr>
              <a:buSzPct val="60000"/>
              <a:buFontTx/>
              <a:buNone/>
            </a:pPr>
            <a:r>
              <a:rPr lang="en-US"/>
              <a:t>Click icon to add picture</a:t>
            </a:r>
          </a:p>
        </p:txBody>
      </p:sp>
      <p:sp>
        <p:nvSpPr>
          <p:cNvPr id="75" name="Rectangle 8"/>
          <p:cNvSpPr>
            <a:spLocks noGrp="1"/>
          </p:cNvSpPr>
          <p:nvPr>
            <p:ph type="pic" sz="quarter" idx="72"/>
          </p:nvPr>
        </p:nvSpPr>
        <p:spPr>
          <a:xfrm>
            <a:off x="14443803" y="7556897"/>
            <a:ext cx="4213072" cy="2837011"/>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lIns="0" rIns="0" anchor="t">
            <a:normAutofit/>
          </a:bodyPr>
          <a:lstStyle>
            <a:lvl1pPr marL="0" marR="0" indent="3811" algn="ctr" rtl="0" latinLnBrk="0">
              <a:spcBef>
                <a:spcPct val="20000"/>
              </a:spcBef>
              <a:buFontTx/>
              <a:buNone/>
              <a:defRPr sz="2640" i="0" baseline="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822960" indent="-822960" algn="ctr" rtl="0" latinLnBrk="0">
              <a:spcBef>
                <a:spcPct val="20000"/>
              </a:spcBef>
              <a:buClr>
                <a:srgbClr val="438086"/>
              </a:buClr>
              <a:buSzPct val="60000"/>
              <a:buFontTx/>
              <a:buNone/>
            </a:pPr>
            <a:r>
              <a:rPr lang="en-US"/>
              <a:t>Click icon to add picture</a:t>
            </a:r>
          </a:p>
        </p:txBody>
      </p:sp>
      <p:sp>
        <p:nvSpPr>
          <p:cNvPr id="76" name="Rectangle 8"/>
          <p:cNvSpPr>
            <a:spLocks noGrp="1"/>
          </p:cNvSpPr>
          <p:nvPr>
            <p:ph type="pic" sz="quarter" idx="73"/>
          </p:nvPr>
        </p:nvSpPr>
        <p:spPr>
          <a:xfrm>
            <a:off x="18893733" y="7556897"/>
            <a:ext cx="4236560" cy="2837011"/>
          </a:xfrm>
          <a:prstGeom prst="rect">
            <a:avLst/>
          </a:prstGeom>
          <a:no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lIns="0" rIns="0" anchor="t">
            <a:normAutofit/>
          </a:bodyPr>
          <a:lstStyle>
            <a:lvl1pPr marL="0" marR="0" indent="3811" algn="ctr" rtl="0" latinLnBrk="0">
              <a:spcBef>
                <a:spcPct val="20000"/>
              </a:spcBef>
              <a:buFontTx/>
              <a:buNone/>
              <a:defRPr sz="2640" i="0" baseline="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822960" indent="-822960" algn="ctr" rtl="0" latinLnBrk="0">
              <a:spcBef>
                <a:spcPct val="20000"/>
              </a:spcBef>
              <a:buClr>
                <a:srgbClr val="438086"/>
              </a:buClr>
              <a:buSzPct val="60000"/>
              <a:buFontTx/>
              <a:buNone/>
            </a:pPr>
            <a:r>
              <a:rPr lang="en-US"/>
              <a:t>Click icon to add picture</a:t>
            </a:r>
          </a:p>
        </p:txBody>
      </p:sp>
      <p:sp>
        <p:nvSpPr>
          <p:cNvPr id="77" name="Rectangle 8"/>
          <p:cNvSpPr>
            <a:spLocks noGrp="1"/>
          </p:cNvSpPr>
          <p:nvPr>
            <p:ph type="pic" sz="quarter" idx="74"/>
          </p:nvPr>
        </p:nvSpPr>
        <p:spPr>
          <a:xfrm>
            <a:off x="5620825" y="7556897"/>
            <a:ext cx="4081283" cy="2837011"/>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lIns="0" rIns="0" anchor="t">
            <a:normAutofit/>
          </a:bodyPr>
          <a:lstStyle>
            <a:lvl1pPr marL="0" marR="0" indent="3811" algn="ctr" rtl="0" latinLnBrk="0">
              <a:spcBef>
                <a:spcPct val="20000"/>
              </a:spcBef>
              <a:buFontTx/>
              <a:buNone/>
              <a:defRPr sz="2640" i="0" baseline="0">
                <a:solidFill>
                  <a:srgbClr val="3C3C3C"/>
                </a:solidFill>
                <a:latin typeface="Segoe UI" panose="020B0502040204020203" pitchFamily="34" charset="0"/>
                <a:ea typeface="Segoe UI" panose="020B0502040204020203" pitchFamily="34" charset="0"/>
                <a:cs typeface="Segoe UI" panose="020B0502040204020203" pitchFamily="34" charset="0"/>
              </a:defRPr>
            </a:lvl1pPr>
            <a:extLst/>
          </a:lstStyle>
          <a:p>
            <a:pPr marL="822960" indent="-822960" algn="ctr" rtl="0" latinLnBrk="0">
              <a:spcBef>
                <a:spcPct val="20000"/>
              </a:spcBef>
              <a:buClr>
                <a:srgbClr val="438086"/>
              </a:buClr>
              <a:buSzPct val="60000"/>
              <a:buFontTx/>
              <a:buNone/>
            </a:pPr>
            <a:r>
              <a:rPr lang="en-US"/>
              <a:t>Click icon to add picture</a:t>
            </a:r>
          </a:p>
        </p:txBody>
      </p:sp>
      <p:sp>
        <p:nvSpPr>
          <p:cNvPr id="78" name="Rectangle 8"/>
          <p:cNvSpPr>
            <a:spLocks noGrp="1"/>
          </p:cNvSpPr>
          <p:nvPr>
            <p:ph type="pic" sz="quarter" idx="75"/>
          </p:nvPr>
        </p:nvSpPr>
        <p:spPr>
          <a:xfrm>
            <a:off x="1246485" y="7556897"/>
            <a:ext cx="4137483" cy="2837011"/>
          </a:xfrm>
          <a:prstGeom prst="rect">
            <a:avLst/>
          </a:prstGeom>
          <a:solidFill>
            <a:schemeClr val="bg1"/>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lIns="0" rIns="0" anchor="t">
            <a:normAutofit/>
          </a:bodyPr>
          <a:lstStyle>
            <a:lvl1pPr marL="0" marR="0" indent="3811" algn="ctr" rtl="0" latinLnBrk="0">
              <a:spcBef>
                <a:spcPct val="20000"/>
              </a:spcBef>
              <a:buFontTx/>
              <a:buNone/>
              <a:defRPr sz="2640" i="0" baseline="0">
                <a:solidFill>
                  <a:srgbClr val="3C3C3C"/>
                </a:solidFill>
                <a:latin typeface="+mn-lt"/>
                <a:ea typeface="Segoe UI" panose="020B0502040204020203" pitchFamily="34" charset="0"/>
                <a:cs typeface="Segoe UI" panose="020B0502040204020203" pitchFamily="34" charset="0"/>
              </a:defRPr>
            </a:lvl1pPr>
            <a:extLst/>
          </a:lstStyle>
          <a:p>
            <a:pPr marL="822960" indent="-822960" algn="ctr" rtl="0" latinLnBrk="0">
              <a:spcBef>
                <a:spcPct val="20000"/>
              </a:spcBef>
              <a:buClr>
                <a:srgbClr val="438086"/>
              </a:buClr>
              <a:buSzPct val="60000"/>
              <a:buFontTx/>
              <a:buNone/>
            </a:pPr>
            <a:r>
              <a:rPr lang="en-US"/>
              <a:t>Click icon to add picture</a:t>
            </a:r>
          </a:p>
        </p:txBody>
      </p:sp>
      <p:sp>
        <p:nvSpPr>
          <p:cNvPr id="79" name="Rectangle 6"/>
          <p:cNvSpPr>
            <a:spLocks noGrp="1"/>
          </p:cNvSpPr>
          <p:nvPr>
            <p:ph type="body" sz="quarter" idx="76" hasCustomPrompt="1"/>
          </p:nvPr>
        </p:nvSpPr>
        <p:spPr>
          <a:xfrm>
            <a:off x="1263764" y="10694791"/>
            <a:ext cx="3981032" cy="674798"/>
          </a:xfrm>
          <a:prstGeom prst="rect">
            <a:avLst/>
          </a:prstGeom>
        </p:spPr>
        <p:txBody>
          <a:bodyPr lIns="0" tIns="0" rIns="0" bIns="0" anchor="t" anchorCtr="0">
            <a:noAutofit/>
          </a:bodyPr>
          <a:lstStyle>
            <a:lvl1pPr marL="0" marR="0" indent="0" algn="l" rtl="0" latinLnBrk="0">
              <a:spcBef>
                <a:spcPts val="0"/>
              </a:spcBef>
              <a:spcAft>
                <a:spcPts val="0"/>
              </a:spcAft>
              <a:buFontTx/>
              <a:buNone/>
              <a:defRPr sz="1920" b="1" baseline="0">
                <a:solidFill>
                  <a:srgbClr val="000000"/>
                </a:solidFill>
                <a:latin typeface="+mn-lt"/>
                <a:ea typeface="Segoe UI" panose="020B0502040204020203" pitchFamily="34" charset="0"/>
                <a:cs typeface="Segoe UI" panose="020B0502040204020203" pitchFamily="34" charset="0"/>
              </a:defRPr>
            </a:lvl1pPr>
            <a:extLst/>
          </a:lstStyle>
          <a:p>
            <a:pPr lvl="0"/>
            <a:r>
              <a:rPr lang="en-US"/>
              <a:t>Add name (bold)</a:t>
            </a:r>
            <a:br>
              <a:rPr lang="en-US"/>
            </a:br>
            <a:r>
              <a:rPr lang="en-US"/>
              <a:t>Add job title (not bold)</a:t>
            </a:r>
          </a:p>
        </p:txBody>
      </p:sp>
      <p:sp>
        <p:nvSpPr>
          <p:cNvPr id="81" name="Rectangle 6"/>
          <p:cNvSpPr>
            <a:spLocks noGrp="1"/>
          </p:cNvSpPr>
          <p:nvPr>
            <p:ph type="body" sz="quarter" idx="78" hasCustomPrompt="1"/>
          </p:nvPr>
        </p:nvSpPr>
        <p:spPr>
          <a:xfrm>
            <a:off x="5621239" y="10694791"/>
            <a:ext cx="3981032" cy="674798"/>
          </a:xfrm>
          <a:prstGeom prst="rect">
            <a:avLst/>
          </a:prstGeom>
        </p:spPr>
        <p:txBody>
          <a:bodyPr lIns="0" tIns="0" rIns="0" bIns="0" anchor="t" anchorCtr="0">
            <a:noAutofit/>
          </a:bodyPr>
          <a:lstStyle>
            <a:lvl1pPr marL="0" marR="0" indent="0" algn="l" rtl="0" latinLnBrk="0">
              <a:spcBef>
                <a:spcPts val="0"/>
              </a:spcBef>
              <a:spcAft>
                <a:spcPts val="0"/>
              </a:spcAft>
              <a:buFontTx/>
              <a:buNone/>
              <a:defRPr sz="1920" b="1" baseline="0">
                <a:solidFill>
                  <a:srgbClr val="000000"/>
                </a:solidFill>
                <a:latin typeface="+mn-lt"/>
                <a:ea typeface="Segoe UI" panose="020B0502040204020203" pitchFamily="34" charset="0"/>
                <a:cs typeface="Segoe UI" panose="020B0502040204020203" pitchFamily="34" charset="0"/>
              </a:defRPr>
            </a:lvl1pPr>
            <a:extLst/>
          </a:lstStyle>
          <a:p>
            <a:pPr lvl="0"/>
            <a:r>
              <a:rPr lang="en-US"/>
              <a:t>Add name (bold)</a:t>
            </a:r>
            <a:br>
              <a:rPr lang="en-US"/>
            </a:br>
            <a:r>
              <a:rPr lang="en-US"/>
              <a:t>Add job title (not bold)</a:t>
            </a:r>
          </a:p>
        </p:txBody>
      </p:sp>
      <p:sp>
        <p:nvSpPr>
          <p:cNvPr id="82" name="Rectangle 6"/>
          <p:cNvSpPr>
            <a:spLocks noGrp="1"/>
          </p:cNvSpPr>
          <p:nvPr>
            <p:ph type="body" sz="quarter" idx="79" hasCustomPrompt="1"/>
          </p:nvPr>
        </p:nvSpPr>
        <p:spPr>
          <a:xfrm>
            <a:off x="9967868" y="10694791"/>
            <a:ext cx="3981032" cy="674798"/>
          </a:xfrm>
          <a:prstGeom prst="rect">
            <a:avLst/>
          </a:prstGeom>
        </p:spPr>
        <p:txBody>
          <a:bodyPr lIns="0" tIns="0" rIns="0" bIns="0" anchor="t" anchorCtr="0">
            <a:noAutofit/>
          </a:bodyPr>
          <a:lstStyle>
            <a:lvl1pPr marL="0" marR="0" indent="0" algn="l" rtl="0" latinLnBrk="0">
              <a:spcBef>
                <a:spcPts val="0"/>
              </a:spcBef>
              <a:spcAft>
                <a:spcPts val="0"/>
              </a:spcAft>
              <a:buFontTx/>
              <a:buNone/>
              <a:defRPr sz="1920" b="1" baseline="0">
                <a:solidFill>
                  <a:srgbClr val="000000"/>
                </a:solidFill>
                <a:latin typeface="+mn-lt"/>
                <a:ea typeface="Segoe UI" panose="020B0502040204020203" pitchFamily="34" charset="0"/>
                <a:cs typeface="Segoe UI" panose="020B0502040204020203" pitchFamily="34" charset="0"/>
              </a:defRPr>
            </a:lvl1pPr>
            <a:extLst/>
          </a:lstStyle>
          <a:p>
            <a:pPr lvl="0"/>
            <a:r>
              <a:rPr lang="en-US"/>
              <a:t>Add name (bold)</a:t>
            </a:r>
            <a:br>
              <a:rPr lang="en-US"/>
            </a:br>
            <a:r>
              <a:rPr lang="en-US"/>
              <a:t>Add job title (not bold)</a:t>
            </a:r>
          </a:p>
        </p:txBody>
      </p:sp>
      <p:sp>
        <p:nvSpPr>
          <p:cNvPr id="83" name="Rectangle 6"/>
          <p:cNvSpPr>
            <a:spLocks noGrp="1"/>
          </p:cNvSpPr>
          <p:nvPr>
            <p:ph type="body" sz="quarter" idx="80" hasCustomPrompt="1"/>
          </p:nvPr>
        </p:nvSpPr>
        <p:spPr>
          <a:xfrm>
            <a:off x="14454516" y="10694791"/>
            <a:ext cx="3981032" cy="674798"/>
          </a:xfrm>
          <a:prstGeom prst="rect">
            <a:avLst/>
          </a:prstGeom>
        </p:spPr>
        <p:txBody>
          <a:bodyPr lIns="0" tIns="0" rIns="0" bIns="0" anchor="t" anchorCtr="0">
            <a:noAutofit/>
          </a:bodyPr>
          <a:lstStyle>
            <a:lvl1pPr marL="0" marR="0" indent="0" algn="l" rtl="0" latinLnBrk="0">
              <a:spcBef>
                <a:spcPts val="0"/>
              </a:spcBef>
              <a:spcAft>
                <a:spcPts val="0"/>
              </a:spcAft>
              <a:buFontTx/>
              <a:buNone/>
              <a:defRPr sz="1920" b="1" baseline="0">
                <a:solidFill>
                  <a:srgbClr val="000000"/>
                </a:solidFill>
                <a:latin typeface="+mn-lt"/>
                <a:ea typeface="Segoe UI" panose="020B0502040204020203" pitchFamily="34" charset="0"/>
                <a:cs typeface="Segoe UI" panose="020B0502040204020203" pitchFamily="34" charset="0"/>
              </a:defRPr>
            </a:lvl1pPr>
            <a:extLst/>
          </a:lstStyle>
          <a:p>
            <a:pPr lvl="0"/>
            <a:r>
              <a:rPr lang="en-US"/>
              <a:t>Add name (bold)</a:t>
            </a:r>
            <a:br>
              <a:rPr lang="en-US"/>
            </a:br>
            <a:r>
              <a:rPr lang="en-US"/>
              <a:t>Add job title (not bold)</a:t>
            </a:r>
          </a:p>
        </p:txBody>
      </p:sp>
      <p:sp>
        <p:nvSpPr>
          <p:cNvPr id="84" name="Rectangle 6"/>
          <p:cNvSpPr>
            <a:spLocks noGrp="1"/>
          </p:cNvSpPr>
          <p:nvPr>
            <p:ph type="body" sz="quarter" idx="81" hasCustomPrompt="1"/>
          </p:nvPr>
        </p:nvSpPr>
        <p:spPr>
          <a:xfrm>
            <a:off x="18912097" y="10694791"/>
            <a:ext cx="3981032" cy="674798"/>
          </a:xfrm>
          <a:prstGeom prst="rect">
            <a:avLst/>
          </a:prstGeom>
        </p:spPr>
        <p:txBody>
          <a:bodyPr lIns="0" tIns="0" rIns="0" bIns="0" anchor="t" anchorCtr="0">
            <a:noAutofit/>
          </a:bodyPr>
          <a:lstStyle>
            <a:lvl1pPr marL="0" marR="0" indent="0" algn="l" rtl="0" latinLnBrk="0">
              <a:spcBef>
                <a:spcPts val="0"/>
              </a:spcBef>
              <a:spcAft>
                <a:spcPts val="0"/>
              </a:spcAft>
              <a:buFontTx/>
              <a:buNone/>
              <a:defRPr sz="1920" b="1" baseline="0">
                <a:solidFill>
                  <a:srgbClr val="000000"/>
                </a:solidFill>
                <a:latin typeface="+mn-lt"/>
                <a:ea typeface="Segoe UI" panose="020B0502040204020203" pitchFamily="34" charset="0"/>
                <a:cs typeface="Segoe UI" panose="020B0502040204020203" pitchFamily="34" charset="0"/>
              </a:defRPr>
            </a:lvl1pPr>
            <a:extLst/>
          </a:lstStyle>
          <a:p>
            <a:pPr lvl="0"/>
            <a:r>
              <a:rPr lang="en-US"/>
              <a:t>Add name (bold)</a:t>
            </a:r>
            <a:br>
              <a:rPr lang="en-US"/>
            </a:br>
            <a:r>
              <a:rPr lang="en-US"/>
              <a:t>Add job title (not bold)</a:t>
            </a:r>
          </a:p>
        </p:txBody>
      </p:sp>
      <p:cxnSp>
        <p:nvCxnSpPr>
          <p:cNvPr id="85" name="Straight Connector 84"/>
          <p:cNvCxnSpPr/>
          <p:nvPr userDrawn="1"/>
        </p:nvCxnSpPr>
        <p:spPr>
          <a:xfrm flipH="1">
            <a:off x="1240229" y="10441596"/>
            <a:ext cx="21899488" cy="0"/>
          </a:xfrm>
          <a:prstGeom prst="line">
            <a:avLst/>
          </a:prstGeom>
          <a:ln w="41275">
            <a:solidFill>
              <a:schemeClr val="tx1"/>
            </a:solidFill>
          </a:ln>
        </p:spPr>
        <p:style>
          <a:lnRef idx="1">
            <a:schemeClr val="accent2"/>
          </a:lnRef>
          <a:fillRef idx="0">
            <a:schemeClr val="accent2"/>
          </a:fillRef>
          <a:effectRef idx="0">
            <a:schemeClr val="accent2"/>
          </a:effectRef>
          <a:fontRef idx="minor">
            <a:schemeClr val="tx1"/>
          </a:fontRef>
        </p:style>
      </p:cxnSp>
      <p:sp>
        <p:nvSpPr>
          <p:cNvPr id="40" name="Title 1"/>
          <p:cNvSpPr>
            <a:spLocks noGrp="1"/>
          </p:cNvSpPr>
          <p:nvPr>
            <p:ph type="title" hasCustomPrompt="1"/>
          </p:nvPr>
        </p:nvSpPr>
        <p:spPr>
          <a:xfrm>
            <a:off x="1246792" y="983226"/>
            <a:ext cx="12865424" cy="738665"/>
          </a:xfrm>
          <a:prstGeom prst="rect">
            <a:avLst/>
          </a:prstGeom>
          <a:noFill/>
        </p:spPr>
        <p:txBody>
          <a:bodyPr wrap="square" lIns="0" tIns="0" rIns="0" bIns="0">
            <a:spAutoFit/>
          </a:bodyPr>
          <a:lstStyle>
            <a:lvl1pPr algn="l">
              <a:defRPr sz="4800" b="1" i="0" cap="none" spc="0" baseline="0">
                <a:solidFill>
                  <a:srgbClr val="000000"/>
                </a:solidFill>
                <a:latin typeface="+mn-lt"/>
                <a:cs typeface="Segoe UI" panose="020B0502040204020203" pitchFamily="34" charset="0"/>
              </a:defRPr>
            </a:lvl1pPr>
          </a:lstStyle>
          <a:p>
            <a:r>
              <a:rPr lang="en-GB"/>
              <a:t>Add heading here (Meet the team slide)</a:t>
            </a:r>
          </a:p>
        </p:txBody>
      </p:sp>
      <p:sp>
        <p:nvSpPr>
          <p:cNvPr id="2" name="Slide Number Placeholder 1">
            <a:extLst>
              <a:ext uri="{FF2B5EF4-FFF2-40B4-BE49-F238E27FC236}">
                <a16:creationId xmlns:a16="http://schemas.microsoft.com/office/drawing/2014/main" id="{791ED60D-D5DB-5989-7667-313D975197E3}"/>
              </a:ext>
            </a:extLst>
          </p:cNvPr>
          <p:cNvSpPr txBox="1">
            <a:spLocks/>
          </p:cNvSpPr>
          <p:nvPr userDrawn="1"/>
        </p:nvSpPr>
        <p:spPr>
          <a:xfrm>
            <a:off x="21746627" y="12632083"/>
            <a:ext cx="692181" cy="538339"/>
          </a:xfrm>
          <a:prstGeom prst="rect">
            <a:avLst/>
          </a:prstGeom>
        </p:spPr>
        <p:txBody>
          <a:bodyPr vert="horz" lIns="0" tIns="0" rIns="0" bIns="0" rtlCol="0" anchor="ctr"/>
          <a:lstStyle>
            <a:defPPr>
              <a:defRPr lang="en-GB"/>
            </a:defPPr>
            <a:lvl1pPr algn="ctr" rtl="0" fontAlgn="base">
              <a:spcBef>
                <a:spcPct val="0"/>
              </a:spcBef>
              <a:spcAft>
                <a:spcPct val="0"/>
              </a:spcAft>
              <a:defRPr sz="800" kern="1200">
                <a:solidFill>
                  <a:schemeClr val="tx2"/>
                </a:solidFill>
                <a:latin typeface="Century Gothic" panose="020B0502020202020204" pitchFamily="34"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9CA745CD-3612-4869-A47A-60441A1959BE}" type="slidenum">
              <a:rPr lang="en-GB" sz="1920" smtClean="0"/>
              <a:pPr/>
              <a:t>‹#›</a:t>
            </a:fld>
            <a:endParaRPr lang="en-GB" sz="1920"/>
          </a:p>
        </p:txBody>
      </p:sp>
    </p:spTree>
    <p:extLst>
      <p:ext uri="{BB962C8B-B14F-4D97-AF65-F5344CB8AC3E}">
        <p14:creationId xmlns:p14="http://schemas.microsoft.com/office/powerpoint/2010/main" val="19140225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fade">
                                      <p:cBhvr>
                                        <p:cTn id="15" dur="500"/>
                                        <p:tgtEl>
                                          <p:spTgt spid="7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fade">
                                      <p:cBhvr>
                                        <p:cTn id="19" dur="500"/>
                                        <p:tgtEl>
                                          <p:spTgt spid="7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500"/>
                                        <p:tgtEl>
                                          <p:spTgt spid="7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500"/>
                                        <p:tgtEl>
                                          <p:spTgt spid="76"/>
                                        </p:tgtEl>
                                      </p:cBhvr>
                                    </p:animEffect>
                                  </p:childTnLst>
                                </p:cTn>
                              </p:par>
                              <p:par>
                                <p:cTn id="28" presetID="10" presetClass="entr" presetSubtype="0" fill="hold" grpId="0" nodeType="withEffect">
                                  <p:stCondLst>
                                    <p:cond delay="250"/>
                                  </p:stCondLst>
                                  <p:childTnLst>
                                    <p:set>
                                      <p:cBhvr>
                                        <p:cTn id="29" dur="1" fill="hold">
                                          <p:stCondLst>
                                            <p:cond delay="0"/>
                                          </p:stCondLst>
                                        </p:cTn>
                                        <p:tgtEl>
                                          <p:spTgt spid="104">
                                            <p:txEl>
                                              <p:pRg st="0" end="0"/>
                                            </p:txEl>
                                          </p:spTgt>
                                        </p:tgtEl>
                                        <p:attrNameLst>
                                          <p:attrName>style.visibility</p:attrName>
                                        </p:attrNameLst>
                                      </p:cBhvr>
                                      <p:to>
                                        <p:strVal val="visible"/>
                                      </p:to>
                                    </p:set>
                                    <p:animEffect transition="in" filter="fade">
                                      <p:cBhvr>
                                        <p:cTn id="30" dur="1000"/>
                                        <p:tgtEl>
                                          <p:spTgt spid="104">
                                            <p:txEl>
                                              <p:pRg st="0" end="0"/>
                                            </p:txEl>
                                          </p:spTgt>
                                        </p:tgtEl>
                                      </p:cBhvr>
                                    </p:animEffect>
                                  </p:childTnLst>
                                </p:cTn>
                              </p:par>
                              <p:par>
                                <p:cTn id="31" presetID="10" presetClass="entr" presetSubtype="0" fill="hold" grpId="0" nodeType="withEffect">
                                  <p:stCondLst>
                                    <p:cond delay="250"/>
                                  </p:stCondLst>
                                  <p:childTnLst>
                                    <p:set>
                                      <p:cBhvr>
                                        <p:cTn id="32" dur="1" fill="hold">
                                          <p:stCondLst>
                                            <p:cond delay="0"/>
                                          </p:stCondLst>
                                        </p:cTn>
                                        <p:tgtEl>
                                          <p:spTgt spid="79">
                                            <p:txEl>
                                              <p:pRg st="0" end="0"/>
                                            </p:txEl>
                                          </p:spTgt>
                                        </p:tgtEl>
                                        <p:attrNameLst>
                                          <p:attrName>style.visibility</p:attrName>
                                        </p:attrNameLst>
                                      </p:cBhvr>
                                      <p:to>
                                        <p:strVal val="visible"/>
                                      </p:to>
                                    </p:set>
                                    <p:animEffect transition="in" filter="fade">
                                      <p:cBhvr>
                                        <p:cTn id="33" dur="1000"/>
                                        <p:tgtEl>
                                          <p:spTgt spid="79">
                                            <p:txEl>
                                              <p:pRg st="0" end="0"/>
                                            </p:txEl>
                                          </p:spTgt>
                                        </p:tgtEl>
                                      </p:cBhvr>
                                    </p:animEffect>
                                  </p:childTnLst>
                                </p:cTn>
                              </p:par>
                              <p:par>
                                <p:cTn id="34" presetID="10" presetClass="entr" presetSubtype="0" fill="hold" grpId="0" nodeType="withEffect">
                                  <p:stCondLst>
                                    <p:cond delay="250"/>
                                  </p:stCondLst>
                                  <p:childTnLst>
                                    <p:set>
                                      <p:cBhvr>
                                        <p:cTn id="35" dur="1" fill="hold">
                                          <p:stCondLst>
                                            <p:cond delay="0"/>
                                          </p:stCondLst>
                                        </p:cTn>
                                        <p:tgtEl>
                                          <p:spTgt spid="81">
                                            <p:txEl>
                                              <p:pRg st="0" end="0"/>
                                            </p:txEl>
                                          </p:spTgt>
                                        </p:tgtEl>
                                        <p:attrNameLst>
                                          <p:attrName>style.visibility</p:attrName>
                                        </p:attrNameLst>
                                      </p:cBhvr>
                                      <p:to>
                                        <p:strVal val="visible"/>
                                      </p:to>
                                    </p:set>
                                    <p:animEffect transition="in" filter="fade">
                                      <p:cBhvr>
                                        <p:cTn id="36" dur="1000"/>
                                        <p:tgtEl>
                                          <p:spTgt spid="81">
                                            <p:txEl>
                                              <p:pRg st="0" end="0"/>
                                            </p:txEl>
                                          </p:spTgt>
                                        </p:tgtEl>
                                      </p:cBhvr>
                                    </p:animEffect>
                                  </p:childTnLst>
                                </p:cTn>
                              </p:par>
                              <p:par>
                                <p:cTn id="37" presetID="10" presetClass="entr" presetSubtype="0" fill="hold" grpId="0" nodeType="withEffect">
                                  <p:stCondLst>
                                    <p:cond delay="250"/>
                                  </p:stCondLst>
                                  <p:childTnLst>
                                    <p:set>
                                      <p:cBhvr>
                                        <p:cTn id="38" dur="1" fill="hold">
                                          <p:stCondLst>
                                            <p:cond delay="0"/>
                                          </p:stCondLst>
                                        </p:cTn>
                                        <p:tgtEl>
                                          <p:spTgt spid="82">
                                            <p:txEl>
                                              <p:pRg st="0" end="0"/>
                                            </p:txEl>
                                          </p:spTgt>
                                        </p:tgtEl>
                                        <p:attrNameLst>
                                          <p:attrName>style.visibility</p:attrName>
                                        </p:attrNameLst>
                                      </p:cBhvr>
                                      <p:to>
                                        <p:strVal val="visible"/>
                                      </p:to>
                                    </p:set>
                                    <p:animEffect transition="in" filter="fade">
                                      <p:cBhvr>
                                        <p:cTn id="39" dur="1000"/>
                                        <p:tgtEl>
                                          <p:spTgt spid="82">
                                            <p:txEl>
                                              <p:pRg st="0" end="0"/>
                                            </p:txEl>
                                          </p:spTgt>
                                        </p:tgtEl>
                                      </p:cBhvr>
                                    </p:animEffect>
                                  </p:childTnLst>
                                </p:cTn>
                              </p:par>
                              <p:par>
                                <p:cTn id="40" presetID="10" presetClass="entr" presetSubtype="0" fill="hold" grpId="0" nodeType="withEffect">
                                  <p:stCondLst>
                                    <p:cond delay="250"/>
                                  </p:stCondLst>
                                  <p:childTnLst>
                                    <p:set>
                                      <p:cBhvr>
                                        <p:cTn id="41" dur="1" fill="hold">
                                          <p:stCondLst>
                                            <p:cond delay="0"/>
                                          </p:stCondLst>
                                        </p:cTn>
                                        <p:tgtEl>
                                          <p:spTgt spid="83">
                                            <p:txEl>
                                              <p:pRg st="0" end="0"/>
                                            </p:txEl>
                                          </p:spTgt>
                                        </p:tgtEl>
                                        <p:attrNameLst>
                                          <p:attrName>style.visibility</p:attrName>
                                        </p:attrNameLst>
                                      </p:cBhvr>
                                      <p:to>
                                        <p:strVal val="visible"/>
                                      </p:to>
                                    </p:set>
                                    <p:animEffect transition="in" filter="fade">
                                      <p:cBhvr>
                                        <p:cTn id="42" dur="1000"/>
                                        <p:tgtEl>
                                          <p:spTgt spid="83">
                                            <p:txEl>
                                              <p:pRg st="0" end="0"/>
                                            </p:txEl>
                                          </p:spTgt>
                                        </p:tgtEl>
                                      </p:cBhvr>
                                    </p:animEffect>
                                  </p:childTnLst>
                                </p:cTn>
                              </p:par>
                              <p:par>
                                <p:cTn id="43" presetID="10" presetClass="entr" presetSubtype="0" fill="hold" grpId="0" nodeType="withEffect">
                                  <p:stCondLst>
                                    <p:cond delay="250"/>
                                  </p:stCondLst>
                                  <p:childTnLst>
                                    <p:set>
                                      <p:cBhvr>
                                        <p:cTn id="44" dur="1" fill="hold">
                                          <p:stCondLst>
                                            <p:cond delay="0"/>
                                          </p:stCondLst>
                                        </p:cTn>
                                        <p:tgtEl>
                                          <p:spTgt spid="84">
                                            <p:txEl>
                                              <p:pRg st="0" end="0"/>
                                            </p:txEl>
                                          </p:spTgt>
                                        </p:tgtEl>
                                        <p:attrNameLst>
                                          <p:attrName>style.visibility</p:attrName>
                                        </p:attrNameLst>
                                      </p:cBhvr>
                                      <p:to>
                                        <p:strVal val="visible"/>
                                      </p:to>
                                    </p:set>
                                    <p:animEffect transition="in" filter="fade">
                                      <p:cBhvr>
                                        <p:cTn id="45" dur="1000"/>
                                        <p:tgtEl>
                                          <p:spTgt spid="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4" grpId="0" build="p">
        <p:tmplLst>
          <p:tmpl lvl="1">
            <p:tnLst>
              <p:par>
                <p:cTn presetID="10" presetClass="entr" presetSubtype="0" fill="hold" nodeType="withEffect">
                  <p:stCondLst>
                    <p:cond delay="250"/>
                  </p:stCondLst>
                  <p:childTnLst>
                    <p:set>
                      <p:cBhvr>
                        <p:cTn dur="1" fill="hold">
                          <p:stCondLst>
                            <p:cond delay="0"/>
                          </p:stCondLst>
                        </p:cTn>
                        <p:tgtEl>
                          <p:spTgt spid="104"/>
                        </p:tgtEl>
                        <p:attrNameLst>
                          <p:attrName>style.visibility</p:attrName>
                        </p:attrNameLst>
                      </p:cBhvr>
                      <p:to>
                        <p:strVal val="visible"/>
                      </p:to>
                    </p:set>
                    <p:animEffect transition="in" filter="fade">
                      <p:cBhvr>
                        <p:cTn dur="1000"/>
                        <p:tgtEl>
                          <p:spTgt spid="104"/>
                        </p:tgtEl>
                      </p:cBhvr>
                    </p:animEffect>
                  </p:childTnLst>
                </p:cTn>
              </p:par>
            </p:tnLst>
          </p:tmpl>
        </p:tmplLst>
      </p:bldP>
      <p:bldP spid="74" grpId="0" animBg="1"/>
      <p:bldP spid="75" grpId="0" animBg="1"/>
      <p:bldP spid="76" grpId="0"/>
      <p:bldP spid="77" grpId="0" animBg="1"/>
      <p:bldP spid="78" grpId="0" animBg="1"/>
      <p:bldP spid="79" grpId="0" build="p">
        <p:tmplLst>
          <p:tmpl lvl="1">
            <p:tnLst>
              <p:par>
                <p:cTn presetID="10" presetClass="entr" presetSubtype="0" fill="hold" nodeType="withEffect">
                  <p:stCondLst>
                    <p:cond delay="250"/>
                  </p:stCondLst>
                  <p:childTnLst>
                    <p:set>
                      <p:cBhvr>
                        <p:cTn dur="1" fill="hold">
                          <p:stCondLst>
                            <p:cond delay="0"/>
                          </p:stCondLst>
                        </p:cTn>
                        <p:tgtEl>
                          <p:spTgt spid="79"/>
                        </p:tgtEl>
                        <p:attrNameLst>
                          <p:attrName>style.visibility</p:attrName>
                        </p:attrNameLst>
                      </p:cBhvr>
                      <p:to>
                        <p:strVal val="visible"/>
                      </p:to>
                    </p:set>
                    <p:animEffect transition="in" filter="fade">
                      <p:cBhvr>
                        <p:cTn dur="1000"/>
                        <p:tgtEl>
                          <p:spTgt spid="79"/>
                        </p:tgtEl>
                      </p:cBhvr>
                    </p:animEffect>
                  </p:childTnLst>
                </p:cTn>
              </p:par>
            </p:tnLst>
          </p:tmpl>
        </p:tmplLst>
      </p:bldP>
      <p:bldP spid="81" grpId="0" build="p">
        <p:tmplLst>
          <p:tmpl lvl="1">
            <p:tnLst>
              <p:par>
                <p:cTn presetID="10" presetClass="entr" presetSubtype="0" fill="hold" nodeType="withEffect">
                  <p:stCondLst>
                    <p:cond delay="250"/>
                  </p:stCondLst>
                  <p:childTnLst>
                    <p:set>
                      <p:cBhvr>
                        <p:cTn dur="1" fill="hold">
                          <p:stCondLst>
                            <p:cond delay="0"/>
                          </p:stCondLst>
                        </p:cTn>
                        <p:tgtEl>
                          <p:spTgt spid="81"/>
                        </p:tgtEl>
                        <p:attrNameLst>
                          <p:attrName>style.visibility</p:attrName>
                        </p:attrNameLst>
                      </p:cBhvr>
                      <p:to>
                        <p:strVal val="visible"/>
                      </p:to>
                    </p:set>
                    <p:animEffect transition="in" filter="fade">
                      <p:cBhvr>
                        <p:cTn dur="1000"/>
                        <p:tgtEl>
                          <p:spTgt spid="81"/>
                        </p:tgtEl>
                      </p:cBhvr>
                    </p:animEffect>
                  </p:childTnLst>
                </p:cTn>
              </p:par>
            </p:tnLst>
          </p:tmpl>
        </p:tmplLst>
      </p:bldP>
      <p:bldP spid="82" grpId="0" build="p">
        <p:tmplLst>
          <p:tmpl lvl="1">
            <p:tnLst>
              <p:par>
                <p:cTn presetID="10" presetClass="entr" presetSubtype="0" fill="hold" nodeType="withEffect">
                  <p:stCondLst>
                    <p:cond delay="250"/>
                  </p:stCondLst>
                  <p:childTnLst>
                    <p:set>
                      <p:cBhvr>
                        <p:cTn dur="1" fill="hold">
                          <p:stCondLst>
                            <p:cond delay="0"/>
                          </p:stCondLst>
                        </p:cTn>
                        <p:tgtEl>
                          <p:spTgt spid="82"/>
                        </p:tgtEl>
                        <p:attrNameLst>
                          <p:attrName>style.visibility</p:attrName>
                        </p:attrNameLst>
                      </p:cBhvr>
                      <p:to>
                        <p:strVal val="visible"/>
                      </p:to>
                    </p:set>
                    <p:animEffect transition="in" filter="fade">
                      <p:cBhvr>
                        <p:cTn dur="1000"/>
                        <p:tgtEl>
                          <p:spTgt spid="82"/>
                        </p:tgtEl>
                      </p:cBhvr>
                    </p:animEffect>
                  </p:childTnLst>
                </p:cTn>
              </p:par>
            </p:tnLst>
          </p:tmpl>
        </p:tmplLst>
      </p:bldP>
      <p:bldP spid="83" grpId="0" build="p">
        <p:tmplLst>
          <p:tmpl lvl="1">
            <p:tnLst>
              <p:par>
                <p:cTn presetID="10" presetClass="entr" presetSubtype="0" fill="hold" nodeType="withEffect">
                  <p:stCondLst>
                    <p:cond delay="250"/>
                  </p:stCondLst>
                  <p:childTnLst>
                    <p:set>
                      <p:cBhvr>
                        <p:cTn dur="1" fill="hold">
                          <p:stCondLst>
                            <p:cond delay="0"/>
                          </p:stCondLst>
                        </p:cTn>
                        <p:tgtEl>
                          <p:spTgt spid="83"/>
                        </p:tgtEl>
                        <p:attrNameLst>
                          <p:attrName>style.visibility</p:attrName>
                        </p:attrNameLst>
                      </p:cBhvr>
                      <p:to>
                        <p:strVal val="visible"/>
                      </p:to>
                    </p:set>
                    <p:animEffect transition="in" filter="fade">
                      <p:cBhvr>
                        <p:cTn dur="1000"/>
                        <p:tgtEl>
                          <p:spTgt spid="83"/>
                        </p:tgtEl>
                      </p:cBhvr>
                    </p:animEffect>
                  </p:childTnLst>
                </p:cTn>
              </p:par>
            </p:tnLst>
          </p:tmpl>
        </p:tmplLst>
      </p:bldP>
      <p:bldP spid="84" grpId="0" build="p">
        <p:tmplLst>
          <p:tmpl lvl="1">
            <p:tnLst>
              <p:par>
                <p:cTn presetID="10" presetClass="entr" presetSubtype="0" fill="hold" nodeType="withEffect">
                  <p:stCondLst>
                    <p:cond delay="250"/>
                  </p:stCondLst>
                  <p:childTnLst>
                    <p:set>
                      <p:cBhvr>
                        <p:cTn dur="1" fill="hold">
                          <p:stCondLst>
                            <p:cond delay="0"/>
                          </p:stCondLst>
                        </p:cTn>
                        <p:tgtEl>
                          <p:spTgt spid="84"/>
                        </p:tgtEl>
                        <p:attrNameLst>
                          <p:attrName>style.visibility</p:attrName>
                        </p:attrNameLst>
                      </p:cBhvr>
                      <p:to>
                        <p:strVal val="visible"/>
                      </p:to>
                    </p:set>
                    <p:animEffect transition="in" filter="fade">
                      <p:cBhvr>
                        <p:cTn dur="1000"/>
                        <p:tgtEl>
                          <p:spTgt spid="84"/>
                        </p:tgtEl>
                      </p:cBhvr>
                    </p:animEffect>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rp Slide A: Intro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9CA745CD-3612-4869-A47A-60441A1959BE}" type="slidenum">
              <a:rPr lang="en-GB" smtClean="0"/>
              <a:pPr/>
              <a:t>‹#›</a:t>
            </a:fld>
            <a:endParaRPr lang="en-GB"/>
          </a:p>
        </p:txBody>
      </p:sp>
      <p:sp>
        <p:nvSpPr>
          <p:cNvPr id="11" name="Text Placeholder 10"/>
          <p:cNvSpPr>
            <a:spLocks noGrp="1"/>
          </p:cNvSpPr>
          <p:nvPr>
            <p:ph type="body" sz="quarter" idx="12" hasCustomPrompt="1"/>
          </p:nvPr>
        </p:nvSpPr>
        <p:spPr>
          <a:xfrm>
            <a:off x="1253068" y="5688057"/>
            <a:ext cx="10170845" cy="2708434"/>
          </a:xfrm>
          <a:prstGeom prst="rect">
            <a:avLst/>
          </a:prstGeom>
        </p:spPr>
        <p:txBody>
          <a:bodyPr lIns="0" tIns="0" rIns="0" bIns="0" anchor="ctr" anchorCtr="0">
            <a:spAutoFit/>
          </a:bodyPr>
          <a:lstStyle>
            <a:lvl1pPr marL="0" indent="0">
              <a:lnSpc>
                <a:spcPts val="10560"/>
              </a:lnSpc>
              <a:buNone/>
              <a:defRPr sz="11520" b="1">
                <a:solidFill>
                  <a:schemeClr val="bg1"/>
                </a:solidFill>
              </a:defRPr>
            </a:lvl1pPr>
            <a:lvl2pPr marL="1097280" indent="0">
              <a:buNone/>
              <a:defRPr sz="11520" b="1" baseline="0"/>
            </a:lvl2pPr>
          </a:lstStyle>
          <a:p>
            <a:pPr lvl="0"/>
            <a:r>
              <a:rPr lang="en-GB"/>
              <a:t>ADD STATEMENT</a:t>
            </a:r>
          </a:p>
        </p:txBody>
      </p:sp>
      <p:sp>
        <p:nvSpPr>
          <p:cNvPr id="14" name="Text Placeholder 13"/>
          <p:cNvSpPr>
            <a:spLocks noGrp="1"/>
          </p:cNvSpPr>
          <p:nvPr>
            <p:ph type="body" sz="quarter" idx="13" hasCustomPrompt="1"/>
          </p:nvPr>
        </p:nvSpPr>
        <p:spPr>
          <a:xfrm>
            <a:off x="13151113" y="6426029"/>
            <a:ext cx="9984056" cy="812530"/>
          </a:xfrm>
          <a:prstGeom prst="rect">
            <a:avLst/>
          </a:prstGeom>
        </p:spPr>
        <p:txBody>
          <a:bodyPr lIns="0" tIns="0" rIns="0" bIns="0" anchor="ctr" anchorCtr="0">
            <a:spAutoFit/>
          </a:bodyPr>
          <a:lstStyle>
            <a:lvl1pPr marL="0" indent="0">
              <a:spcBef>
                <a:spcPts val="0"/>
              </a:spcBef>
              <a:spcAft>
                <a:spcPts val="1440"/>
              </a:spcAft>
              <a:buNone/>
              <a:defRPr sz="5280" baseline="0">
                <a:solidFill>
                  <a:schemeClr val="bg1"/>
                </a:solidFill>
              </a:defRPr>
            </a:lvl1pPr>
          </a:lstStyle>
          <a:p>
            <a:pPr lvl="0"/>
            <a:r>
              <a:rPr lang="en-US"/>
              <a:t>Add supporting text here</a:t>
            </a:r>
            <a:endParaRPr lang="en-GB"/>
          </a:p>
        </p:txBody>
      </p:sp>
    </p:spTree>
    <p:extLst>
      <p:ext uri="{BB962C8B-B14F-4D97-AF65-F5344CB8AC3E}">
        <p14:creationId xmlns:p14="http://schemas.microsoft.com/office/powerpoint/2010/main" val="4122795623"/>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rp Slide B: Sector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53067" y="2037350"/>
            <a:ext cx="21884149" cy="2651760"/>
          </a:xfrm>
          <a:prstGeom prst="rect">
            <a:avLst/>
          </a:prstGeom>
        </p:spPr>
        <p:txBody>
          <a:bodyPr lIns="0" tIns="0" rIns="0" bIns="0"/>
          <a:lstStyle>
            <a:lvl1pPr algn="l">
              <a:lnSpc>
                <a:spcPts val="10560"/>
              </a:lnSpc>
              <a:defRPr sz="12000" b="1" baseline="0">
                <a:solidFill>
                  <a:schemeClr val="bg1"/>
                </a:solidFill>
              </a:defRPr>
            </a:lvl1pPr>
          </a:lstStyle>
          <a:p>
            <a:r>
              <a:rPr lang="en-GB"/>
              <a:t>ADD STATEMENT </a:t>
            </a:r>
            <a:br>
              <a:rPr lang="en-GB"/>
            </a:br>
            <a:r>
              <a:rPr lang="en-GB"/>
              <a:t>HERE</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9CA745CD-3612-4869-A47A-60441A1959BE}" type="slidenum">
              <a:rPr lang="en-GB" smtClean="0"/>
              <a:pPr/>
              <a:t>‹#›</a:t>
            </a:fld>
            <a:endParaRPr lang="en-GB"/>
          </a:p>
        </p:txBody>
      </p:sp>
      <p:sp>
        <p:nvSpPr>
          <p:cNvPr id="9" name="Text Placeholder 8"/>
          <p:cNvSpPr>
            <a:spLocks noGrp="1"/>
          </p:cNvSpPr>
          <p:nvPr>
            <p:ph type="body" sz="quarter" idx="11" hasCustomPrompt="1"/>
          </p:nvPr>
        </p:nvSpPr>
        <p:spPr>
          <a:xfrm>
            <a:off x="1253067" y="982147"/>
            <a:ext cx="21882101" cy="690384"/>
          </a:xfrm>
          <a:prstGeom prst="rect">
            <a:avLst/>
          </a:prstGeom>
        </p:spPr>
        <p:txBody>
          <a:bodyPr lIns="0" tIns="0" rIns="0" bIns="0"/>
          <a:lstStyle>
            <a:lvl1pPr marL="0" indent="0" algn="l">
              <a:buNone/>
              <a:defRPr sz="4320" spc="240" baseline="0">
                <a:solidFill>
                  <a:schemeClr val="bg1"/>
                </a:solidFill>
                <a:latin typeface="Segoe UI Light" panose="020B0502040204020203" pitchFamily="34" charset="0"/>
                <a:cs typeface="Segoe UI Light" panose="020B0502040204020203" pitchFamily="34" charset="0"/>
              </a:defRPr>
            </a:lvl1pPr>
          </a:lstStyle>
          <a:p>
            <a:pPr lvl="0"/>
            <a:r>
              <a:rPr lang="en-GB"/>
              <a:t>ADD SECTOR HERE</a:t>
            </a:r>
          </a:p>
        </p:txBody>
      </p:sp>
      <p:sp>
        <p:nvSpPr>
          <p:cNvPr id="11" name="Text Placeholder 10"/>
          <p:cNvSpPr>
            <a:spLocks noGrp="1"/>
          </p:cNvSpPr>
          <p:nvPr>
            <p:ph type="body" sz="quarter" idx="12" hasCustomPrompt="1"/>
          </p:nvPr>
        </p:nvSpPr>
        <p:spPr>
          <a:xfrm>
            <a:off x="1253067" y="4864455"/>
            <a:ext cx="21882101" cy="1036915"/>
          </a:xfrm>
          <a:prstGeom prst="rect">
            <a:avLst/>
          </a:prstGeom>
        </p:spPr>
        <p:txBody>
          <a:bodyPr lIns="0" tIns="0" rIns="0" bIns="0" anchor="t" anchorCtr="0">
            <a:noAutofit/>
          </a:bodyPr>
          <a:lstStyle>
            <a:lvl1pPr marL="0" indent="0" algn="l">
              <a:spcBef>
                <a:spcPts val="0"/>
              </a:spcBef>
              <a:spcAft>
                <a:spcPts val="480"/>
              </a:spcAft>
              <a:buNone/>
              <a:defRPr sz="2400" b="1" baseline="0">
                <a:solidFill>
                  <a:schemeClr val="bg1"/>
                </a:solidFill>
              </a:defRPr>
            </a:lvl1pPr>
          </a:lstStyle>
          <a:p>
            <a:pPr lvl="0"/>
            <a:r>
              <a:rPr lang="en-GB"/>
              <a:t>Add project name and location here</a:t>
            </a:r>
          </a:p>
        </p:txBody>
      </p:sp>
    </p:spTree>
    <p:extLst>
      <p:ext uri="{BB962C8B-B14F-4D97-AF65-F5344CB8AC3E}">
        <p14:creationId xmlns:p14="http://schemas.microsoft.com/office/powerpoint/2010/main" val="2936026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2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tmplLst>
          <p:tmpl>
            <p:tnLst>
              <p:par>
                <p:cTn presetID="10" presetClass="entr" presetSubtype="0" fill="hold" nodeType="withEffect">
                  <p:stCondLst>
                    <p:cond delay="250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rp Slide C: 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tx1"/>
                </a:solidFill>
              </a:defRPr>
            </a:lvl1pPr>
          </a:lstStyle>
          <a:p>
            <a:fld id="{9CA745CD-3612-4869-A47A-60441A1959BE}" type="slidenum">
              <a:rPr lang="en-GB" smtClean="0"/>
              <a:pPr/>
              <a:t>‹#›</a:t>
            </a:fld>
            <a:endParaRPr lang="en-GB"/>
          </a:p>
        </p:txBody>
      </p:sp>
    </p:spTree>
    <p:extLst>
      <p:ext uri="{BB962C8B-B14F-4D97-AF65-F5344CB8AC3E}">
        <p14:creationId xmlns:p14="http://schemas.microsoft.com/office/powerpoint/2010/main" val="1959901081"/>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rp Slide D: Full page image_left">
    <p:spTree>
      <p:nvGrpSpPr>
        <p:cNvPr id="1" name=""/>
        <p:cNvGrpSpPr/>
        <p:nvPr/>
      </p:nvGrpSpPr>
      <p:grpSpPr>
        <a:xfrm>
          <a:off x="0" y="0"/>
          <a:ext cx="0" cy="0"/>
          <a:chOff x="0" y="0"/>
          <a:chExt cx="0" cy="0"/>
        </a:xfrm>
      </p:grpSpPr>
      <p:sp>
        <p:nvSpPr>
          <p:cNvPr id="11" name="Picture Placeholder 5"/>
          <p:cNvSpPr>
            <a:spLocks noGrp="1" noChangeAspect="1"/>
          </p:cNvSpPr>
          <p:nvPr>
            <p:ph type="pic" sz="quarter" idx="10"/>
          </p:nvPr>
        </p:nvSpPr>
        <p:spPr>
          <a:xfrm>
            <a:off x="-1" y="0"/>
            <a:ext cx="24383997" cy="12033907"/>
          </a:xfrm>
          <a:prstGeom prst="rect">
            <a:avLst/>
          </a:prstGeom>
        </p:spPr>
        <p:txBody>
          <a:bodyPr/>
          <a:lstStyle>
            <a:lvl1pPr marL="0" indent="0" algn="ctr">
              <a:buNone/>
              <a:tabLst>
                <a:tab pos="7536180" algn="l"/>
              </a:tabLst>
              <a:defRPr sz="4800" baseline="0"/>
            </a:lvl1pPr>
          </a:lstStyle>
          <a:p>
            <a:r>
              <a:rPr lang="en-US"/>
              <a:t>Click icon to add picture</a:t>
            </a:r>
            <a:endParaRPr lang="en-GB"/>
          </a:p>
        </p:txBody>
      </p:sp>
      <p:sp>
        <p:nvSpPr>
          <p:cNvPr id="10" name="Text Placeholder 9"/>
          <p:cNvSpPr>
            <a:spLocks noGrp="1"/>
          </p:cNvSpPr>
          <p:nvPr>
            <p:ph type="body" sz="quarter" idx="14" hasCustomPrompt="1"/>
          </p:nvPr>
        </p:nvSpPr>
        <p:spPr>
          <a:xfrm>
            <a:off x="783760" y="-98373"/>
            <a:ext cx="6048000" cy="2335966"/>
          </a:xfrm>
          <a:prstGeom prst="rect">
            <a:avLst/>
          </a:prstGeom>
          <a:solidFill>
            <a:schemeClr val="bg1"/>
          </a:solidFill>
        </p:spPr>
        <p:txBody>
          <a:bodyPr wrap="square" lIns="180000" tIns="360000" rIns="180000" bIns="180000" anchor="t" anchorCtr="0">
            <a:noAutofit/>
          </a:bodyPr>
          <a:lstStyle>
            <a:lvl1pPr marL="0" indent="0">
              <a:lnSpc>
                <a:spcPct val="100000"/>
              </a:lnSpc>
              <a:spcBef>
                <a:spcPts val="0"/>
              </a:spcBef>
              <a:spcAft>
                <a:spcPts val="960"/>
              </a:spcAft>
              <a:buNone/>
              <a:defRPr sz="1920" b="0" i="0" cap="none" spc="0" baseline="0">
                <a:solidFill>
                  <a:srgbClr val="000000"/>
                </a:solidFill>
                <a:latin typeface="Segoe UI Light" panose="020B0502040204020203" pitchFamily="34" charset="0"/>
                <a:cs typeface="Segoe UI Light" panose="020B0502040204020203" pitchFamily="34" charset="0"/>
              </a:defRPr>
            </a:lvl1pPr>
          </a:lstStyle>
          <a:p>
            <a:pPr lvl="0"/>
            <a:r>
              <a:rPr lang="en-US"/>
              <a:t>ADD SECTOR HERE</a:t>
            </a:r>
          </a:p>
        </p:txBody>
      </p:sp>
      <p:sp>
        <p:nvSpPr>
          <p:cNvPr id="8" name="Slide Number Placeholder 1"/>
          <p:cNvSpPr>
            <a:spLocks noGrp="1"/>
          </p:cNvSpPr>
          <p:nvPr>
            <p:ph type="sldNum" sz="quarter" idx="4"/>
          </p:nvPr>
        </p:nvSpPr>
        <p:spPr>
          <a:xfrm>
            <a:off x="23405142" y="12632083"/>
            <a:ext cx="692181" cy="538339"/>
          </a:xfrm>
          <a:prstGeom prst="rect">
            <a:avLst/>
          </a:prstGeom>
        </p:spPr>
        <p:txBody>
          <a:bodyPr vert="horz" lIns="0" tIns="0" rIns="0" bIns="0" rtlCol="0" anchor="ctr"/>
          <a:lstStyle>
            <a:lvl1pPr algn="ctr">
              <a:defRPr sz="1920">
                <a:solidFill>
                  <a:schemeClr val="tx2"/>
                </a:solidFill>
                <a:latin typeface="+mn-lt"/>
              </a:defRPr>
            </a:lvl1pPr>
          </a:lstStyle>
          <a:p>
            <a:fld id="{9CA745CD-3612-4869-A47A-60441A1959BE}" type="slidenum">
              <a:rPr lang="en-GB" smtClean="0"/>
              <a:pPr/>
              <a:t>‹#›</a:t>
            </a:fld>
            <a:endParaRPr lang="en-GB"/>
          </a:p>
        </p:txBody>
      </p:sp>
      <p:sp>
        <p:nvSpPr>
          <p:cNvPr id="6" name="Text Placeholder 9"/>
          <p:cNvSpPr>
            <a:spLocks noGrp="1"/>
          </p:cNvSpPr>
          <p:nvPr>
            <p:ph type="body" sz="quarter" idx="15" hasCustomPrompt="1"/>
          </p:nvPr>
        </p:nvSpPr>
        <p:spPr>
          <a:xfrm>
            <a:off x="783760" y="1019197"/>
            <a:ext cx="6048000" cy="1218396"/>
          </a:xfrm>
          <a:prstGeom prst="rect">
            <a:avLst/>
          </a:prstGeom>
          <a:noFill/>
        </p:spPr>
        <p:txBody>
          <a:bodyPr wrap="square" lIns="180000" tIns="72000" rIns="180000" bIns="180000" anchor="t" anchorCtr="0">
            <a:noAutofit/>
          </a:bodyPr>
          <a:lstStyle>
            <a:lvl1pPr marL="0" indent="0">
              <a:lnSpc>
                <a:spcPct val="100000"/>
              </a:lnSpc>
              <a:spcBef>
                <a:spcPts val="0"/>
              </a:spcBef>
              <a:spcAft>
                <a:spcPts val="0"/>
              </a:spcAft>
              <a:buNone/>
              <a:defRPr sz="2400" b="1" i="0" cap="none" spc="0" baseline="0">
                <a:solidFill>
                  <a:srgbClr val="000000"/>
                </a:solidFill>
                <a:latin typeface="+mn-lt"/>
                <a:cs typeface="Segoe UI" panose="020B0502040204020203" pitchFamily="34" charset="0"/>
              </a:defRPr>
            </a:lvl1pPr>
          </a:lstStyle>
          <a:p>
            <a:pPr lvl="0"/>
            <a:r>
              <a:rPr lang="en-US"/>
              <a:t>Add project name here (bold) and location below (not bold)</a:t>
            </a:r>
          </a:p>
        </p:txBody>
      </p:sp>
      <p:sp>
        <p:nvSpPr>
          <p:cNvPr id="3" name="Text Placeholder 2"/>
          <p:cNvSpPr>
            <a:spLocks noGrp="1"/>
          </p:cNvSpPr>
          <p:nvPr>
            <p:ph type="body" sz="quarter" idx="16" hasCustomPrompt="1"/>
          </p:nvPr>
        </p:nvSpPr>
        <p:spPr>
          <a:xfrm>
            <a:off x="14109701" y="11351956"/>
            <a:ext cx="9025467" cy="344983"/>
          </a:xfrm>
          <a:prstGeom prst="rect">
            <a:avLst/>
          </a:prstGeom>
        </p:spPr>
        <p:txBody>
          <a:bodyPr lIns="0" tIns="0" rIns="0" bIns="0" anchor="b"/>
          <a:lstStyle>
            <a:lvl1pPr marL="0" indent="0" algn="r">
              <a:buNone/>
              <a:defRPr sz="1680" b="1" baseline="0">
                <a:solidFill>
                  <a:schemeClr val="bg1"/>
                </a:solidFill>
                <a:latin typeface="+mn-lt"/>
              </a:defRPr>
            </a:lvl1pPr>
          </a:lstStyle>
          <a:p>
            <a:pPr lvl="0"/>
            <a:r>
              <a:rPr lang="en-GB" sz="1680"/>
              <a:t>Add image credit here</a:t>
            </a:r>
            <a:endParaRPr lang="en-GB"/>
          </a:p>
        </p:txBody>
      </p:sp>
    </p:spTree>
    <p:extLst>
      <p:ext uri="{BB962C8B-B14F-4D97-AF65-F5344CB8AC3E}">
        <p14:creationId xmlns:p14="http://schemas.microsoft.com/office/powerpoint/2010/main" val="2857074713"/>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reserve="1">
  <p:cSld name="Blank copy 2">
    <p:spTree>
      <p:nvGrpSpPr>
        <p:cNvPr id="1" name=""/>
        <p:cNvGrpSpPr/>
        <p:nvPr/>
      </p:nvGrpSpPr>
      <p:grpSpPr>
        <a:xfrm>
          <a:off x="0" y="0"/>
          <a:ext cx="0" cy="0"/>
          <a:chOff x="0" y="0"/>
          <a:chExt cx="0" cy="0"/>
        </a:xfrm>
      </p:grpSpPr>
      <p:pic>
        <p:nvPicPr>
          <p:cNvPr id="59" name="Title_Slide_Tow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4926" y="2771"/>
            <a:ext cx="24374145" cy="13710458"/>
          </a:xfrm>
          <a:prstGeom prst="rect">
            <a:avLst/>
          </a:prstGeom>
          <a:ln w="12700">
            <a:miter lim="400000"/>
          </a:ln>
        </p:spPr>
      </p:pic>
    </p:spTree>
    <p:extLst>
      <p:ext uri="{BB962C8B-B14F-4D97-AF65-F5344CB8AC3E}">
        <p14:creationId xmlns:p14="http://schemas.microsoft.com/office/powerpoint/2010/main" val="1931897918"/>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rp Slide D: Full page image_right">
    <p:spTree>
      <p:nvGrpSpPr>
        <p:cNvPr id="1" name=""/>
        <p:cNvGrpSpPr/>
        <p:nvPr/>
      </p:nvGrpSpPr>
      <p:grpSpPr>
        <a:xfrm>
          <a:off x="0" y="0"/>
          <a:ext cx="0" cy="0"/>
          <a:chOff x="0" y="0"/>
          <a:chExt cx="0" cy="0"/>
        </a:xfrm>
      </p:grpSpPr>
      <p:sp>
        <p:nvSpPr>
          <p:cNvPr id="11" name="Picture Placeholder 5"/>
          <p:cNvSpPr>
            <a:spLocks noGrp="1" noChangeAspect="1"/>
          </p:cNvSpPr>
          <p:nvPr>
            <p:ph type="pic" sz="quarter" idx="10"/>
          </p:nvPr>
        </p:nvSpPr>
        <p:spPr>
          <a:xfrm>
            <a:off x="-1" y="0"/>
            <a:ext cx="24383997" cy="12033907"/>
          </a:xfrm>
          <a:prstGeom prst="rect">
            <a:avLst/>
          </a:prstGeom>
        </p:spPr>
        <p:txBody>
          <a:bodyPr/>
          <a:lstStyle>
            <a:lvl1pPr marL="0" indent="0" algn="ctr">
              <a:buNone/>
              <a:tabLst>
                <a:tab pos="7536180" algn="l"/>
              </a:tabLst>
              <a:defRPr sz="4800" baseline="0"/>
            </a:lvl1pPr>
          </a:lstStyle>
          <a:p>
            <a:r>
              <a:rPr lang="en-US"/>
              <a:t>Click icon to add picture</a:t>
            </a:r>
            <a:endParaRPr lang="en-GB"/>
          </a:p>
        </p:txBody>
      </p:sp>
      <p:sp>
        <p:nvSpPr>
          <p:cNvPr id="10" name="Text Placeholder 9"/>
          <p:cNvSpPr>
            <a:spLocks noGrp="1"/>
          </p:cNvSpPr>
          <p:nvPr>
            <p:ph type="body" sz="quarter" idx="14" hasCustomPrompt="1"/>
          </p:nvPr>
        </p:nvSpPr>
        <p:spPr>
          <a:xfrm>
            <a:off x="17568597" y="-98374"/>
            <a:ext cx="6048000" cy="2335968"/>
          </a:xfrm>
          <a:prstGeom prst="rect">
            <a:avLst/>
          </a:prstGeom>
          <a:solidFill>
            <a:schemeClr val="bg1"/>
          </a:solidFill>
        </p:spPr>
        <p:txBody>
          <a:bodyPr wrap="square" lIns="180000" tIns="360000" rIns="180000" bIns="180000" anchor="t" anchorCtr="0">
            <a:noAutofit/>
          </a:bodyPr>
          <a:lstStyle>
            <a:lvl1pPr marL="0" indent="0">
              <a:lnSpc>
                <a:spcPct val="100000"/>
              </a:lnSpc>
              <a:spcBef>
                <a:spcPts val="0"/>
              </a:spcBef>
              <a:spcAft>
                <a:spcPts val="960"/>
              </a:spcAft>
              <a:buNone/>
              <a:defRPr sz="1920" b="0" i="0" cap="none" spc="0" baseline="0">
                <a:solidFill>
                  <a:srgbClr val="000000"/>
                </a:solidFill>
                <a:latin typeface="Segoe UI Light" panose="020B0502040204020203" pitchFamily="34" charset="0"/>
                <a:cs typeface="Segoe UI Light" panose="020B0502040204020203" pitchFamily="34" charset="0"/>
              </a:defRPr>
            </a:lvl1pPr>
          </a:lstStyle>
          <a:p>
            <a:pPr lvl="0"/>
            <a:r>
              <a:rPr lang="en-US"/>
              <a:t>ADD SECTOR HERE</a:t>
            </a:r>
          </a:p>
        </p:txBody>
      </p:sp>
      <p:sp>
        <p:nvSpPr>
          <p:cNvPr id="8" name="Slide Number Placeholder 1"/>
          <p:cNvSpPr>
            <a:spLocks noGrp="1"/>
          </p:cNvSpPr>
          <p:nvPr>
            <p:ph type="sldNum" sz="quarter" idx="4"/>
          </p:nvPr>
        </p:nvSpPr>
        <p:spPr>
          <a:xfrm>
            <a:off x="23405142" y="12632083"/>
            <a:ext cx="692181" cy="538339"/>
          </a:xfrm>
          <a:prstGeom prst="rect">
            <a:avLst/>
          </a:prstGeom>
        </p:spPr>
        <p:txBody>
          <a:bodyPr vert="horz" lIns="0" tIns="0" rIns="0" bIns="0" rtlCol="0" anchor="ctr"/>
          <a:lstStyle>
            <a:lvl1pPr algn="ctr">
              <a:defRPr sz="1920">
                <a:solidFill>
                  <a:schemeClr val="tx2"/>
                </a:solidFill>
                <a:latin typeface="+mn-lt"/>
              </a:defRPr>
            </a:lvl1pPr>
          </a:lstStyle>
          <a:p>
            <a:fld id="{9CA745CD-3612-4869-A47A-60441A1959BE}" type="slidenum">
              <a:rPr lang="en-GB" smtClean="0"/>
              <a:pPr/>
              <a:t>‹#›</a:t>
            </a:fld>
            <a:endParaRPr lang="en-GB"/>
          </a:p>
        </p:txBody>
      </p:sp>
      <p:sp>
        <p:nvSpPr>
          <p:cNvPr id="6" name="Text Placeholder 9"/>
          <p:cNvSpPr>
            <a:spLocks noGrp="1"/>
          </p:cNvSpPr>
          <p:nvPr>
            <p:ph type="body" sz="quarter" idx="15" hasCustomPrompt="1"/>
          </p:nvPr>
        </p:nvSpPr>
        <p:spPr>
          <a:xfrm>
            <a:off x="17568597" y="1019435"/>
            <a:ext cx="6048000" cy="1218161"/>
          </a:xfrm>
          <a:prstGeom prst="rect">
            <a:avLst/>
          </a:prstGeom>
          <a:noFill/>
        </p:spPr>
        <p:txBody>
          <a:bodyPr wrap="square" lIns="180000" tIns="72000" rIns="180000" bIns="180000" anchor="t" anchorCtr="0">
            <a:noAutofit/>
          </a:bodyPr>
          <a:lstStyle>
            <a:lvl1pPr marL="0" indent="0">
              <a:lnSpc>
                <a:spcPct val="100000"/>
              </a:lnSpc>
              <a:spcBef>
                <a:spcPts val="0"/>
              </a:spcBef>
              <a:spcAft>
                <a:spcPts val="0"/>
              </a:spcAft>
              <a:buNone/>
              <a:defRPr sz="2400" b="1" i="0" cap="none" spc="0" baseline="0">
                <a:solidFill>
                  <a:srgbClr val="000000"/>
                </a:solidFill>
                <a:latin typeface="+mn-lt"/>
                <a:cs typeface="Segoe UI" panose="020B0502040204020203" pitchFamily="34" charset="0"/>
              </a:defRPr>
            </a:lvl1pPr>
          </a:lstStyle>
          <a:p>
            <a:pPr lvl="0"/>
            <a:r>
              <a:rPr lang="en-US"/>
              <a:t>Add project name here (bold) and location below (not bold)</a:t>
            </a:r>
          </a:p>
        </p:txBody>
      </p:sp>
      <p:sp>
        <p:nvSpPr>
          <p:cNvPr id="3" name="Text Placeholder 2"/>
          <p:cNvSpPr>
            <a:spLocks noGrp="1"/>
          </p:cNvSpPr>
          <p:nvPr>
            <p:ph type="body" sz="quarter" idx="16" hasCustomPrompt="1"/>
          </p:nvPr>
        </p:nvSpPr>
        <p:spPr>
          <a:xfrm>
            <a:off x="14109701" y="11351956"/>
            <a:ext cx="9025467" cy="344983"/>
          </a:xfrm>
          <a:prstGeom prst="rect">
            <a:avLst/>
          </a:prstGeom>
        </p:spPr>
        <p:txBody>
          <a:bodyPr lIns="0" tIns="0" rIns="0" bIns="0" anchor="b"/>
          <a:lstStyle>
            <a:lvl1pPr marL="0" indent="0" algn="r">
              <a:buNone/>
              <a:defRPr sz="1680" b="1" baseline="0">
                <a:solidFill>
                  <a:schemeClr val="bg1"/>
                </a:solidFill>
                <a:latin typeface="+mn-lt"/>
              </a:defRPr>
            </a:lvl1pPr>
          </a:lstStyle>
          <a:p>
            <a:pPr lvl="0"/>
            <a:r>
              <a:rPr lang="en-GB" sz="1680"/>
              <a:t>Add image credit here</a:t>
            </a:r>
            <a:endParaRPr lang="en-GB"/>
          </a:p>
        </p:txBody>
      </p:sp>
    </p:spTree>
    <p:extLst>
      <p:ext uri="{BB962C8B-B14F-4D97-AF65-F5344CB8AC3E}">
        <p14:creationId xmlns:p14="http://schemas.microsoft.com/office/powerpoint/2010/main" val="1352506977"/>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9" name="TextBox 8"/>
          <p:cNvSpPr txBox="1"/>
          <p:nvPr userDrawn="1"/>
        </p:nvSpPr>
        <p:spPr>
          <a:xfrm>
            <a:off x="1260339" y="12764678"/>
            <a:ext cx="7680000" cy="184666"/>
          </a:xfrm>
          <a:prstGeom prst="rect">
            <a:avLst/>
          </a:prstGeom>
          <a:noFill/>
        </p:spPr>
        <p:txBody>
          <a:bodyPr wrap="square" lIns="0" tIns="0" rIns="0" bIns="0" rtlCol="0">
            <a:spAutoFit/>
          </a:bodyPr>
          <a:lstStyle/>
          <a:p>
            <a:pPr algn="l"/>
            <a:r>
              <a:rPr lang="en-US" sz="1200" cap="all">
                <a:solidFill>
                  <a:schemeClr val="tx1"/>
                </a:solidFill>
                <a:latin typeface="Segoe UI" panose="020B0502040204020203" pitchFamily="34" charset="0"/>
                <a:ea typeface="Segoe UI" panose="020B0502040204020203" pitchFamily="34" charset="0"/>
                <a:cs typeface="Segoe UI" panose="020B0502040204020203" pitchFamily="34" charset="0"/>
              </a:rPr>
              <a:t>COPYRIGHT © 1976-2021 </a:t>
            </a:r>
            <a:r>
              <a:rPr lang="en-US" sz="1200" cap="all" err="1">
                <a:solidFill>
                  <a:schemeClr val="tx1"/>
                </a:solidFill>
                <a:latin typeface="Segoe UI" panose="020B0502040204020203" pitchFamily="34" charset="0"/>
                <a:ea typeface="Segoe UI" panose="020B0502040204020203" pitchFamily="34" charset="0"/>
                <a:cs typeface="Segoe UI" panose="020B0502040204020203" pitchFamily="34" charset="0"/>
              </a:rPr>
              <a:t>BURO</a:t>
            </a:r>
            <a:r>
              <a:rPr lang="en-US" sz="1200" cap="all">
                <a:solidFill>
                  <a:schemeClr val="tx1"/>
                </a:solidFill>
                <a:latin typeface="Segoe UI" panose="020B0502040204020203" pitchFamily="34" charset="0"/>
                <a:ea typeface="Segoe UI" panose="020B0502040204020203" pitchFamily="34" charset="0"/>
                <a:cs typeface="Segoe UI" panose="020B0502040204020203" pitchFamily="34" charset="0"/>
              </a:rPr>
              <a:t> HAPPOLD. ALL RIGHTS RESERVED</a:t>
            </a:r>
            <a:endParaRPr lang="en-GB" sz="1200" cap="all">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Text Placeholder 3"/>
          <p:cNvSpPr>
            <a:spLocks noGrp="1"/>
          </p:cNvSpPr>
          <p:nvPr>
            <p:ph type="body" sz="quarter" idx="12" hasCustomPrompt="1"/>
          </p:nvPr>
        </p:nvSpPr>
        <p:spPr>
          <a:xfrm>
            <a:off x="1259532" y="7548801"/>
            <a:ext cx="16704733" cy="1210210"/>
          </a:xfrm>
          <a:prstGeom prst="rect">
            <a:avLst/>
          </a:prstGeom>
        </p:spPr>
        <p:txBody>
          <a:bodyPr lIns="0" tIns="0" rIns="0" bIns="0"/>
          <a:lstStyle>
            <a:lvl1pPr marL="0" indent="0">
              <a:lnSpc>
                <a:spcPts val="4080"/>
              </a:lnSpc>
              <a:spcBef>
                <a:spcPts val="0"/>
              </a:spcBef>
              <a:spcAft>
                <a:spcPts val="2160"/>
              </a:spcAft>
              <a:buNone/>
              <a:defRPr sz="4800" baseline="0">
                <a:latin typeface="+mj-lt"/>
              </a:defRPr>
            </a:lvl1pPr>
            <a:lvl8pPr marL="8503920" indent="-822960">
              <a:buFont typeface="Arial" panose="020B0604020202020204" pitchFamily="34" charset="0"/>
              <a:buChar char="•"/>
              <a:defRPr/>
            </a:lvl8pPr>
          </a:lstStyle>
          <a:p>
            <a:pPr lvl="0"/>
            <a:r>
              <a:rPr lang="en-US"/>
              <a:t>We’d love to hear from you</a:t>
            </a:r>
            <a:endParaRPr lang="en-GB"/>
          </a:p>
        </p:txBody>
      </p:sp>
      <p:sp>
        <p:nvSpPr>
          <p:cNvPr id="10" name="Slide Number Placeholder 9"/>
          <p:cNvSpPr>
            <a:spLocks noGrp="1"/>
          </p:cNvSpPr>
          <p:nvPr>
            <p:ph type="sldNum" sz="quarter" idx="14"/>
          </p:nvPr>
        </p:nvSpPr>
        <p:spPr/>
        <p:txBody>
          <a:bodyPr/>
          <a:lstStyle/>
          <a:p>
            <a:fld id="{9CA745CD-3612-4869-A47A-60441A1959BE}" type="slidenum">
              <a:rPr lang="en-GB" smtClean="0"/>
              <a:pPr/>
              <a:t>‹#›</a:t>
            </a:fld>
            <a:endParaRPr lang="en-GB"/>
          </a:p>
        </p:txBody>
      </p:sp>
      <p:sp>
        <p:nvSpPr>
          <p:cNvPr id="11" name="Title 10"/>
          <p:cNvSpPr>
            <a:spLocks noGrp="1"/>
          </p:cNvSpPr>
          <p:nvPr>
            <p:ph type="title" hasCustomPrompt="1"/>
          </p:nvPr>
        </p:nvSpPr>
        <p:spPr>
          <a:xfrm>
            <a:off x="1258261" y="3242314"/>
            <a:ext cx="16695307" cy="3887573"/>
          </a:xfrm>
          <a:prstGeom prst="rect">
            <a:avLst/>
          </a:prstGeom>
        </p:spPr>
        <p:txBody>
          <a:bodyPr lIns="0" tIns="0" rIns="0" bIns="0" anchor="b" anchorCtr="0"/>
          <a:lstStyle>
            <a:lvl1pPr algn="l">
              <a:lnSpc>
                <a:spcPts val="10080"/>
              </a:lnSpc>
              <a:defRPr sz="9120" b="1" baseline="0">
                <a:latin typeface="+mn-lt"/>
              </a:defRPr>
            </a:lvl1pPr>
          </a:lstStyle>
          <a:p>
            <a:r>
              <a:rPr lang="en-US"/>
              <a:t>JUMP ON BOARD!</a:t>
            </a:r>
            <a:endParaRPr lang="en-GB"/>
          </a:p>
        </p:txBody>
      </p:sp>
      <p:sp>
        <p:nvSpPr>
          <p:cNvPr id="12" name="Text Placeholder 4"/>
          <p:cNvSpPr>
            <a:spLocks noGrp="1"/>
          </p:cNvSpPr>
          <p:nvPr>
            <p:ph type="body" sz="quarter" idx="15" hasCustomPrompt="1"/>
          </p:nvPr>
        </p:nvSpPr>
        <p:spPr>
          <a:xfrm>
            <a:off x="1258261" y="9841647"/>
            <a:ext cx="10933739" cy="1097126"/>
          </a:xfrm>
          <a:prstGeom prst="rect">
            <a:avLst/>
          </a:prstGeom>
        </p:spPr>
        <p:txBody>
          <a:bodyPr lIns="0" tIns="0" rIns="0" bIns="0"/>
          <a:lstStyle>
            <a:lvl1pPr marL="0" indent="0" algn="l">
              <a:spcBef>
                <a:spcPts val="0"/>
              </a:spcBef>
              <a:buNone/>
              <a:defRPr lang="en-GB" sz="3840" b="1" i="0" kern="1200" cap="none" spc="0" baseline="0" dirty="0">
                <a:solidFill>
                  <a:schemeClr val="tx1"/>
                </a:solidFill>
                <a:latin typeface="+mj-lt"/>
                <a:ea typeface="Segoe UI Black" panose="020B0A02040204020203" pitchFamily="34" charset="0"/>
                <a:cs typeface="Segoe UI Black" panose="020B0A02040204020203" pitchFamily="34" charset="0"/>
              </a:defRPr>
            </a:lvl1pPr>
          </a:lstStyle>
          <a:p>
            <a:pPr lvl="0"/>
            <a:r>
              <a:rPr lang="en-US"/>
              <a:t>Add contact name </a:t>
            </a:r>
            <a:br>
              <a:rPr lang="en-US"/>
            </a:br>
            <a:r>
              <a:rPr lang="en-US"/>
              <a:t>and email address </a:t>
            </a:r>
            <a:br>
              <a:rPr lang="en-US"/>
            </a:br>
            <a:endParaRPr lang="en-GB"/>
          </a:p>
        </p:txBody>
      </p:sp>
      <p:sp>
        <p:nvSpPr>
          <p:cNvPr id="6" name="TextBox 5">
            <a:hlinkClick r:id="rId2"/>
          </p:cNvPr>
          <p:cNvSpPr txBox="1"/>
          <p:nvPr userDrawn="1"/>
        </p:nvSpPr>
        <p:spPr>
          <a:xfrm>
            <a:off x="1248835" y="11558958"/>
            <a:ext cx="6336704" cy="590931"/>
          </a:xfrm>
          <a:prstGeom prst="rect">
            <a:avLst/>
          </a:prstGeom>
          <a:noFill/>
        </p:spPr>
        <p:txBody>
          <a:bodyPr wrap="square" lIns="0" tIns="0" rIns="0" bIns="0" rtlCol="0">
            <a:spAutoFit/>
          </a:bodyPr>
          <a:lstStyle/>
          <a:p>
            <a:r>
              <a:rPr lang="en-GB" sz="3840" b="1">
                <a:latin typeface="+mn-lt"/>
              </a:rPr>
              <a:t>www.burohappold.com</a:t>
            </a:r>
          </a:p>
        </p:txBody>
      </p:sp>
      <p:pic>
        <p:nvPicPr>
          <p:cNvPr id="15" name="Picture 14">
            <a:extLst>
              <a:ext uri="{FF2B5EF4-FFF2-40B4-BE49-F238E27FC236}">
                <a16:creationId xmlns:a16="http://schemas.microsoft.com/office/drawing/2014/main" id="{0A37A639-A27E-409A-BD46-8179CB5DF17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16484" y="1373113"/>
            <a:ext cx="4840515" cy="1382398"/>
          </a:xfrm>
          <a:prstGeom prst="rect">
            <a:avLst/>
          </a:prstGeom>
        </p:spPr>
      </p:pic>
    </p:spTree>
    <p:extLst>
      <p:ext uri="{BB962C8B-B14F-4D97-AF65-F5344CB8AC3E}">
        <p14:creationId xmlns:p14="http://schemas.microsoft.com/office/powerpoint/2010/main" val="508054724"/>
      </p:ext>
    </p:extLst>
  </p:cSld>
  <p:clrMapOvr>
    <a:masterClrMapping/>
  </p:clrMapOvr>
  <p:transition>
    <p:wipe dir="r"/>
  </p:transition>
  <p:extLst>
    <p:ext uri="{DCECCB84-F9BA-43D5-87BE-67443E8EF086}">
      <p15:sldGuideLst xmlns:p15="http://schemas.microsoft.com/office/powerpoint/2012/main">
        <p15:guide id="1" pos="787"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3_Blank cop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6D0470-FF3B-45AD-A2BB-FFD406518A07}"/>
              </a:ext>
            </a:extLst>
          </p:cNvPr>
          <p:cNvPicPr>
            <a:picLocks noChangeAspect="1"/>
          </p:cNvPicPr>
          <p:nvPr userDrawn="1"/>
        </p:nvPicPr>
        <p:blipFill>
          <a:blip r:embed="rId2"/>
          <a:stretch>
            <a:fillRect/>
          </a:stretch>
        </p:blipFill>
        <p:spPr>
          <a:xfrm>
            <a:off x="854440" y="12448891"/>
            <a:ext cx="2788171" cy="757248"/>
          </a:xfrm>
          <a:prstGeom prst="rect">
            <a:avLst/>
          </a:prstGeom>
        </p:spPr>
      </p:pic>
      <p:pic>
        <p:nvPicPr>
          <p:cNvPr id="3" name="Picture 2">
            <a:extLst>
              <a:ext uri="{FF2B5EF4-FFF2-40B4-BE49-F238E27FC236}">
                <a16:creationId xmlns:a16="http://schemas.microsoft.com/office/drawing/2014/main" id="{DC9E11C0-1520-429F-A491-B3CCCFA8D14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562408" y="11457954"/>
            <a:ext cx="967152" cy="1748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229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a:xfrm>
            <a:off x="1219200" y="12712700"/>
            <a:ext cx="5689600" cy="730250"/>
          </a:xfrm>
          <a:prstGeom prst="rect">
            <a:avLst/>
          </a:prstGeom>
        </p:spPr>
        <p:txBody>
          <a:bodyPr/>
          <a:lstStyle/>
          <a:p>
            <a:fld id="{F05ACD22-051F-574C-B8A7-96CEC2C2558D}" type="datetimeFigureOut">
              <a:rPr lang="en-US" smtClean="0"/>
              <a:t>5/24/2023</a:t>
            </a:fld>
            <a:endParaRPr lang="en-US"/>
          </a:p>
        </p:txBody>
      </p:sp>
      <p:sp>
        <p:nvSpPr>
          <p:cNvPr id="4" name="Footer Placeholder 3"/>
          <p:cNvSpPr>
            <a:spLocks noGrp="1"/>
          </p:cNvSpPr>
          <p:nvPr>
            <p:ph type="ftr" sz="quarter" idx="11"/>
          </p:nvPr>
        </p:nvSpPr>
        <p:spPr>
          <a:xfrm>
            <a:off x="8331200" y="12712700"/>
            <a:ext cx="7721600" cy="730250"/>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A37029B-929E-0943-AC1F-20F922C2F89F}" type="slidenum">
              <a:rPr lang="en-US" smtClean="0"/>
              <a:t>‹#›</a:t>
            </a:fld>
            <a:endParaRPr lang="en-US"/>
          </a:p>
        </p:txBody>
      </p:sp>
      <p:pic>
        <p:nvPicPr>
          <p:cNvPr id="6" name="Picture 5" descr="Title_Slide_ElectricC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8" name="TextBox 7"/>
          <p:cNvSpPr txBox="1"/>
          <p:nvPr userDrawn="1"/>
        </p:nvSpPr>
        <p:spPr>
          <a:xfrm>
            <a:off x="1003300" y="12791423"/>
            <a:ext cx="2501900" cy="461665"/>
          </a:xfrm>
          <a:prstGeom prst="rect">
            <a:avLst/>
          </a:prstGeom>
          <a:noFill/>
        </p:spPr>
        <p:txBody>
          <a:bodyPr wrap="square" rtlCol="0">
            <a:spAutoFit/>
          </a:bodyPr>
          <a:lstStyle/>
          <a:p>
            <a:pPr algn="l"/>
            <a:r>
              <a:rPr lang="en-US" sz="2400" b="1">
                <a:solidFill>
                  <a:schemeClr val="bg1"/>
                </a:solidFill>
                <a:latin typeface="+mj-lt"/>
              </a:rPr>
              <a:t>@DOEE_DC</a:t>
            </a:r>
          </a:p>
        </p:txBody>
      </p:sp>
      <p:pic>
        <p:nvPicPr>
          <p:cNvPr id="10" name="Picture 9"/>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342900" y="12703216"/>
            <a:ext cx="660400" cy="549872"/>
          </a:xfrm>
          <a:prstGeom prst="rect">
            <a:avLst/>
          </a:prstGeom>
        </p:spPr>
      </p:pic>
    </p:spTree>
    <p:extLst>
      <p:ext uri="{BB962C8B-B14F-4D97-AF65-F5344CB8AC3E}">
        <p14:creationId xmlns:p14="http://schemas.microsoft.com/office/powerpoint/2010/main" val="90996627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a:xfrm>
            <a:off x="1219200" y="12712700"/>
            <a:ext cx="5689600" cy="730250"/>
          </a:xfrm>
          <a:prstGeom prst="rect">
            <a:avLst/>
          </a:prstGeom>
        </p:spPr>
        <p:txBody>
          <a:bodyPr/>
          <a:lstStyle/>
          <a:p>
            <a:fld id="{F05ACD22-051F-574C-B8A7-96CEC2C2558D}" type="datetimeFigureOut">
              <a:rPr lang="en-US" smtClean="0"/>
              <a:t>5/24/2023</a:t>
            </a:fld>
            <a:endParaRPr lang="en-US"/>
          </a:p>
        </p:txBody>
      </p:sp>
      <p:sp>
        <p:nvSpPr>
          <p:cNvPr id="5" name="Footer Placeholder 4"/>
          <p:cNvSpPr>
            <a:spLocks noGrp="1"/>
          </p:cNvSpPr>
          <p:nvPr>
            <p:ph type="ftr" sz="quarter" idx="11"/>
          </p:nvPr>
        </p:nvSpPr>
        <p:spPr>
          <a:xfrm>
            <a:off x="8331200" y="12712700"/>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A37029B-929E-0943-AC1F-20F922C2F89F}" type="slidenum">
              <a:rPr lang="en-US" smtClean="0"/>
              <a:t>‹#›</a:t>
            </a:fld>
            <a:endParaRPr lang="en-US"/>
          </a:p>
        </p:txBody>
      </p:sp>
      <p:pic>
        <p:nvPicPr>
          <p:cNvPr id="7" name="Picture 6" descr="Title_Slide_FranklinSquar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9" name="TextBox 8"/>
          <p:cNvSpPr txBox="1"/>
          <p:nvPr userDrawn="1"/>
        </p:nvSpPr>
        <p:spPr>
          <a:xfrm>
            <a:off x="1003300" y="12791423"/>
            <a:ext cx="2501900" cy="461665"/>
          </a:xfrm>
          <a:prstGeom prst="rect">
            <a:avLst/>
          </a:prstGeom>
          <a:noFill/>
        </p:spPr>
        <p:txBody>
          <a:bodyPr wrap="square" rtlCol="0">
            <a:spAutoFit/>
          </a:bodyPr>
          <a:lstStyle/>
          <a:p>
            <a:pPr algn="l"/>
            <a:r>
              <a:rPr lang="en-US" sz="2400" b="1">
                <a:solidFill>
                  <a:schemeClr val="bg1"/>
                </a:solidFill>
                <a:latin typeface="+mj-lt"/>
              </a:rPr>
              <a:t>@DOEE_DC</a:t>
            </a:r>
          </a:p>
        </p:txBody>
      </p:sp>
      <p:pic>
        <p:nvPicPr>
          <p:cNvPr id="11" name="Picture 10"/>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342900" y="12703216"/>
            <a:ext cx="660400" cy="549872"/>
          </a:xfrm>
          <a:prstGeom prst="rect">
            <a:avLst/>
          </a:prstGeom>
        </p:spPr>
      </p:pic>
    </p:spTree>
    <p:extLst>
      <p:ext uri="{BB962C8B-B14F-4D97-AF65-F5344CB8AC3E}">
        <p14:creationId xmlns:p14="http://schemas.microsoft.com/office/powerpoint/2010/main" val="16722895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4" name="Date Placeholder 3"/>
          <p:cNvSpPr>
            <a:spLocks noGrp="1"/>
          </p:cNvSpPr>
          <p:nvPr>
            <p:ph type="dt" sz="half" idx="10"/>
          </p:nvPr>
        </p:nvSpPr>
        <p:spPr>
          <a:xfrm>
            <a:off x="1219200" y="12712700"/>
            <a:ext cx="5689600" cy="730250"/>
          </a:xfrm>
          <a:prstGeom prst="rect">
            <a:avLst/>
          </a:prstGeom>
        </p:spPr>
        <p:txBody>
          <a:bodyPr/>
          <a:lstStyle/>
          <a:p>
            <a:fld id="{F05ACD22-051F-574C-B8A7-96CEC2C2558D}" type="datetimeFigureOut">
              <a:rPr lang="en-US" smtClean="0"/>
              <a:t>5/24/2023</a:t>
            </a:fld>
            <a:endParaRPr lang="en-US"/>
          </a:p>
        </p:txBody>
      </p:sp>
      <p:sp>
        <p:nvSpPr>
          <p:cNvPr id="5" name="Footer Placeholder 4"/>
          <p:cNvSpPr>
            <a:spLocks noGrp="1"/>
          </p:cNvSpPr>
          <p:nvPr>
            <p:ph type="ftr" sz="quarter" idx="11"/>
          </p:nvPr>
        </p:nvSpPr>
        <p:spPr>
          <a:xfrm>
            <a:off x="8331200" y="12712700"/>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A37029B-929E-0943-AC1F-20F922C2F89F}" type="slidenum">
              <a:rPr lang="en-US" smtClean="0"/>
              <a:t>‹#›</a:t>
            </a:fld>
            <a:endParaRPr lang="en-US"/>
          </a:p>
        </p:txBody>
      </p:sp>
      <p:pic>
        <p:nvPicPr>
          <p:cNvPr id="7" name="Picture 6" descr="Title_Slide_BensChili.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9" name="TextBox 8"/>
          <p:cNvSpPr txBox="1"/>
          <p:nvPr userDrawn="1"/>
        </p:nvSpPr>
        <p:spPr>
          <a:xfrm>
            <a:off x="1003300" y="12791423"/>
            <a:ext cx="2501900" cy="461665"/>
          </a:xfrm>
          <a:prstGeom prst="rect">
            <a:avLst/>
          </a:prstGeom>
          <a:noFill/>
        </p:spPr>
        <p:txBody>
          <a:bodyPr wrap="square" rtlCol="0">
            <a:spAutoFit/>
          </a:bodyPr>
          <a:lstStyle/>
          <a:p>
            <a:pPr algn="l"/>
            <a:r>
              <a:rPr lang="en-US" sz="2400" b="1">
                <a:solidFill>
                  <a:schemeClr val="bg1"/>
                </a:solidFill>
                <a:latin typeface="+mj-lt"/>
              </a:rPr>
              <a:t>@DOEE_DC</a:t>
            </a:r>
          </a:p>
        </p:txBody>
      </p:sp>
      <p:pic>
        <p:nvPicPr>
          <p:cNvPr id="11" name="Picture 10"/>
          <p:cNvPicPr>
            <a:picLocks noChangeAspect="1"/>
          </p:cNvPicPr>
          <p:nvPr userDrawn="1"/>
        </p:nvPicPr>
        <p:blipFill>
          <a:blip r:embed="rId3" cstate="print">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tretch>
            <a:fillRect/>
          </a:stretch>
        </p:blipFill>
        <p:spPr>
          <a:xfrm>
            <a:off x="342900" y="12703216"/>
            <a:ext cx="660400" cy="549872"/>
          </a:xfrm>
          <a:prstGeom prst="rect">
            <a:avLst/>
          </a:prstGeom>
        </p:spPr>
      </p:pic>
    </p:spTree>
    <p:extLst>
      <p:ext uri="{BB962C8B-B14F-4D97-AF65-F5344CB8AC3E}">
        <p14:creationId xmlns:p14="http://schemas.microsoft.com/office/powerpoint/2010/main" val="413037299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9" Type="http://schemas.openxmlformats.org/officeDocument/2006/relationships/theme" Target="../theme/theme3.xml"/><Relationship Id="rId21" Type="http://schemas.openxmlformats.org/officeDocument/2006/relationships/slideLayout" Target="../slideLayouts/slideLayout45.xml"/><Relationship Id="rId34" Type="http://schemas.openxmlformats.org/officeDocument/2006/relationships/slideLayout" Target="../slideLayouts/slideLayout58.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slideLayout" Target="../slideLayouts/slideLayout53.xml"/><Relationship Id="rId41" Type="http://schemas.openxmlformats.org/officeDocument/2006/relationships/image" Target="../media/image14.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slideLayout" Target="../slideLayouts/slideLayout56.xml"/><Relationship Id="rId37" Type="http://schemas.openxmlformats.org/officeDocument/2006/relationships/slideLayout" Target="../slideLayouts/slideLayout61.xml"/><Relationship Id="rId40" Type="http://schemas.openxmlformats.org/officeDocument/2006/relationships/image" Target="../media/image3.png"/><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36" Type="http://schemas.openxmlformats.org/officeDocument/2006/relationships/slideLayout" Target="../slideLayouts/slideLayout60.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slideLayout" Target="../slideLayouts/slideLayout55.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slideLayout" Target="../slideLayouts/slideLayout54.xml"/><Relationship Id="rId35" Type="http://schemas.openxmlformats.org/officeDocument/2006/relationships/slideLayout" Target="../slideLayouts/slideLayout59.xml"/><Relationship Id="rId8" Type="http://schemas.openxmlformats.org/officeDocument/2006/relationships/slideLayout" Target="../slideLayouts/slideLayout32.xml"/><Relationship Id="rId3" Type="http://schemas.openxmlformats.org/officeDocument/2006/relationships/slideLayout" Target="../slideLayouts/slideLayout27.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slideLayout" Target="../slideLayouts/slideLayout57.xml"/><Relationship Id="rId38"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CEP_logo.png"/>
          <p:cNvPicPr>
            <a:picLocks noChangeAspect="1"/>
          </p:cNvPicPr>
          <p:nvPr/>
        </p:nvPicPr>
        <p:blipFill>
          <a:blip r:embed="rId15" cstate="print">
            <a:extLst>
              <a:ext uri="{28A0092B-C50C-407E-A947-70E740481C1C}">
                <a14:useLocalDpi xmlns:a14="http://schemas.microsoft.com/office/drawing/2010/main" val="0"/>
              </a:ext>
            </a:extLst>
          </a:blip>
          <a:srcRect t="34" b="34"/>
          <a:stretch>
            <a:fillRect/>
          </a:stretch>
        </p:blipFill>
        <p:spPr>
          <a:xfrm>
            <a:off x="21657405" y="787995"/>
            <a:ext cx="1897190" cy="1916482"/>
          </a:xfrm>
          <a:prstGeom prst="rect">
            <a:avLst/>
          </a:prstGeom>
          <a:ln w="12700">
            <a:miter lim="400000"/>
          </a:ln>
        </p:spPr>
      </p:pic>
      <p:pic>
        <p:nvPicPr>
          <p:cNvPr id="4" name="integral_logo.png"/>
          <p:cNvPicPr>
            <a:picLocks noChangeAspect="1"/>
          </p:cNvPicPr>
          <p:nvPr/>
        </p:nvPicPr>
        <p:blipFill>
          <a:blip cstate="print">
            <a:extLst>
              <a:ext uri="{28A0092B-C50C-407E-A947-70E740481C1C}">
                <a14:useLocalDpi xmlns:a14="http://schemas.microsoft.com/office/drawing/2010/main" val="0"/>
              </a:ext>
            </a:extLst>
          </a:blip>
          <a:srcRect t="94" b="94"/>
          <a:stretch>
            <a:fillRect/>
          </a:stretch>
        </p:blipFill>
        <p:spPr>
          <a:xfrm>
            <a:off x="1242317" y="11670569"/>
            <a:ext cx="2570692" cy="990698"/>
          </a:xfrm>
          <a:prstGeom prst="rect">
            <a:avLst/>
          </a:prstGeom>
          <a:ln w="12700">
            <a:miter lim="400000"/>
          </a:ln>
        </p:spPr>
      </p:pic>
      <p:sp>
        <p:nvSpPr>
          <p:cNvPr id="6" name="Shape 6"/>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rPr lang="en-US"/>
              <a:t>TITLE TEXT</a:t>
            </a:r>
          </a:p>
        </p:txBody>
      </p:sp>
      <p:sp>
        <p:nvSpPr>
          <p:cNvPr id="7" name="Shape 7"/>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8" name="Shape 8"/>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82" r:id="rId1"/>
    <p:sldLayoutId id="2147483689" r:id="rId2"/>
    <p:sldLayoutId id="2147483686" r:id="rId3"/>
    <p:sldLayoutId id="2147483683" r:id="rId4"/>
    <p:sldLayoutId id="2147483685" r:id="rId5"/>
    <p:sldLayoutId id="2147483684" r:id="rId6"/>
    <p:sldLayoutId id="2147483665" r:id="rId7"/>
    <p:sldLayoutId id="2147483661" r:id="rId8"/>
    <p:sldLayoutId id="2147483687" r:id="rId9"/>
    <p:sldLayoutId id="2147483688" r:id="rId10"/>
    <p:sldLayoutId id="2147483669" r:id="rId11"/>
    <p:sldLayoutId id="2147483666" r:id="rId12"/>
    <p:sldLayoutId id="2147483660" r:id="rId13"/>
  </p:sldLayoutIdLst>
  <p:transition spd="med"/>
  <p:txStyles>
    <p:titleStyle>
      <a:lvl1pPr marL="0" marR="0" indent="0" algn="ctr" defTabSz="825500" rtl="0" latinLnBrk="0">
        <a:lnSpc>
          <a:spcPct val="100000"/>
        </a:lnSpc>
        <a:spcBef>
          <a:spcPts val="0"/>
        </a:spcBef>
        <a:spcAft>
          <a:spcPts val="0"/>
        </a:spcAft>
        <a:buClrTx/>
        <a:buSzTx/>
        <a:buFontTx/>
        <a:buNone/>
        <a:tabLst/>
        <a:defRPr sz="11200" b="1" i="0" u="none" strike="noStrike" cap="none" spc="0" baseline="0">
          <a:ln>
            <a:noFill/>
          </a:ln>
          <a:solidFill>
            <a:srgbClr val="000000"/>
          </a:solidFill>
          <a:uFillTx/>
          <a:latin typeface="Neutra Text" pitchFamily="50" charset="0"/>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35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Century Gothic" panose="020B0502020202020204" pitchFamily="34" charset="0"/>
          <a:ea typeface="+mn-ea"/>
          <a:cs typeface="+mn-cs"/>
          <a:sym typeface="Helvetica Light"/>
        </a:defRPr>
      </a:lvl1pPr>
      <a:lvl2pPr marL="1270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Century Gothic" panose="020B0502020202020204" pitchFamily="34" charset="0"/>
          <a:ea typeface="+mn-ea"/>
          <a:cs typeface="+mn-cs"/>
          <a:sym typeface="Helvetica Light"/>
        </a:defRPr>
      </a:lvl2pPr>
      <a:lvl3pPr marL="1905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Century Gothic" panose="020B0502020202020204" pitchFamily="34" charset="0"/>
          <a:ea typeface="+mn-ea"/>
          <a:cs typeface="+mn-cs"/>
          <a:sym typeface="Helvetica Light"/>
        </a:defRPr>
      </a:lvl3pPr>
      <a:lvl4pPr marL="2540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Century Gothic" panose="020B0502020202020204" pitchFamily="34" charset="0"/>
          <a:ea typeface="+mn-ea"/>
          <a:cs typeface="+mn-cs"/>
          <a:sym typeface="Helvetica Light"/>
        </a:defRPr>
      </a:lvl4pPr>
      <a:lvl5pPr marL="3175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Century Gothic" panose="020B0502020202020204" pitchFamily="34" charset="0"/>
          <a:ea typeface="+mn-ea"/>
          <a:cs typeface="+mn-cs"/>
          <a:sym typeface="Helvetica Light"/>
        </a:defRPr>
      </a:lvl5pPr>
      <a:lvl6pPr marL="3810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latinLnBrk="0">
        <a:lnSpc>
          <a:spcPct val="100000"/>
        </a:lnSpc>
        <a:spcBef>
          <a:spcPts val="52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549275"/>
            <a:ext cx="21945600" cy="2286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19200" y="3200400"/>
            <a:ext cx="21945600" cy="90519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19200" y="12712700"/>
            <a:ext cx="5689600" cy="730250"/>
          </a:xfrm>
          <a:prstGeom prst="rect">
            <a:avLst/>
          </a:prstGeom>
        </p:spPr>
        <p:txBody>
          <a:bodyPr vert="horz" lIns="91440" tIns="45720" rIns="91440" bIns="45720" rtlCol="0" anchor="ctr"/>
          <a:lstStyle>
            <a:lvl1pPr algn="l">
              <a:defRPr sz="1200">
                <a:solidFill>
                  <a:schemeClr val="tx1">
                    <a:tint val="75000"/>
                  </a:schemeClr>
                </a:solidFill>
              </a:defRPr>
            </a:lvl1pPr>
          </a:lstStyle>
          <a:p>
            <a:fld id="{7912F3A4-332C-4A2C-B337-9D4BA7DCBB1B}" type="datetimeFigureOut">
              <a:rPr lang="en-US" smtClean="0"/>
              <a:t>5/24/2023</a:t>
            </a:fld>
            <a:endParaRPr lang="en-US"/>
          </a:p>
        </p:txBody>
      </p:sp>
      <p:sp>
        <p:nvSpPr>
          <p:cNvPr id="5" name="Footer Placeholder 4"/>
          <p:cNvSpPr>
            <a:spLocks noGrp="1"/>
          </p:cNvSpPr>
          <p:nvPr>
            <p:ph type="ftr" sz="quarter" idx="3"/>
          </p:nvPr>
        </p:nvSpPr>
        <p:spPr>
          <a:xfrm>
            <a:off x="8331200" y="12712700"/>
            <a:ext cx="7721600"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475200" y="12712700"/>
            <a:ext cx="5689600" cy="730250"/>
          </a:xfrm>
          <a:prstGeom prst="rect">
            <a:avLst/>
          </a:prstGeom>
        </p:spPr>
        <p:txBody>
          <a:bodyPr vert="horz" lIns="91440" tIns="45720" rIns="91440" bIns="45720" rtlCol="0" anchor="ctr"/>
          <a:lstStyle>
            <a:lvl1pPr algn="r">
              <a:defRPr sz="1200">
                <a:solidFill>
                  <a:schemeClr val="tx1">
                    <a:tint val="75000"/>
                  </a:schemeClr>
                </a:solidFill>
              </a:defRPr>
            </a:lvl1pPr>
          </a:lstStyle>
          <a:p>
            <a:fld id="{388D5832-81CF-43DE-8ED1-6A1F180CD89A}" type="slidenum">
              <a:rPr lang="en-US" smtClean="0"/>
              <a:t>‹#›</a:t>
            </a:fld>
            <a:endParaRPr lang="en-US"/>
          </a:p>
        </p:txBody>
      </p:sp>
    </p:spTree>
    <p:extLst>
      <p:ext uri="{BB962C8B-B14F-4D97-AF65-F5344CB8AC3E}">
        <p14:creationId xmlns:p14="http://schemas.microsoft.com/office/powerpoint/2010/main" val="95865740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2" y="12063732"/>
            <a:ext cx="24384003" cy="166752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1"/>
          <p:cNvSpPr>
            <a:spLocks noGrp="1"/>
          </p:cNvSpPr>
          <p:nvPr>
            <p:ph type="sldNum" sz="quarter" idx="4"/>
          </p:nvPr>
        </p:nvSpPr>
        <p:spPr>
          <a:xfrm>
            <a:off x="21746627" y="12632083"/>
            <a:ext cx="692181" cy="538339"/>
          </a:xfrm>
          <a:prstGeom prst="rect">
            <a:avLst/>
          </a:prstGeom>
        </p:spPr>
        <p:txBody>
          <a:bodyPr vert="horz" lIns="0" tIns="0" rIns="0" bIns="0" rtlCol="0" anchor="ctr"/>
          <a:lstStyle>
            <a:lvl1pPr algn="ctr">
              <a:defRPr sz="1920">
                <a:solidFill>
                  <a:schemeClr val="tx2"/>
                </a:solidFill>
                <a:latin typeface="Century Gothic" panose="020B0502020202020204" pitchFamily="34" charset="0"/>
              </a:defRPr>
            </a:lvl1pPr>
          </a:lstStyle>
          <a:p>
            <a:fld id="{9CA745CD-3612-4869-A47A-60441A1959BE}" type="slidenum">
              <a:rPr lang="en-GB" smtClean="0"/>
              <a:pPr/>
              <a:t>‹#›</a:t>
            </a:fld>
            <a:endParaRPr lang="en-GB"/>
          </a:p>
        </p:txBody>
      </p:sp>
      <p:pic>
        <p:nvPicPr>
          <p:cNvPr id="10" name="Picture 9">
            <a:extLst>
              <a:ext uri="{FF2B5EF4-FFF2-40B4-BE49-F238E27FC236}">
                <a16:creationId xmlns:a16="http://schemas.microsoft.com/office/drawing/2014/main" id="{83D916E0-DFC3-A8F1-43F1-035EE684F317}"/>
              </a:ext>
            </a:extLst>
          </p:cNvPr>
          <p:cNvPicPr>
            <a:picLocks noChangeAspect="1"/>
          </p:cNvPicPr>
          <p:nvPr userDrawn="1"/>
        </p:nvPicPr>
        <p:blipFill>
          <a:blip r:embed="rId40"/>
          <a:stretch>
            <a:fillRect/>
          </a:stretch>
        </p:blipFill>
        <p:spPr>
          <a:xfrm>
            <a:off x="854440" y="12448891"/>
            <a:ext cx="2788171" cy="757248"/>
          </a:xfrm>
          <a:prstGeom prst="rect">
            <a:avLst/>
          </a:prstGeom>
        </p:spPr>
      </p:pic>
      <p:pic>
        <p:nvPicPr>
          <p:cNvPr id="11" name="Picture 10">
            <a:extLst>
              <a:ext uri="{FF2B5EF4-FFF2-40B4-BE49-F238E27FC236}">
                <a16:creationId xmlns:a16="http://schemas.microsoft.com/office/drawing/2014/main" id="{6466DBC9-1618-FA61-07D5-7F1BB6022813}"/>
              </a:ext>
            </a:extLst>
          </p:cNvPr>
          <p:cNvPicPr>
            <a:picLocks noChangeAspect="1" noChangeArrowheads="1"/>
          </p:cNvPicPr>
          <p:nvPr userDrawn="1"/>
        </p:nvPicPr>
        <p:blipFill>
          <a:blip r:embed="rId41" cstate="print">
            <a:extLst>
              <a:ext uri="{28A0092B-C50C-407E-A947-70E740481C1C}">
                <a14:useLocalDpi xmlns:a14="http://schemas.microsoft.com/office/drawing/2010/main" val="0"/>
              </a:ext>
            </a:extLst>
          </a:blip>
          <a:srcRect/>
          <a:stretch>
            <a:fillRect/>
          </a:stretch>
        </p:blipFill>
        <p:spPr bwMode="auto">
          <a:xfrm>
            <a:off x="22754784" y="11457954"/>
            <a:ext cx="967152" cy="1748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221770"/>
      </p:ext>
    </p:extLst>
  </p:cSld>
  <p:clrMap bg1="lt1" tx1="dk1" bg2="lt2" tx2="dk2" accent1="accent1" accent2="accent2" accent3="accent3" accent4="accent4" accent5="accent5" accent6="accent6" hlink="hlink" folHlink="folHlink"/>
  <p:sldLayoutIdLst>
    <p:sldLayoutId id="2147483852" r:id="rId1"/>
    <p:sldLayoutId id="2147483997" r:id="rId2"/>
    <p:sldLayoutId id="2147483853" r:id="rId3"/>
    <p:sldLayoutId id="2147484005" r:id="rId4"/>
    <p:sldLayoutId id="2147484021" r:id="rId5"/>
    <p:sldLayoutId id="2147483834" r:id="rId6"/>
    <p:sldLayoutId id="2147484004" r:id="rId7"/>
    <p:sldLayoutId id="2147483854" r:id="rId8"/>
    <p:sldLayoutId id="2147484003" r:id="rId9"/>
    <p:sldLayoutId id="2147483938" r:id="rId10"/>
    <p:sldLayoutId id="2147483998" r:id="rId11"/>
    <p:sldLayoutId id="2147484012" r:id="rId12"/>
    <p:sldLayoutId id="2147483837" r:id="rId13"/>
    <p:sldLayoutId id="2147484002" r:id="rId14"/>
    <p:sldLayoutId id="2147484007" r:id="rId15"/>
    <p:sldLayoutId id="2147484009" r:id="rId16"/>
    <p:sldLayoutId id="2147484011" r:id="rId17"/>
    <p:sldLayoutId id="2147483841" r:id="rId18"/>
    <p:sldLayoutId id="2147483842" r:id="rId19"/>
    <p:sldLayoutId id="2147483843" r:id="rId20"/>
    <p:sldLayoutId id="2147483844" r:id="rId21"/>
    <p:sldLayoutId id="2147484022" r:id="rId22"/>
    <p:sldLayoutId id="2147483845" r:id="rId23"/>
    <p:sldLayoutId id="2147483846" r:id="rId24"/>
    <p:sldLayoutId id="2147484013" r:id="rId25"/>
    <p:sldLayoutId id="2147484014" r:id="rId26"/>
    <p:sldLayoutId id="2147483847" r:id="rId27"/>
    <p:sldLayoutId id="2147483848" r:id="rId28"/>
    <p:sldLayoutId id="2147483849" r:id="rId29"/>
    <p:sldLayoutId id="2147484010" r:id="rId30"/>
    <p:sldLayoutId id="2147484015" r:id="rId31"/>
    <p:sldLayoutId id="2147484016" r:id="rId32"/>
    <p:sldLayoutId id="2147484017" r:id="rId33"/>
    <p:sldLayoutId id="2147484018" r:id="rId34"/>
    <p:sldLayoutId id="2147484019" r:id="rId35"/>
    <p:sldLayoutId id="2147484020" r:id="rId36"/>
    <p:sldLayoutId id="2147484001" r:id="rId37"/>
    <p:sldLayoutId id="2147484023" r:id="rId38"/>
  </p:sldLayoutIdLst>
  <p:transition>
    <p:wipe dir="r"/>
  </p:transition>
  <p:hf hdr="0" ftr="0" dt="0"/>
  <p:txStyles>
    <p:titleStyle>
      <a:lvl1pPr algn="ctr" defTabSz="2194560" rtl="0" eaLnBrk="1" latinLnBrk="0" hangingPunct="1">
        <a:spcBef>
          <a:spcPct val="0"/>
        </a:spcBef>
        <a:buNone/>
        <a:defRPr sz="10560" kern="1200">
          <a:solidFill>
            <a:schemeClr val="tx1"/>
          </a:solidFill>
          <a:latin typeface="+mj-lt"/>
          <a:ea typeface="+mj-ea"/>
          <a:cs typeface="+mj-cs"/>
        </a:defRPr>
      </a:lvl1pPr>
    </p:titleStyle>
    <p:bodyStyle>
      <a:lvl1pPr marL="822960" indent="-822960" algn="l" defTabSz="2194560" rtl="0" eaLnBrk="1" latinLnBrk="0" hangingPunct="1">
        <a:spcBef>
          <a:spcPct val="20000"/>
        </a:spcBef>
        <a:buFont typeface="Arial" pitchFamily="34" charset="0"/>
        <a:buChar char="•"/>
        <a:defRPr sz="7680" kern="1200">
          <a:solidFill>
            <a:schemeClr val="tx1"/>
          </a:solidFill>
          <a:latin typeface="+mn-lt"/>
          <a:ea typeface="+mn-ea"/>
          <a:cs typeface="+mn-cs"/>
        </a:defRPr>
      </a:lvl1pPr>
      <a:lvl2pPr marL="1783080" indent="-685800" algn="l" defTabSz="2194560" rtl="0" eaLnBrk="1" latinLnBrk="0" hangingPunct="1">
        <a:spcBef>
          <a:spcPct val="20000"/>
        </a:spcBef>
        <a:buFont typeface="Arial" pitchFamily="34" charset="0"/>
        <a:buChar char="–"/>
        <a:defRPr sz="6720" kern="1200">
          <a:solidFill>
            <a:schemeClr val="tx1"/>
          </a:solidFill>
          <a:latin typeface="+mn-lt"/>
          <a:ea typeface="+mn-ea"/>
          <a:cs typeface="+mn-cs"/>
        </a:defRPr>
      </a:lvl2pPr>
      <a:lvl3pPr marL="2743200" indent="-548640" algn="l" defTabSz="2194560" rtl="0" eaLnBrk="1" latinLnBrk="0" hangingPunct="1">
        <a:spcBef>
          <a:spcPct val="20000"/>
        </a:spcBef>
        <a:buFont typeface="Arial" pitchFamily="34" charset="0"/>
        <a:buChar char="•"/>
        <a:defRPr sz="5760" kern="1200">
          <a:solidFill>
            <a:schemeClr val="tx1"/>
          </a:solidFill>
          <a:latin typeface="+mn-lt"/>
          <a:ea typeface="+mn-ea"/>
          <a:cs typeface="+mn-cs"/>
        </a:defRPr>
      </a:lvl3pPr>
      <a:lvl4pPr marL="3840480" indent="-548640" algn="l" defTabSz="2194560"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937760" indent="-548640" algn="l" defTabSz="2194560"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6035040" indent="-548640" algn="l" defTabSz="2194560"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132320" indent="-548640" algn="l" defTabSz="2194560"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229600" indent="-548640" algn="l" defTabSz="2194560"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326880" indent="-548640" algn="l" defTabSz="2194560"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586" userDrawn="1">
          <p15:clr>
            <a:srgbClr val="F26B43"/>
          </p15:clr>
        </p15:guide>
        <p15:guide id="2" pos="789" userDrawn="1">
          <p15:clr>
            <a:srgbClr val="F26B43"/>
          </p15:clr>
        </p15:guide>
        <p15:guide id="3" pos="14573" userDrawn="1">
          <p15:clr>
            <a:srgbClr val="F26B43"/>
          </p15:clr>
        </p15:guide>
        <p15:guide id="4" orient="horz" pos="2033" userDrawn="1">
          <p15:clr>
            <a:srgbClr val="F26B43"/>
          </p15:clr>
        </p15:guide>
        <p15:guide id="5" orient="horz" pos="813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35.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9.svg"/></Relationships>
</file>

<file path=ppt/slides/_rels/slide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EFD6B8-3491-4560-8331-6B29E995CED4}"/>
              </a:ext>
            </a:extLst>
          </p:cNvPr>
          <p:cNvSpPr txBox="1"/>
          <p:nvPr/>
        </p:nvSpPr>
        <p:spPr>
          <a:xfrm>
            <a:off x="854439" y="5135095"/>
            <a:ext cx="16039476" cy="25494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1500" b="1" i="0" u="none" strike="noStrike" cap="none" spc="0" normalizeH="0" baseline="0">
                <a:ln>
                  <a:noFill/>
                </a:ln>
                <a:solidFill>
                  <a:srgbClr val="000000"/>
                </a:solidFill>
                <a:effectLst/>
                <a:uFillTx/>
                <a:latin typeface="Century Gothic" panose="020B0502020202020204" pitchFamily="34" charset="0"/>
                <a:sym typeface="Helvetica Light"/>
              </a:rPr>
              <a:t>CLEAN ENERGY DC 2.0</a:t>
            </a:r>
          </a:p>
          <a:p>
            <a:pPr marL="0" marR="0" indent="0" algn="ctr" defTabSz="825500" rtl="0" fontAlgn="auto" latinLnBrk="0" hangingPunct="0">
              <a:lnSpc>
                <a:spcPct val="100000"/>
              </a:lnSpc>
              <a:spcBef>
                <a:spcPts val="0"/>
              </a:spcBef>
              <a:spcAft>
                <a:spcPts val="0"/>
              </a:spcAft>
              <a:buClrTx/>
              <a:buSzTx/>
              <a:buFontTx/>
              <a:buNone/>
              <a:tabLst/>
            </a:pPr>
            <a:r>
              <a:rPr lang="en-US" sz="4400">
                <a:latin typeface="Century Gothic" panose="020B0502020202020204" pitchFamily="34" charset="0"/>
              </a:rPr>
              <a:t>THE DISTRICT OF COLUMBIA CLIMATE AND ENERGY PLAN</a:t>
            </a:r>
            <a:endParaRPr kumimoji="0" lang="en-US" sz="4400" i="0" u="none" strike="noStrike" cap="none" spc="0" normalizeH="0" baseline="0">
              <a:ln>
                <a:noFill/>
              </a:ln>
              <a:solidFill>
                <a:srgbClr val="000000"/>
              </a:solidFill>
              <a:effectLst/>
              <a:uFillTx/>
              <a:latin typeface="Century Gothic" panose="020B0502020202020204" pitchFamily="34" charset="0"/>
              <a:sym typeface="Helvetica Light"/>
            </a:endParaRPr>
          </a:p>
        </p:txBody>
      </p:sp>
      <p:pic>
        <p:nvPicPr>
          <p:cNvPr id="4" name="Picture 3" descr="Logo, company name&#10;&#10;Description automatically generated with medium confidence">
            <a:extLst>
              <a:ext uri="{FF2B5EF4-FFF2-40B4-BE49-F238E27FC236}">
                <a16:creationId xmlns:a16="http://schemas.microsoft.com/office/drawing/2014/main" id="{25D38151-E295-469B-A5E2-BA7ABC45092C}"/>
              </a:ext>
            </a:extLst>
          </p:cNvPr>
          <p:cNvPicPr>
            <a:picLocks noChangeAspect="1"/>
          </p:cNvPicPr>
          <p:nvPr/>
        </p:nvPicPr>
        <p:blipFill rotWithShape="1">
          <a:blip r:embed="rId3">
            <a:extLst>
              <a:ext uri="{28A0092B-C50C-407E-A947-70E740481C1C}">
                <a14:useLocalDpi xmlns:a14="http://schemas.microsoft.com/office/drawing/2010/main" val="0"/>
              </a:ext>
            </a:extLst>
          </a:blip>
          <a:srcRect l="21205" t="4332" r="22491" b="6567"/>
          <a:stretch/>
        </p:blipFill>
        <p:spPr>
          <a:xfrm>
            <a:off x="18279396" y="1888760"/>
            <a:ext cx="5250165" cy="10752052"/>
          </a:xfrm>
          <a:prstGeom prst="rect">
            <a:avLst/>
          </a:prstGeom>
        </p:spPr>
      </p:pic>
      <p:pic>
        <p:nvPicPr>
          <p:cNvPr id="7" name="Picture 6" descr="DOEE Agency logo">
            <a:extLst>
              <a:ext uri="{FF2B5EF4-FFF2-40B4-BE49-F238E27FC236}">
                <a16:creationId xmlns:a16="http://schemas.microsoft.com/office/drawing/2014/main" id="{3D69EEA2-619E-4F69-82E8-D7E366B731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023" y="12485873"/>
            <a:ext cx="2708373" cy="704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77816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80E8E5-D043-E337-5917-0C0D1D9CDCC2}"/>
              </a:ext>
            </a:extLst>
          </p:cNvPr>
          <p:cNvSpPr txBox="1"/>
          <p:nvPr/>
        </p:nvSpPr>
        <p:spPr>
          <a:xfrm>
            <a:off x="955964" y="966755"/>
            <a:ext cx="15479173"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dirty="0">
                <a:ln>
                  <a:noFill/>
                </a:ln>
                <a:solidFill>
                  <a:srgbClr val="000000"/>
                </a:solidFill>
                <a:effectLst/>
                <a:uFillTx/>
                <a:latin typeface="Century Gothic" panose="020B0502020202020204" pitchFamily="34" charset="0"/>
                <a:sym typeface="Helvetica Light"/>
              </a:rPr>
              <a:t>New or expanded topics being considered</a:t>
            </a:r>
          </a:p>
        </p:txBody>
      </p:sp>
      <p:sp>
        <p:nvSpPr>
          <p:cNvPr id="3" name="TextBox 2">
            <a:extLst>
              <a:ext uri="{FF2B5EF4-FFF2-40B4-BE49-F238E27FC236}">
                <a16:creationId xmlns:a16="http://schemas.microsoft.com/office/drawing/2014/main" id="{B5B89589-E05D-211B-F0AE-81589F0042CD}"/>
              </a:ext>
            </a:extLst>
          </p:cNvPr>
          <p:cNvSpPr txBox="1"/>
          <p:nvPr/>
        </p:nvSpPr>
        <p:spPr>
          <a:xfrm>
            <a:off x="955964" y="1402772"/>
            <a:ext cx="20057651" cy="121982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914400" rtlCol="0" anchor="t">
            <a:spAutoFit/>
          </a:bodyPr>
          <a:lstStyle/>
          <a:p>
            <a:pPr marR="0" algn="l" defTabSz="825500" rtl="0" fontAlgn="auto" latinLnBrk="0" hangingPunct="0">
              <a:lnSpc>
                <a:spcPct val="100000"/>
              </a:lnSpc>
              <a:spcBef>
                <a:spcPts val="0"/>
              </a:spcBef>
              <a:spcAft>
                <a:spcPts val="4800"/>
              </a:spcAft>
              <a:buClrTx/>
              <a:buSzTx/>
              <a:tabLst/>
            </a:pPr>
            <a:endParaRPr kumimoji="0" lang="en-US" sz="5400" b="1" i="0" u="none" strike="noStrike" cap="none" spc="0" normalizeH="0" baseline="0" dirty="0">
              <a:ln>
                <a:noFill/>
              </a:ln>
              <a:solidFill>
                <a:srgbClr val="1E8D44"/>
              </a:solidFill>
              <a:effectLst/>
              <a:uFillTx/>
              <a:latin typeface="Century Gothic" panose="020B0502020202020204" pitchFamily="34" charset="0"/>
              <a:sym typeface="Helvetica Light"/>
            </a:endParaRPr>
          </a:p>
          <a:p>
            <a:pPr marR="0" algn="l" defTabSz="825500">
              <a:lnSpc>
                <a:spcPct val="100000"/>
              </a:lnSpc>
              <a:spcBef>
                <a:spcPts val="0"/>
              </a:spcBef>
              <a:spcAft>
                <a:spcPts val="4800"/>
              </a:spcAft>
              <a:buClrTx/>
              <a:buSzTx/>
              <a:tabLst/>
            </a:pPr>
            <a:r>
              <a:rPr lang="en-US" sz="4400" b="0" i="0" u="none" strike="noStrike" cap="none" spc="0" normalizeH="0" baseline="0" dirty="0">
                <a:ln>
                  <a:noFill/>
                </a:ln>
                <a:solidFill>
                  <a:srgbClr val="000000"/>
                </a:solidFill>
                <a:effectLst/>
                <a:uFillTx/>
                <a:latin typeface="Century Gothic" panose="020B0502020202020204" pitchFamily="34" charset="0"/>
              </a:rPr>
              <a:t>Embodied Carbon</a:t>
            </a:r>
          </a:p>
          <a:p>
            <a:pPr marR="0" algn="l" defTabSz="825500">
              <a:lnSpc>
                <a:spcPct val="100000"/>
              </a:lnSpc>
              <a:spcBef>
                <a:spcPts val="0"/>
              </a:spcBef>
              <a:spcAft>
                <a:spcPts val="4800"/>
              </a:spcAft>
              <a:buClrTx/>
              <a:buSzTx/>
              <a:tabLst/>
            </a:pPr>
            <a:r>
              <a:rPr lang="en-US" sz="4400" dirty="0">
                <a:latin typeface="Century Gothic" panose="020B0502020202020204" pitchFamily="34" charset="0"/>
              </a:rPr>
              <a:t>Resilient design</a:t>
            </a:r>
          </a:p>
          <a:p>
            <a:pPr marR="0" algn="l" defTabSz="825500">
              <a:lnSpc>
                <a:spcPct val="100000"/>
              </a:lnSpc>
              <a:spcBef>
                <a:spcPts val="0"/>
              </a:spcBef>
              <a:spcAft>
                <a:spcPts val="4800"/>
              </a:spcAft>
              <a:buClrTx/>
              <a:buSzTx/>
              <a:tabLst/>
            </a:pPr>
            <a:r>
              <a:rPr lang="en-US" sz="4400" b="0" i="0" u="none" strike="noStrike" cap="none" spc="0" normalizeH="0" baseline="0" dirty="0">
                <a:ln>
                  <a:noFill/>
                </a:ln>
                <a:solidFill>
                  <a:srgbClr val="000000"/>
                </a:solidFill>
                <a:effectLst/>
                <a:uFillTx/>
                <a:latin typeface="Century Gothic" panose="020B0502020202020204" pitchFamily="34" charset="0"/>
              </a:rPr>
              <a:t>Building electrification &amp; transition to clean thermal energy</a:t>
            </a:r>
          </a:p>
          <a:p>
            <a:pPr marR="0" algn="l" defTabSz="825500">
              <a:lnSpc>
                <a:spcPct val="100000"/>
              </a:lnSpc>
              <a:spcBef>
                <a:spcPts val="0"/>
              </a:spcBef>
              <a:spcAft>
                <a:spcPts val="4800"/>
              </a:spcAft>
              <a:buClrTx/>
              <a:buSzTx/>
              <a:tabLst/>
            </a:pPr>
            <a:r>
              <a:rPr lang="en-US" sz="4400" dirty="0">
                <a:latin typeface="Century Gothic" panose="020B0502020202020204" pitchFamily="34" charset="0"/>
              </a:rPr>
              <a:t>Peak demand and demand management</a:t>
            </a:r>
          </a:p>
          <a:p>
            <a:pPr marR="0" algn="l" defTabSz="825500">
              <a:lnSpc>
                <a:spcPct val="100000"/>
              </a:lnSpc>
              <a:spcBef>
                <a:spcPts val="0"/>
              </a:spcBef>
              <a:spcAft>
                <a:spcPts val="4800"/>
              </a:spcAft>
              <a:buClrTx/>
              <a:buSzTx/>
              <a:tabLst/>
            </a:pPr>
            <a:r>
              <a:rPr lang="en-US" sz="4400" dirty="0">
                <a:latin typeface="Century Gothic" panose="020B0502020202020204" pitchFamily="34" charset="0"/>
              </a:rPr>
              <a:t>Transport/building electrification and the grid </a:t>
            </a:r>
          </a:p>
          <a:p>
            <a:pPr marR="0" algn="l" defTabSz="825500">
              <a:lnSpc>
                <a:spcPct val="100000"/>
              </a:lnSpc>
              <a:spcBef>
                <a:spcPts val="0"/>
              </a:spcBef>
              <a:spcAft>
                <a:spcPts val="4800"/>
              </a:spcAft>
              <a:buClrTx/>
              <a:buSzTx/>
              <a:tabLst/>
            </a:pPr>
            <a:r>
              <a:rPr lang="en-US" sz="4400" dirty="0">
                <a:latin typeface="Century Gothic" panose="020B0502020202020204" pitchFamily="34" charset="0"/>
              </a:rPr>
              <a:t>Economic development</a:t>
            </a:r>
          </a:p>
          <a:p>
            <a:pPr marR="0" algn="l" defTabSz="825500">
              <a:lnSpc>
                <a:spcPct val="100000"/>
              </a:lnSpc>
              <a:spcBef>
                <a:spcPts val="0"/>
              </a:spcBef>
              <a:spcAft>
                <a:spcPts val="4800"/>
              </a:spcAft>
              <a:buClrTx/>
              <a:buSzTx/>
              <a:tabLst/>
            </a:pPr>
            <a:endParaRPr lang="en-US" sz="5400" b="0" i="0" u="none" strike="noStrike" cap="none" spc="0" normalizeH="0" baseline="0" dirty="0">
              <a:ln>
                <a:noFill/>
              </a:ln>
              <a:solidFill>
                <a:srgbClr val="000000"/>
              </a:solidFill>
              <a:effectLst/>
              <a:uFillTx/>
              <a:latin typeface="Century Gothic" panose="020B0502020202020204" pitchFamily="34" charset="0"/>
            </a:endParaRPr>
          </a:p>
          <a:p>
            <a:pPr marR="0" algn="l" defTabSz="825500">
              <a:lnSpc>
                <a:spcPct val="100000"/>
              </a:lnSpc>
              <a:spcBef>
                <a:spcPts val="0"/>
              </a:spcBef>
              <a:spcAft>
                <a:spcPts val="4800"/>
              </a:spcAft>
              <a:buClrTx/>
              <a:buSzTx/>
              <a:tabLst/>
            </a:pPr>
            <a:endParaRPr lang="en-US" sz="5400" b="0" i="0" u="none" strike="noStrike" cap="none" spc="0" normalizeH="0" baseline="0" dirty="0">
              <a:ln>
                <a:noFill/>
              </a:ln>
              <a:solidFill>
                <a:srgbClr val="000000"/>
              </a:solidFill>
              <a:effectLst/>
              <a:uFillTx/>
              <a:latin typeface="Century Gothic" panose="020B0502020202020204" pitchFamily="34" charset="0"/>
            </a:endParaRPr>
          </a:p>
        </p:txBody>
      </p:sp>
    </p:spTree>
    <p:extLst>
      <p:ext uri="{BB962C8B-B14F-4D97-AF65-F5344CB8AC3E}">
        <p14:creationId xmlns:p14="http://schemas.microsoft.com/office/powerpoint/2010/main" val="92169797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8CF49B-6802-4864-A43F-EA6E41BB1EF5}"/>
              </a:ext>
            </a:extLst>
          </p:cNvPr>
          <p:cNvSpPr txBox="1"/>
          <p:nvPr/>
        </p:nvSpPr>
        <p:spPr>
          <a:xfrm>
            <a:off x="955964" y="4821545"/>
            <a:ext cx="21845670" cy="40729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R="0" algn="l" defTabSz="825500" rtl="0" fontAlgn="auto" latinLnBrk="0" hangingPunct="0">
              <a:lnSpc>
                <a:spcPct val="100000"/>
              </a:lnSpc>
              <a:spcBef>
                <a:spcPts val="0"/>
              </a:spcBef>
              <a:spcAft>
                <a:spcPts val="2400"/>
              </a:spcAft>
              <a:buClrTx/>
              <a:buSzTx/>
              <a:tabLst/>
            </a:pPr>
            <a:r>
              <a:rPr lang="en-US" sz="6600" dirty="0">
                <a:solidFill>
                  <a:schemeClr val="tx1"/>
                </a:solidFill>
                <a:latin typeface="Century Gothic" panose="020B0502020202020204" pitchFamily="34" charset="0"/>
              </a:rPr>
              <a:t>Contact</a:t>
            </a:r>
            <a:endParaRPr lang="en-US" sz="3600" dirty="0">
              <a:solidFill>
                <a:schemeClr val="tx1"/>
              </a:solidFill>
              <a:latin typeface="Century Gothic" panose="020B0502020202020204" pitchFamily="34" charset="0"/>
            </a:endParaRPr>
          </a:p>
          <a:p>
            <a:pPr marR="0" algn="l" defTabSz="825500" rtl="0" fontAlgn="auto" latinLnBrk="0" hangingPunct="0">
              <a:lnSpc>
                <a:spcPct val="100000"/>
              </a:lnSpc>
              <a:spcBef>
                <a:spcPts val="0"/>
              </a:spcBef>
              <a:spcAft>
                <a:spcPts val="2400"/>
              </a:spcAft>
              <a:buClrTx/>
              <a:buSzTx/>
              <a:tabLst/>
            </a:pPr>
            <a:r>
              <a:rPr lang="en-US" sz="4000" dirty="0">
                <a:solidFill>
                  <a:schemeClr val="tx1"/>
                </a:solidFill>
                <a:latin typeface="Century Gothic" panose="020B0502020202020204" pitchFamily="34" charset="0"/>
              </a:rPr>
              <a:t>Jamie.Donovan@dc.gov</a:t>
            </a:r>
          </a:p>
          <a:p>
            <a:pPr algn="l">
              <a:spcAft>
                <a:spcPts val="2400"/>
              </a:spcAft>
            </a:pPr>
            <a:endParaRPr lang="en-US" sz="3600" b="0" i="0" u="none" strike="noStrike" cap="none" spc="0" normalizeH="0" baseline="0" dirty="0">
              <a:ln>
                <a:noFill/>
              </a:ln>
              <a:solidFill>
                <a:srgbClr val="000000"/>
              </a:solidFill>
              <a:effectLst/>
              <a:uFillTx/>
              <a:latin typeface="Century Gothic" panose="020B0502020202020204" pitchFamily="34" charset="0"/>
            </a:endParaRPr>
          </a:p>
          <a:p>
            <a:pPr marR="0" algn="l" defTabSz="825500" rtl="0" fontAlgn="auto" latinLnBrk="0" hangingPunct="0">
              <a:lnSpc>
                <a:spcPct val="100000"/>
              </a:lnSpc>
              <a:spcBef>
                <a:spcPts val="0"/>
              </a:spcBef>
              <a:spcAft>
                <a:spcPts val="2400"/>
              </a:spcAft>
              <a:buClrTx/>
              <a:buSzTx/>
              <a:tabLst/>
            </a:pPr>
            <a:endParaRPr kumimoji="0" lang="en-US" sz="3600" b="0" i="0" u="none" strike="noStrike" cap="none" spc="0" normalizeH="0" baseline="0" dirty="0">
              <a:ln>
                <a:noFill/>
              </a:ln>
              <a:solidFill>
                <a:srgbClr val="000000"/>
              </a:solidFill>
              <a:effectLst/>
              <a:uFillTx/>
              <a:latin typeface="Century Gothic" panose="020B0502020202020204" pitchFamily="34" charset="0"/>
              <a:sym typeface="Helvetica Light"/>
            </a:endParaRPr>
          </a:p>
        </p:txBody>
      </p:sp>
    </p:spTree>
    <p:extLst>
      <p:ext uri="{BB962C8B-B14F-4D97-AF65-F5344CB8AC3E}">
        <p14:creationId xmlns:p14="http://schemas.microsoft.com/office/powerpoint/2010/main" val="60185909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8CF49B-6802-4864-A43F-EA6E41BB1EF5}"/>
              </a:ext>
            </a:extLst>
          </p:cNvPr>
          <p:cNvSpPr txBox="1"/>
          <p:nvPr/>
        </p:nvSpPr>
        <p:spPr>
          <a:xfrm>
            <a:off x="955963" y="2642787"/>
            <a:ext cx="22589837" cy="92743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2" spcCol="914400" rtlCol="0" anchor="t">
            <a:spAutoFit/>
          </a:bodyPr>
          <a:lstStyle/>
          <a:p>
            <a:pPr marR="0" algn="l" defTabSz="825500" rtl="0" fontAlgn="auto" latinLnBrk="0" hangingPunct="0">
              <a:lnSpc>
                <a:spcPct val="100000"/>
              </a:lnSpc>
              <a:spcBef>
                <a:spcPts val="0"/>
              </a:spcBef>
              <a:spcAft>
                <a:spcPts val="2400"/>
              </a:spcAft>
              <a:buClrTx/>
              <a:buSzTx/>
              <a:tabLst/>
            </a:pPr>
            <a:r>
              <a:rPr kumimoji="0" lang="en-US" sz="4000" b="1" i="0" u="none" strike="noStrike" cap="none" spc="0" normalizeH="0" baseline="0" dirty="0">
                <a:ln>
                  <a:noFill/>
                </a:ln>
                <a:solidFill>
                  <a:srgbClr val="1E8D44"/>
                </a:solidFill>
                <a:effectLst/>
                <a:uFillTx/>
                <a:latin typeface="Century Gothic" panose="020B0502020202020204" pitchFamily="34" charset="0"/>
                <a:sym typeface="Helvetica Light"/>
              </a:rPr>
              <a:t>Transformational</a:t>
            </a:r>
          </a:p>
          <a:p>
            <a:pPr marR="0" algn="l" defTabSz="825500" rtl="0" fontAlgn="auto" latinLnBrk="0" hangingPunct="0">
              <a:lnSpc>
                <a:spcPct val="100000"/>
              </a:lnSpc>
              <a:spcBef>
                <a:spcPts val="0"/>
              </a:spcBef>
              <a:spcAft>
                <a:spcPts val="2400"/>
              </a:spcAft>
              <a:buClrTx/>
              <a:buSzTx/>
              <a:tabLst/>
            </a:pPr>
            <a:r>
              <a:rPr lang="en-US" sz="3200" dirty="0">
                <a:latin typeface="Century Gothic" panose="020B0502020202020204" pitchFamily="34" charset="0"/>
              </a:rPr>
              <a:t>CEDC 2.0 should seek big, transformative solutions to fundamentally redesign and decarbonize the energy, buildings, and transportation sectors, in order to meet the goal of becoming carbon neutral by 2045. </a:t>
            </a:r>
            <a:r>
              <a:rPr kumimoji="0" lang="en-US" sz="3200" b="0" i="0" u="none" strike="noStrike" cap="none" spc="0" normalizeH="0" baseline="0" dirty="0">
                <a:ln>
                  <a:noFill/>
                </a:ln>
                <a:solidFill>
                  <a:srgbClr val="000000"/>
                </a:solidFill>
                <a:effectLst/>
                <a:uFillTx/>
                <a:latin typeface="Century Gothic" panose="020B0502020202020204" pitchFamily="34" charset="0"/>
                <a:sym typeface="Helvetica Light"/>
              </a:rPr>
              <a:t> </a:t>
            </a:r>
          </a:p>
          <a:p>
            <a:pPr marR="0" algn="l" defTabSz="825500" rtl="0" fontAlgn="auto" latinLnBrk="0" hangingPunct="0">
              <a:lnSpc>
                <a:spcPct val="100000"/>
              </a:lnSpc>
              <a:spcBef>
                <a:spcPts val="0"/>
              </a:spcBef>
              <a:spcAft>
                <a:spcPts val="2400"/>
              </a:spcAft>
              <a:buClrTx/>
              <a:buSzTx/>
              <a:tabLst/>
            </a:pPr>
            <a:r>
              <a:rPr kumimoji="0" lang="en-US" sz="4000" b="1" i="0" u="none" strike="noStrike" cap="none" spc="0" normalizeH="0" baseline="0" dirty="0">
                <a:ln>
                  <a:noFill/>
                </a:ln>
                <a:solidFill>
                  <a:srgbClr val="1E8D44"/>
                </a:solidFill>
                <a:effectLst/>
                <a:uFillTx/>
                <a:latin typeface="Century Gothic" panose="020B0502020202020204" pitchFamily="34" charset="0"/>
                <a:sym typeface="Helvetica Light"/>
              </a:rPr>
              <a:t>Actionable</a:t>
            </a:r>
            <a:endParaRPr kumimoji="0" lang="en-US" sz="4400" b="1" i="0" u="none" strike="noStrike" cap="none" spc="0" normalizeH="0" baseline="0" dirty="0">
              <a:ln>
                <a:noFill/>
              </a:ln>
              <a:solidFill>
                <a:srgbClr val="1E8D44"/>
              </a:solidFill>
              <a:effectLst/>
              <a:uFillTx/>
              <a:latin typeface="Century Gothic" panose="020B0502020202020204" pitchFamily="34" charset="0"/>
              <a:sym typeface="Helvetica Light"/>
            </a:endParaRPr>
          </a:p>
          <a:p>
            <a:pPr marR="0" algn="l" defTabSz="825500" rtl="0" fontAlgn="auto" latinLnBrk="0" hangingPunct="0">
              <a:lnSpc>
                <a:spcPct val="100000"/>
              </a:lnSpc>
              <a:spcBef>
                <a:spcPts val="0"/>
              </a:spcBef>
              <a:spcAft>
                <a:spcPts val="2400"/>
              </a:spcAft>
              <a:buClrTx/>
              <a:buSzTx/>
              <a:tabLst/>
            </a:pPr>
            <a:r>
              <a:rPr lang="en-US" sz="3200" dirty="0">
                <a:latin typeface="Century Gothic" panose="020B0502020202020204" pitchFamily="34" charset="0"/>
              </a:rPr>
              <a:t>CEDC 2.0 should create real-world, tangible solutions that can be implemented by public and private sectors. </a:t>
            </a:r>
            <a:endParaRPr kumimoji="0" lang="en-US" sz="3200" b="0" i="0" u="none" strike="noStrike" cap="none" spc="0" normalizeH="0" baseline="0" dirty="0">
              <a:ln>
                <a:noFill/>
              </a:ln>
              <a:solidFill>
                <a:srgbClr val="000000"/>
              </a:solidFill>
              <a:effectLst/>
              <a:uFillTx/>
              <a:latin typeface="Century Gothic" panose="020B0502020202020204" pitchFamily="34" charset="0"/>
              <a:sym typeface="Helvetica Light"/>
            </a:endParaRPr>
          </a:p>
          <a:p>
            <a:pPr marR="0" algn="l" defTabSz="825500" rtl="0" fontAlgn="auto" latinLnBrk="0" hangingPunct="0">
              <a:lnSpc>
                <a:spcPct val="100000"/>
              </a:lnSpc>
              <a:spcBef>
                <a:spcPts val="0"/>
              </a:spcBef>
              <a:spcAft>
                <a:spcPts val="2400"/>
              </a:spcAft>
              <a:buClrTx/>
              <a:buSzTx/>
              <a:tabLst/>
            </a:pPr>
            <a:r>
              <a:rPr lang="en-US" sz="4000" b="1" dirty="0">
                <a:solidFill>
                  <a:srgbClr val="1E8D44"/>
                </a:solidFill>
                <a:latin typeface="Century Gothic" panose="020B0502020202020204" pitchFamily="34" charset="0"/>
              </a:rPr>
              <a:t>C</a:t>
            </a:r>
            <a:r>
              <a:rPr kumimoji="0" lang="en-US" sz="4000" b="1" i="0" u="none" strike="noStrike" cap="none" spc="0" normalizeH="0" baseline="0" dirty="0">
                <a:ln>
                  <a:noFill/>
                </a:ln>
                <a:solidFill>
                  <a:srgbClr val="1E8D44"/>
                </a:solidFill>
                <a:effectLst/>
                <a:uFillTx/>
                <a:latin typeface="Century Gothic" panose="020B0502020202020204" pitchFamily="34" charset="0"/>
                <a:sym typeface="Helvetica Light"/>
              </a:rPr>
              <a:t>oordinated and integrated </a:t>
            </a:r>
          </a:p>
          <a:p>
            <a:pPr marR="0" algn="l" defTabSz="825500" rtl="0" fontAlgn="auto" latinLnBrk="0" hangingPunct="0">
              <a:lnSpc>
                <a:spcPct val="100000"/>
              </a:lnSpc>
              <a:spcBef>
                <a:spcPts val="0"/>
              </a:spcBef>
              <a:spcAft>
                <a:spcPts val="2400"/>
              </a:spcAft>
              <a:buClrTx/>
              <a:buSzTx/>
              <a:tabLst/>
            </a:pPr>
            <a:r>
              <a:rPr kumimoji="0" lang="en-US" sz="3200" b="0" i="0" u="none" strike="noStrike" cap="none" spc="0" normalizeH="0" baseline="0" dirty="0">
                <a:ln>
                  <a:noFill/>
                </a:ln>
                <a:solidFill>
                  <a:srgbClr val="000000"/>
                </a:solidFill>
                <a:effectLst/>
                <a:uFillTx/>
                <a:latin typeface="Century Gothic" panose="020B0502020202020204" pitchFamily="34" charset="0"/>
                <a:sym typeface="Helvetica Light"/>
              </a:rPr>
              <a:t>CEDC 2.0 should take a holistic approach, recognizing decisions made in one sector impact other sectors and the larger system; this plan will complement existing and ongoing initiatives. </a:t>
            </a:r>
            <a:endParaRPr kumimoji="0" lang="en-US" sz="2800" b="0" i="0" u="none" strike="noStrike" cap="none" spc="0" normalizeH="0" baseline="0" dirty="0">
              <a:ln>
                <a:noFill/>
              </a:ln>
              <a:solidFill>
                <a:srgbClr val="000000"/>
              </a:solidFill>
              <a:effectLst/>
              <a:uFillTx/>
              <a:latin typeface="Century Gothic" panose="020B0502020202020204" pitchFamily="34" charset="0"/>
              <a:sym typeface="Helvetica Light"/>
            </a:endParaRPr>
          </a:p>
          <a:p>
            <a:pPr marR="0" algn="l" defTabSz="825500" rtl="0" fontAlgn="auto" latinLnBrk="0" hangingPunct="0">
              <a:lnSpc>
                <a:spcPct val="100000"/>
              </a:lnSpc>
              <a:spcBef>
                <a:spcPts val="0"/>
              </a:spcBef>
              <a:spcAft>
                <a:spcPts val="2400"/>
              </a:spcAft>
              <a:buClrTx/>
              <a:buSzTx/>
              <a:tabLst/>
            </a:pPr>
            <a:r>
              <a:rPr kumimoji="0" lang="en-US" sz="4000" b="1" i="0" u="none" strike="noStrike" cap="none" spc="0" normalizeH="0" baseline="0" dirty="0">
                <a:ln>
                  <a:noFill/>
                </a:ln>
                <a:solidFill>
                  <a:srgbClr val="1E8D44"/>
                </a:solidFill>
                <a:effectLst/>
                <a:uFillTx/>
                <a:latin typeface="Century Gothic" panose="020B0502020202020204" pitchFamily="34" charset="0"/>
                <a:sym typeface="Helvetica Light"/>
              </a:rPr>
              <a:t>Technical and data-driven</a:t>
            </a:r>
          </a:p>
          <a:p>
            <a:pPr marR="0" algn="l" defTabSz="825500" rtl="0" fontAlgn="auto" latinLnBrk="0" hangingPunct="0">
              <a:lnSpc>
                <a:spcPct val="100000"/>
              </a:lnSpc>
              <a:spcBef>
                <a:spcPts val="0"/>
              </a:spcBef>
              <a:spcAft>
                <a:spcPts val="2400"/>
              </a:spcAft>
              <a:buClrTx/>
              <a:buSzTx/>
              <a:tabLst/>
            </a:pPr>
            <a:r>
              <a:rPr kumimoji="0" lang="en-US" sz="3200" b="0" i="0" u="none" strike="noStrike" cap="none" spc="0" normalizeH="0" baseline="0" dirty="0">
                <a:ln>
                  <a:noFill/>
                </a:ln>
                <a:solidFill>
                  <a:srgbClr val="000000"/>
                </a:solidFill>
                <a:effectLst/>
                <a:uFillTx/>
                <a:latin typeface="Century Gothic" panose="020B0502020202020204" pitchFamily="34" charset="0"/>
                <a:sym typeface="Helvetica Light"/>
              </a:rPr>
              <a:t>CEDC 2.0 should be a highly technical plan that will use the best available data to guide the actions and recommendations. </a:t>
            </a:r>
          </a:p>
          <a:p>
            <a:pPr marR="0" algn="l" defTabSz="825500" rtl="0" fontAlgn="auto" latinLnBrk="0" hangingPunct="0">
              <a:lnSpc>
                <a:spcPct val="100000"/>
              </a:lnSpc>
              <a:spcBef>
                <a:spcPts val="0"/>
              </a:spcBef>
              <a:spcAft>
                <a:spcPts val="2400"/>
              </a:spcAft>
              <a:buClrTx/>
              <a:buSzTx/>
              <a:tabLst/>
            </a:pPr>
            <a:r>
              <a:rPr kumimoji="0" lang="en-US" sz="4000" b="1" i="0" u="none" strike="noStrike" cap="none" spc="0" normalizeH="0" baseline="0" dirty="0">
                <a:ln>
                  <a:noFill/>
                </a:ln>
                <a:solidFill>
                  <a:srgbClr val="1E8D44"/>
                </a:solidFill>
                <a:effectLst/>
                <a:uFillTx/>
                <a:latin typeface="Century Gothic" panose="020B0502020202020204" pitchFamily="34" charset="0"/>
                <a:sym typeface="Helvetica Light"/>
              </a:rPr>
              <a:t>Participatory</a:t>
            </a:r>
          </a:p>
          <a:p>
            <a:pPr marR="0" algn="l" defTabSz="825500" rtl="0" fontAlgn="auto" latinLnBrk="0" hangingPunct="0">
              <a:lnSpc>
                <a:spcPct val="100000"/>
              </a:lnSpc>
              <a:spcBef>
                <a:spcPts val="0"/>
              </a:spcBef>
              <a:spcAft>
                <a:spcPts val="2400"/>
              </a:spcAft>
              <a:buClrTx/>
              <a:buSzTx/>
              <a:tabLst/>
            </a:pPr>
            <a:r>
              <a:rPr kumimoji="0" lang="en-US" sz="3200" b="0" i="0" u="none" strike="noStrike" cap="none" spc="0" normalizeH="0" baseline="0" dirty="0">
                <a:ln>
                  <a:noFill/>
                </a:ln>
                <a:solidFill>
                  <a:srgbClr val="000000"/>
                </a:solidFill>
                <a:effectLst/>
                <a:uFillTx/>
                <a:latin typeface="Century Gothic" panose="020B0502020202020204" pitchFamily="34" charset="0"/>
                <a:sym typeface="Helvetica Light"/>
              </a:rPr>
              <a:t>CEDC 2.0 should prioritize community and stakeholder involvement. The level of transformation required to tackle climate change will impact all of us, and therefore decisions should be made in collaboration with our communities, particularly low-income communities and communities of color that have borne disproportionate share of burdens from climate pollution, and whose needs must be centered. </a:t>
            </a:r>
          </a:p>
        </p:txBody>
      </p:sp>
      <p:sp>
        <p:nvSpPr>
          <p:cNvPr id="5" name="TextBox 4">
            <a:extLst>
              <a:ext uri="{FF2B5EF4-FFF2-40B4-BE49-F238E27FC236}">
                <a16:creationId xmlns:a16="http://schemas.microsoft.com/office/drawing/2014/main" id="{40F57480-72AF-42B4-9139-5D1C108F149B}"/>
              </a:ext>
            </a:extLst>
          </p:cNvPr>
          <p:cNvSpPr txBox="1"/>
          <p:nvPr/>
        </p:nvSpPr>
        <p:spPr>
          <a:xfrm>
            <a:off x="955964" y="966755"/>
            <a:ext cx="12469091"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a:ln>
                  <a:noFill/>
                </a:ln>
                <a:solidFill>
                  <a:srgbClr val="000000"/>
                </a:solidFill>
                <a:effectLst/>
                <a:uFillTx/>
                <a:latin typeface="Century Gothic" panose="020B0502020202020204" pitchFamily="34" charset="0"/>
                <a:sym typeface="Helvetica Light"/>
              </a:rPr>
              <a:t>Planning Principles</a:t>
            </a:r>
          </a:p>
        </p:txBody>
      </p:sp>
    </p:spTree>
    <p:extLst>
      <p:ext uri="{BB962C8B-B14F-4D97-AF65-F5344CB8AC3E}">
        <p14:creationId xmlns:p14="http://schemas.microsoft.com/office/powerpoint/2010/main" val="380270088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8CF49B-6802-4864-A43F-EA6E41BB1EF5}"/>
              </a:ext>
            </a:extLst>
          </p:cNvPr>
          <p:cNvSpPr txBox="1"/>
          <p:nvPr/>
        </p:nvSpPr>
        <p:spPr>
          <a:xfrm>
            <a:off x="1841510" y="2871387"/>
            <a:ext cx="20960124" cy="85510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571500" indent="-571500" algn="l">
              <a:spcAft>
                <a:spcPts val="5400"/>
              </a:spcAft>
              <a:buFont typeface="Arial" panose="020B0604020202020204" pitchFamily="34" charset="0"/>
              <a:buChar char="•"/>
            </a:pPr>
            <a:r>
              <a:rPr kumimoji="0" lang="en-US" sz="3600" b="1" i="0" u="none" strike="noStrike" cap="none" spc="0" normalizeH="0" baseline="0">
                <a:ln>
                  <a:noFill/>
                </a:ln>
                <a:solidFill>
                  <a:srgbClr val="3295A4"/>
                </a:solidFill>
                <a:effectLst/>
                <a:uFillTx/>
                <a:latin typeface="Century Gothic"/>
                <a:sym typeface="Helvetica Light"/>
              </a:rPr>
              <a:t>Equit</a:t>
            </a:r>
            <a:r>
              <a:rPr lang="en-US" sz="3600" b="1">
                <a:solidFill>
                  <a:srgbClr val="3295A4"/>
                </a:solidFill>
                <a:latin typeface="Century Gothic"/>
              </a:rPr>
              <a:t>y and environmental justice </a:t>
            </a:r>
            <a:r>
              <a:rPr lang="en-US" sz="3600">
                <a:latin typeface="Century Gothic"/>
              </a:rPr>
              <a:t>– Potential to on low-income communities and communities of color.  </a:t>
            </a:r>
            <a:endParaRPr kumimoji="0" lang="en-US" sz="3600" b="0" i="0" u="none" strike="noStrike" cap="none" spc="0" normalizeH="0" baseline="0">
              <a:ln>
                <a:noFill/>
              </a:ln>
              <a:solidFill>
                <a:srgbClr val="000000"/>
              </a:solidFill>
              <a:effectLst/>
              <a:uFillTx/>
              <a:latin typeface="Century Gothic" panose="020B0502020202020204" pitchFamily="34" charset="0"/>
              <a:sym typeface="Helvetica Light"/>
            </a:endParaRPr>
          </a:p>
          <a:p>
            <a:pPr marL="571500" indent="-571500" algn="l">
              <a:spcAft>
                <a:spcPts val="5400"/>
              </a:spcAft>
              <a:buFont typeface="Arial" panose="020B0604020202020204" pitchFamily="34" charset="0"/>
              <a:buChar char="•"/>
            </a:pPr>
            <a:r>
              <a:rPr kumimoji="0" lang="en-US" sz="3600" b="1" i="0" u="none" strike="noStrike" cap="none" spc="0" normalizeH="0" baseline="0">
                <a:ln>
                  <a:noFill/>
                </a:ln>
                <a:solidFill>
                  <a:srgbClr val="3295A4"/>
                </a:solidFill>
                <a:effectLst/>
                <a:uFillTx/>
                <a:latin typeface="Century Gothic"/>
                <a:sym typeface="Helvetica Light"/>
              </a:rPr>
              <a:t>Public health </a:t>
            </a:r>
            <a:r>
              <a:rPr kumimoji="0" lang="en-US" sz="3600" b="0" i="0" u="none" strike="noStrike" cap="none" spc="0" normalizeH="0" baseline="0">
                <a:ln>
                  <a:noFill/>
                </a:ln>
                <a:solidFill>
                  <a:srgbClr val="000000"/>
                </a:solidFill>
                <a:effectLst/>
                <a:uFillTx/>
                <a:latin typeface="Century Gothic"/>
                <a:sym typeface="Helvetica Light"/>
              </a:rPr>
              <a:t>– Potential to enhance healthy living, physical comfor</a:t>
            </a:r>
            <a:r>
              <a:rPr lang="en-US" sz="3600">
                <a:latin typeface="Century Gothic"/>
              </a:rPr>
              <a:t>t, and mental wellness. </a:t>
            </a:r>
            <a:endParaRPr lang="en-US" sz="3600" b="0" i="0" u="none" strike="noStrike" cap="none" spc="0" normalizeH="0" baseline="0">
              <a:ln>
                <a:noFill/>
              </a:ln>
              <a:solidFill>
                <a:srgbClr val="000000"/>
              </a:solidFill>
              <a:effectLst/>
              <a:uFillTx/>
              <a:latin typeface="Century Gothic" panose="020B0502020202020204" pitchFamily="34" charset="0"/>
            </a:endParaRPr>
          </a:p>
          <a:p>
            <a:pPr marL="571500" indent="-571500" algn="l">
              <a:spcAft>
                <a:spcPts val="5400"/>
              </a:spcAft>
              <a:buFont typeface="Arial" panose="020B0604020202020204" pitchFamily="34" charset="0"/>
              <a:buChar char="•"/>
            </a:pPr>
            <a:r>
              <a:rPr kumimoji="0" lang="en-US" sz="3600" b="1" i="0" u="none" strike="noStrike" cap="none" spc="0" normalizeH="0" baseline="0">
                <a:ln>
                  <a:noFill/>
                </a:ln>
                <a:solidFill>
                  <a:srgbClr val="3295A4"/>
                </a:solidFill>
                <a:effectLst/>
                <a:uFillTx/>
                <a:latin typeface="Century Gothic"/>
                <a:sym typeface="Helvetica Light"/>
              </a:rPr>
              <a:t>Economic prosperit</a:t>
            </a:r>
            <a:r>
              <a:rPr lang="en-US" sz="3600" b="1">
                <a:solidFill>
                  <a:srgbClr val="3295A4"/>
                </a:solidFill>
                <a:latin typeface="Century Gothic"/>
              </a:rPr>
              <a:t>y </a:t>
            </a:r>
            <a:r>
              <a:rPr lang="en-US" sz="3600">
                <a:latin typeface="Century Gothic"/>
              </a:rPr>
              <a:t>– Potential to stimulate local business, economic development, and job opportunities. </a:t>
            </a:r>
            <a:endParaRPr lang="en-US" sz="3600" b="0" i="0" u="none" strike="noStrike" cap="none" spc="0" normalizeH="0" baseline="0">
              <a:ln>
                <a:noFill/>
              </a:ln>
              <a:solidFill>
                <a:srgbClr val="000000"/>
              </a:solidFill>
              <a:effectLst/>
              <a:uFillTx/>
              <a:latin typeface="Century Gothic" panose="020B0502020202020204" pitchFamily="34" charset="0"/>
            </a:endParaRPr>
          </a:p>
          <a:p>
            <a:pPr marL="571500" indent="-571500" algn="l">
              <a:spcAft>
                <a:spcPts val="5400"/>
              </a:spcAft>
              <a:buFont typeface="Arial" panose="020B0604020202020204" pitchFamily="34" charset="0"/>
              <a:buChar char="•"/>
            </a:pPr>
            <a:r>
              <a:rPr kumimoji="0" lang="en-US" sz="3600" b="1" i="0" u="none" strike="noStrike" cap="none" spc="0" normalizeH="0" baseline="0">
                <a:ln>
                  <a:noFill/>
                </a:ln>
                <a:solidFill>
                  <a:srgbClr val="3295A4"/>
                </a:solidFill>
                <a:effectLst/>
                <a:uFillTx/>
                <a:latin typeface="Century Gothic"/>
                <a:sym typeface="Helvetica Light"/>
              </a:rPr>
              <a:t>Environmental stewardship </a:t>
            </a:r>
            <a:r>
              <a:rPr kumimoji="0" lang="en-US" sz="3600" b="0" i="0" u="none" strike="noStrike" cap="none" spc="0" normalizeH="0" baseline="0">
                <a:ln>
                  <a:noFill/>
                </a:ln>
                <a:solidFill>
                  <a:srgbClr val="000000"/>
                </a:solidFill>
                <a:effectLst/>
                <a:uFillTx/>
                <a:latin typeface="Century Gothic"/>
                <a:sym typeface="Helvetica Light"/>
              </a:rPr>
              <a:t>– Potential to positively impact natural systems, biodiversity, air quality, and water quality.</a:t>
            </a:r>
            <a:r>
              <a:rPr lang="en-US" sz="3600">
                <a:latin typeface="Century Gothic"/>
              </a:rPr>
              <a:t> </a:t>
            </a:r>
            <a:endParaRPr lang="en-US" sz="3600" b="0" i="0" u="none" strike="noStrike" cap="none" spc="0" normalizeH="0" baseline="0">
              <a:ln>
                <a:noFill/>
              </a:ln>
              <a:solidFill>
                <a:srgbClr val="000000"/>
              </a:solidFill>
              <a:effectLst/>
              <a:uFillTx/>
              <a:latin typeface="Century Gothic" panose="020B0502020202020204" pitchFamily="34" charset="0"/>
            </a:endParaRPr>
          </a:p>
          <a:p>
            <a:pPr marL="571500" indent="-571500" algn="l">
              <a:spcAft>
                <a:spcPts val="5400"/>
              </a:spcAft>
              <a:buFont typeface="Arial" panose="020B0604020202020204" pitchFamily="34" charset="0"/>
              <a:buChar char="•"/>
            </a:pPr>
            <a:r>
              <a:rPr kumimoji="0" lang="en-US" sz="3600" b="1" i="0" u="none" strike="noStrike" cap="none" spc="0" normalizeH="0" baseline="0">
                <a:ln>
                  <a:noFill/>
                </a:ln>
                <a:solidFill>
                  <a:srgbClr val="3295A4"/>
                </a:solidFill>
                <a:effectLst/>
                <a:uFillTx/>
                <a:latin typeface="Century Gothic"/>
                <a:sym typeface="Helvetica Light"/>
              </a:rPr>
              <a:t>Resilience and reliability </a:t>
            </a:r>
            <a:r>
              <a:rPr kumimoji="0" lang="en-US" sz="3600" b="0" i="0" u="none" strike="noStrike" cap="none" spc="0" normalizeH="0" baseline="0">
                <a:ln>
                  <a:noFill/>
                </a:ln>
                <a:solidFill>
                  <a:srgbClr val="000000"/>
                </a:solidFill>
                <a:effectLst/>
                <a:uFillTx/>
                <a:latin typeface="Century Gothic"/>
                <a:sym typeface="Helvetica Light"/>
              </a:rPr>
              <a:t>– Potential to increase local adaptive capacity to respond to climate change impacts, and secure reliable energy services.</a:t>
            </a:r>
            <a:r>
              <a:rPr lang="en-US" sz="3600">
                <a:latin typeface="Century Gothic"/>
              </a:rPr>
              <a:t> </a:t>
            </a:r>
            <a:endParaRPr lang="en-US" sz="3600" b="0" i="0" u="none" strike="noStrike" cap="none" spc="0" normalizeH="0" baseline="0">
              <a:ln>
                <a:noFill/>
              </a:ln>
              <a:solidFill>
                <a:srgbClr val="000000"/>
              </a:solidFill>
              <a:effectLst/>
              <a:uFillTx/>
              <a:latin typeface="Century Gothic" panose="020B0502020202020204" pitchFamily="34" charset="0"/>
            </a:endParaRPr>
          </a:p>
        </p:txBody>
      </p:sp>
      <p:sp>
        <p:nvSpPr>
          <p:cNvPr id="5" name="TextBox 4">
            <a:extLst>
              <a:ext uri="{FF2B5EF4-FFF2-40B4-BE49-F238E27FC236}">
                <a16:creationId xmlns:a16="http://schemas.microsoft.com/office/drawing/2014/main" id="{40F57480-72AF-42B4-9139-5D1C108F149B}"/>
              </a:ext>
            </a:extLst>
          </p:cNvPr>
          <p:cNvSpPr txBox="1"/>
          <p:nvPr/>
        </p:nvSpPr>
        <p:spPr>
          <a:xfrm>
            <a:off x="955964" y="966755"/>
            <a:ext cx="12469091"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5000" b="1" i="0" u="none" strike="noStrike" cap="none" spc="0" normalizeH="0" baseline="0">
                <a:ln>
                  <a:noFill/>
                </a:ln>
                <a:solidFill>
                  <a:srgbClr val="000000"/>
                </a:solidFill>
                <a:effectLst/>
                <a:uFillTx/>
                <a:latin typeface="Century Gothic" panose="020B0502020202020204" pitchFamily="34" charset="0"/>
                <a:sym typeface="Helvetica Light"/>
              </a:rPr>
              <a:t>Values and Co-Benefits</a:t>
            </a:r>
          </a:p>
        </p:txBody>
      </p:sp>
      <p:sp>
        <p:nvSpPr>
          <p:cNvPr id="14" name="Rectangle 13">
            <a:extLst>
              <a:ext uri="{FF2B5EF4-FFF2-40B4-BE49-F238E27FC236}">
                <a16:creationId xmlns:a16="http://schemas.microsoft.com/office/drawing/2014/main" id="{960077B9-66A7-4408-BE1B-90BF2DCACB45}"/>
              </a:ext>
            </a:extLst>
          </p:cNvPr>
          <p:cNvSpPr/>
          <p:nvPr/>
        </p:nvSpPr>
        <p:spPr>
          <a:xfrm>
            <a:off x="1634978" y="2871387"/>
            <a:ext cx="443628" cy="797322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pic>
        <p:nvPicPr>
          <p:cNvPr id="4" name="Graphic 3" descr="Bank with solid fill">
            <a:extLst>
              <a:ext uri="{FF2B5EF4-FFF2-40B4-BE49-F238E27FC236}">
                <a16:creationId xmlns:a16="http://schemas.microsoft.com/office/drawing/2014/main" id="{B4B4BF8D-7EB6-4F15-91DD-130072A85D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589" y="5987564"/>
            <a:ext cx="914400" cy="914400"/>
          </a:xfrm>
          <a:prstGeom prst="rect">
            <a:avLst/>
          </a:prstGeom>
        </p:spPr>
      </p:pic>
      <p:pic>
        <p:nvPicPr>
          <p:cNvPr id="7" name="Graphic 6" descr="Heart with pulse with solid fill">
            <a:extLst>
              <a:ext uri="{FF2B5EF4-FFF2-40B4-BE49-F238E27FC236}">
                <a16:creationId xmlns:a16="http://schemas.microsoft.com/office/drawing/2014/main" id="{AF889B54-ACD2-4A1D-9A5C-BDC8560F72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1589" y="4574268"/>
            <a:ext cx="914400" cy="914400"/>
          </a:xfrm>
          <a:prstGeom prst="rect">
            <a:avLst/>
          </a:prstGeom>
        </p:spPr>
      </p:pic>
      <p:pic>
        <p:nvPicPr>
          <p:cNvPr id="9" name="Graphic 8" descr="Cheers with solid fill">
            <a:extLst>
              <a:ext uri="{FF2B5EF4-FFF2-40B4-BE49-F238E27FC236}">
                <a16:creationId xmlns:a16="http://schemas.microsoft.com/office/drawing/2014/main" id="{D0D23554-660E-47D6-A652-52A861BB9A5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1589" y="3002014"/>
            <a:ext cx="914400" cy="914400"/>
          </a:xfrm>
          <a:prstGeom prst="rect">
            <a:avLst/>
          </a:prstGeom>
        </p:spPr>
      </p:pic>
      <p:pic>
        <p:nvPicPr>
          <p:cNvPr id="11" name="Graphic 10" descr="Open hand with plant with solid fill">
            <a:extLst>
              <a:ext uri="{FF2B5EF4-FFF2-40B4-BE49-F238E27FC236}">
                <a16:creationId xmlns:a16="http://schemas.microsoft.com/office/drawing/2014/main" id="{6370F7C1-9612-437F-90D2-9EEF214AAFB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1589" y="7806202"/>
            <a:ext cx="914400" cy="914400"/>
          </a:xfrm>
          <a:prstGeom prst="rect">
            <a:avLst/>
          </a:prstGeom>
        </p:spPr>
      </p:pic>
      <p:pic>
        <p:nvPicPr>
          <p:cNvPr id="13" name="Graphic 12" descr="Warning with solid fill">
            <a:extLst>
              <a:ext uri="{FF2B5EF4-FFF2-40B4-BE49-F238E27FC236}">
                <a16:creationId xmlns:a16="http://schemas.microsoft.com/office/drawing/2014/main" id="{6C0660B2-571C-4AFC-9E58-D66355DCC6A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66871" y="9593396"/>
            <a:ext cx="914400" cy="914400"/>
          </a:xfrm>
          <a:prstGeom prst="rect">
            <a:avLst/>
          </a:prstGeom>
        </p:spPr>
      </p:pic>
    </p:spTree>
    <p:extLst>
      <p:ext uri="{BB962C8B-B14F-4D97-AF65-F5344CB8AC3E}">
        <p14:creationId xmlns:p14="http://schemas.microsoft.com/office/powerpoint/2010/main" val="426346260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F2389C59-755C-0ACD-A501-747C23BD0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3818" y="1997374"/>
            <a:ext cx="17545763" cy="1042322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F8BF59C4-02F4-1583-7964-1AD62309ADDF}"/>
              </a:ext>
            </a:extLst>
          </p:cNvPr>
          <p:cNvSpPr txBox="1">
            <a:spLocks/>
          </p:cNvSpPr>
          <p:nvPr/>
        </p:nvSpPr>
        <p:spPr>
          <a:xfrm>
            <a:off x="1280159" y="269900"/>
            <a:ext cx="16693515" cy="1778137"/>
          </a:xfrm>
          <a:prstGeom prst="rect">
            <a:avLst/>
          </a:prstGeom>
        </p:spPr>
        <p:txBody>
          <a:bodyPr vert="horz" lIns="91440" tIns="45720" rIns="91440" bIns="45720" rtlCol="0" anchor="b">
            <a:normAutofit/>
          </a:bodyPr>
          <a:lstStyle>
            <a:lvl1pPr marL="0" marR="0" indent="0" algn="ctr" defTabSz="825500" rtl="0" latinLnBrk="0">
              <a:lnSpc>
                <a:spcPct val="100000"/>
              </a:lnSpc>
              <a:spcBef>
                <a:spcPts val="0"/>
              </a:spcBef>
              <a:spcAft>
                <a:spcPts val="0"/>
              </a:spcAft>
              <a:buClrTx/>
              <a:buSzTx/>
              <a:buFontTx/>
              <a:buNone/>
              <a:tabLst/>
              <a:defRPr sz="11200" b="1" i="0" u="none" strike="noStrike" cap="none" spc="0" baseline="0">
                <a:ln>
                  <a:noFill/>
                </a:ln>
                <a:solidFill>
                  <a:srgbClr val="000000"/>
                </a:solidFill>
                <a:uFillTx/>
                <a:latin typeface="Neutra Text" pitchFamily="50" charset="0"/>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a:lstStyle>
          <a:p>
            <a:pPr algn="l" defTabSz="914400" hangingPunct="1">
              <a:lnSpc>
                <a:spcPct val="90000"/>
              </a:lnSpc>
              <a:spcBef>
                <a:spcPct val="0"/>
              </a:spcBef>
              <a:spcAft>
                <a:spcPts val="600"/>
              </a:spcAft>
            </a:pPr>
            <a:r>
              <a:rPr lang="en-US" sz="6800" kern="1200" dirty="0">
                <a:solidFill>
                  <a:schemeClr val="tx1"/>
                </a:solidFill>
                <a:latin typeface="Century Gothic" panose="020B0502020202020204" pitchFamily="34" charset="0"/>
                <a:ea typeface="+mj-ea"/>
                <a:cs typeface="+mj-cs"/>
              </a:rPr>
              <a:t>Greenhouse Gas Emissions</a:t>
            </a:r>
          </a:p>
        </p:txBody>
      </p:sp>
      <p:pic>
        <p:nvPicPr>
          <p:cNvPr id="4" name="Picture 3" descr="DOEE Agency logo">
            <a:extLst>
              <a:ext uri="{FF2B5EF4-FFF2-40B4-BE49-F238E27FC236}">
                <a16:creationId xmlns:a16="http://schemas.microsoft.com/office/drawing/2014/main" id="{1E3C1A6B-AC9C-A882-6610-664D17EE46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023" y="12485873"/>
            <a:ext cx="2708373" cy="704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81481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5449D7-C832-4A42-8E78-DD76E8E38B5D}"/>
              </a:ext>
            </a:extLst>
          </p:cNvPr>
          <p:cNvSpPr>
            <a:spLocks noGrp="1"/>
          </p:cNvSpPr>
          <p:nvPr>
            <p:ph type="title" idx="4294967295"/>
          </p:nvPr>
        </p:nvSpPr>
        <p:spPr>
          <a:xfrm>
            <a:off x="609600" y="-1524000"/>
            <a:ext cx="10972800" cy="1524000"/>
          </a:xfrm>
        </p:spPr>
        <p:txBody>
          <a:bodyPr vert="horz" lIns="121920" tIns="60960" rIns="121920" bIns="60960" rtlCol="0" anchor="b">
            <a:normAutofit fontScale="90000"/>
          </a:bodyPr>
          <a:lstStyle/>
          <a:p>
            <a:r>
              <a:rPr lang="en-US" dirty="0"/>
              <a:t>Citywide Emissions and Targets</a:t>
            </a:r>
          </a:p>
        </p:txBody>
      </p:sp>
      <p:pic>
        <p:nvPicPr>
          <p:cNvPr id="7" name="Picture 6" descr="Timeline&#10;&#10;Description automatically generated">
            <a:extLst>
              <a:ext uri="{FF2B5EF4-FFF2-40B4-BE49-F238E27FC236}">
                <a16:creationId xmlns:a16="http://schemas.microsoft.com/office/drawing/2014/main" id="{78C9029E-67DC-1E07-35EA-A2D020053D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903"/>
            <a:ext cx="24384000" cy="13797810"/>
          </a:xfrm>
          <a:prstGeom prst="rect">
            <a:avLst/>
          </a:prstGeom>
        </p:spPr>
      </p:pic>
    </p:spTree>
    <p:extLst>
      <p:ext uri="{BB962C8B-B14F-4D97-AF65-F5344CB8AC3E}">
        <p14:creationId xmlns:p14="http://schemas.microsoft.com/office/powerpoint/2010/main" val="137499741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AE3A6E-1B57-48A2-9FFE-3D6A462B5D22}"/>
              </a:ext>
            </a:extLst>
          </p:cNvPr>
          <p:cNvSpPr/>
          <p:nvPr/>
        </p:nvSpPr>
        <p:spPr>
          <a:xfrm>
            <a:off x="209862" y="2908091"/>
            <a:ext cx="19292341" cy="6775555"/>
          </a:xfrm>
          <a:prstGeom prst="rect">
            <a:avLst/>
          </a:prstGeom>
          <a:solidFill>
            <a:srgbClr val="F1662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2" name="TextBox 1">
            <a:extLst>
              <a:ext uri="{FF2B5EF4-FFF2-40B4-BE49-F238E27FC236}">
                <a16:creationId xmlns:a16="http://schemas.microsoft.com/office/drawing/2014/main" id="{900EC92C-FE44-4033-BA5D-D4A8BB458846}"/>
              </a:ext>
            </a:extLst>
          </p:cNvPr>
          <p:cNvSpPr txBox="1"/>
          <p:nvPr/>
        </p:nvSpPr>
        <p:spPr>
          <a:xfrm>
            <a:off x="955963" y="4660161"/>
            <a:ext cx="13479884" cy="305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n-US" sz="9600" b="1">
                <a:solidFill>
                  <a:schemeClr val="bg1"/>
                </a:solidFill>
                <a:latin typeface="Century Gothic" panose="020B0502020202020204" pitchFamily="34" charset="0"/>
              </a:rPr>
              <a:t>INTRODUCTION TO CLEAN ENERGY DC 2.0</a:t>
            </a:r>
            <a:endParaRPr kumimoji="0" lang="en-US" sz="9600" b="1" i="0" u="none" strike="noStrike" cap="none" spc="0" normalizeH="0" baseline="0">
              <a:ln>
                <a:noFill/>
              </a:ln>
              <a:solidFill>
                <a:schemeClr val="bg1"/>
              </a:solidFill>
              <a:effectLst/>
              <a:uFillTx/>
              <a:latin typeface="Century Gothic" panose="020B0502020202020204" pitchFamily="34" charset="0"/>
              <a:sym typeface="Helvetica Light"/>
            </a:endParaRPr>
          </a:p>
        </p:txBody>
      </p:sp>
    </p:spTree>
    <p:extLst>
      <p:ext uri="{BB962C8B-B14F-4D97-AF65-F5344CB8AC3E}">
        <p14:creationId xmlns:p14="http://schemas.microsoft.com/office/powerpoint/2010/main" val="349719903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ABED3C-974A-7533-CE6F-3F30DAF307FF}"/>
              </a:ext>
            </a:extLst>
          </p:cNvPr>
          <p:cNvSpPr>
            <a:spLocks noGrp="1"/>
          </p:cNvSpPr>
          <p:nvPr>
            <p:ph type="sldNum" sz="quarter" idx="4"/>
          </p:nvPr>
        </p:nvSpPr>
        <p:spPr>
          <a:xfrm>
            <a:off x="20876628" y="12632083"/>
            <a:ext cx="622963" cy="538339"/>
          </a:xfrm>
        </p:spPr>
        <p:txBody>
          <a:bodyPr/>
          <a:lstStyle/>
          <a:p>
            <a:fld id="{9CA745CD-3612-4869-A47A-60441A1959BE}" type="slidenum">
              <a:rPr lang="en-GB" smtClean="0"/>
              <a:pPr/>
              <a:t>7</a:t>
            </a:fld>
            <a:endParaRPr lang="en-GB"/>
          </a:p>
        </p:txBody>
      </p:sp>
      <p:sp>
        <p:nvSpPr>
          <p:cNvPr id="9" name="Rectangle: Rounded Corners 8">
            <a:extLst>
              <a:ext uri="{FF2B5EF4-FFF2-40B4-BE49-F238E27FC236}">
                <a16:creationId xmlns:a16="http://schemas.microsoft.com/office/drawing/2014/main" id="{E7093C5D-47DC-4165-98E3-4A627C5EBBCF}"/>
              </a:ext>
            </a:extLst>
          </p:cNvPr>
          <p:cNvSpPr/>
          <p:nvPr/>
        </p:nvSpPr>
        <p:spPr>
          <a:xfrm>
            <a:off x="3984699" y="9474061"/>
            <a:ext cx="16378910" cy="2538463"/>
          </a:xfrm>
          <a:prstGeom prst="roundRect">
            <a:avLst/>
          </a:prstGeom>
          <a:solidFill>
            <a:schemeClr val="bg1">
              <a:lumMod val="95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5760" b="1">
                <a:solidFill>
                  <a:schemeClr val="tx1"/>
                </a:solidFill>
              </a:rPr>
              <a:t>60% </a:t>
            </a:r>
            <a:r>
              <a:rPr lang="en-US" b="1">
                <a:solidFill>
                  <a:schemeClr val="tx1"/>
                </a:solidFill>
              </a:rPr>
              <a:t>reduction in GHG emissions by </a:t>
            </a:r>
            <a:r>
              <a:rPr lang="en-US" sz="5760" b="1">
                <a:solidFill>
                  <a:schemeClr val="tx1"/>
                </a:solidFill>
              </a:rPr>
              <a:t>2030</a:t>
            </a:r>
            <a:endParaRPr lang="en-US" b="1">
              <a:solidFill>
                <a:schemeClr val="tx1"/>
              </a:solidFill>
            </a:endParaRPr>
          </a:p>
          <a:p>
            <a:pPr algn="ctr"/>
            <a:endParaRPr lang="en-US" sz="2640" b="1">
              <a:solidFill>
                <a:schemeClr val="tx1"/>
              </a:solidFill>
            </a:endParaRPr>
          </a:p>
          <a:p>
            <a:pPr algn="ctr"/>
            <a:r>
              <a:rPr lang="en-US" sz="5760" b="1">
                <a:solidFill>
                  <a:schemeClr val="tx1"/>
                </a:solidFill>
              </a:rPr>
              <a:t>100% </a:t>
            </a:r>
            <a:r>
              <a:rPr lang="en-US" b="1">
                <a:solidFill>
                  <a:schemeClr val="tx1"/>
                </a:solidFill>
              </a:rPr>
              <a:t>reduction by </a:t>
            </a:r>
            <a:r>
              <a:rPr lang="en-US" sz="5760" b="1">
                <a:solidFill>
                  <a:schemeClr val="tx1"/>
                </a:solidFill>
              </a:rPr>
              <a:t>2045</a:t>
            </a:r>
            <a:r>
              <a:rPr lang="en-US" b="1">
                <a:solidFill>
                  <a:schemeClr val="tx1"/>
                </a:solidFill>
              </a:rPr>
              <a:t>  </a:t>
            </a:r>
          </a:p>
        </p:txBody>
      </p:sp>
      <p:sp>
        <p:nvSpPr>
          <p:cNvPr id="12" name="Rectangle: Rounded Corners 11">
            <a:extLst>
              <a:ext uri="{FF2B5EF4-FFF2-40B4-BE49-F238E27FC236}">
                <a16:creationId xmlns:a16="http://schemas.microsoft.com/office/drawing/2014/main" id="{A328D45B-F23B-DE4F-C009-94B7EDE76BD7}"/>
              </a:ext>
            </a:extLst>
          </p:cNvPr>
          <p:cNvSpPr/>
          <p:nvPr/>
        </p:nvSpPr>
        <p:spPr>
          <a:xfrm>
            <a:off x="3984697" y="5115419"/>
            <a:ext cx="4906538" cy="3407815"/>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b="1"/>
              <a:t>Cut per capita energy use by </a:t>
            </a:r>
            <a:r>
              <a:rPr lang="en-US" sz="5760" b="1"/>
              <a:t>50% </a:t>
            </a:r>
            <a:r>
              <a:rPr lang="en-US" b="1"/>
              <a:t>by </a:t>
            </a:r>
            <a:r>
              <a:rPr lang="en-US" sz="5760" b="1"/>
              <a:t>2032</a:t>
            </a:r>
          </a:p>
        </p:txBody>
      </p:sp>
      <p:sp>
        <p:nvSpPr>
          <p:cNvPr id="14" name="Rectangle: Rounded Corners 13">
            <a:extLst>
              <a:ext uri="{FF2B5EF4-FFF2-40B4-BE49-F238E27FC236}">
                <a16:creationId xmlns:a16="http://schemas.microsoft.com/office/drawing/2014/main" id="{A3E95A11-4BF4-3B54-0F84-462DBEB8E486}"/>
              </a:ext>
            </a:extLst>
          </p:cNvPr>
          <p:cNvSpPr/>
          <p:nvPr/>
        </p:nvSpPr>
        <p:spPr>
          <a:xfrm>
            <a:off x="15465508" y="5104269"/>
            <a:ext cx="4902127" cy="3407815"/>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5760" b="1"/>
              <a:t>24/7 100% </a:t>
            </a:r>
            <a:r>
              <a:rPr lang="en-US" b="1"/>
              <a:t>clean power supply by </a:t>
            </a:r>
            <a:r>
              <a:rPr lang="en-US" sz="5760" b="1"/>
              <a:t>2045</a:t>
            </a:r>
            <a:r>
              <a:rPr lang="en-US" b="1"/>
              <a:t>  </a:t>
            </a:r>
          </a:p>
        </p:txBody>
      </p:sp>
      <p:sp>
        <p:nvSpPr>
          <p:cNvPr id="15" name="Rectangle: Rounded Corners 14">
            <a:extLst>
              <a:ext uri="{FF2B5EF4-FFF2-40B4-BE49-F238E27FC236}">
                <a16:creationId xmlns:a16="http://schemas.microsoft.com/office/drawing/2014/main" id="{3EEF1D49-5FB4-737D-A4BF-4E4B68BE17CB}"/>
              </a:ext>
            </a:extLst>
          </p:cNvPr>
          <p:cNvSpPr/>
          <p:nvPr/>
        </p:nvSpPr>
        <p:spPr>
          <a:xfrm>
            <a:off x="9708925" y="5104269"/>
            <a:ext cx="4902127" cy="3407815"/>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5760" b="1"/>
              <a:t>Zero</a:t>
            </a:r>
            <a:r>
              <a:rPr lang="en-US" b="1"/>
              <a:t> fossil fuel use by </a:t>
            </a:r>
            <a:r>
              <a:rPr lang="en-US" sz="5760" b="1"/>
              <a:t>2045</a:t>
            </a:r>
            <a:endParaRPr lang="en-US" b="1"/>
          </a:p>
        </p:txBody>
      </p:sp>
      <p:sp>
        <p:nvSpPr>
          <p:cNvPr id="16" name="TextBox 15">
            <a:extLst>
              <a:ext uri="{FF2B5EF4-FFF2-40B4-BE49-F238E27FC236}">
                <a16:creationId xmlns:a16="http://schemas.microsoft.com/office/drawing/2014/main" id="{01804526-98E1-BFFD-0968-A3C07318B13A}"/>
              </a:ext>
            </a:extLst>
          </p:cNvPr>
          <p:cNvSpPr txBox="1"/>
          <p:nvPr/>
        </p:nvSpPr>
        <p:spPr>
          <a:xfrm>
            <a:off x="4094736" y="4505218"/>
            <a:ext cx="4678622" cy="738664"/>
          </a:xfrm>
          <a:prstGeom prst="rect">
            <a:avLst/>
          </a:prstGeom>
          <a:noFill/>
        </p:spPr>
        <p:txBody>
          <a:bodyPr wrap="square" lIns="0" tIns="0" rIns="0" bIns="0" rtlCol="0">
            <a:spAutoFit/>
          </a:bodyPr>
          <a:lstStyle/>
          <a:p>
            <a:pPr algn="ctr"/>
            <a:r>
              <a:rPr lang="en-US" sz="4800" b="1">
                <a:solidFill>
                  <a:schemeClr val="accent4"/>
                </a:solidFill>
                <a:latin typeface="+mn-lt"/>
              </a:rPr>
              <a:t>REDUCE</a:t>
            </a:r>
          </a:p>
        </p:txBody>
      </p:sp>
      <p:sp>
        <p:nvSpPr>
          <p:cNvPr id="17" name="TextBox 16">
            <a:extLst>
              <a:ext uri="{FF2B5EF4-FFF2-40B4-BE49-F238E27FC236}">
                <a16:creationId xmlns:a16="http://schemas.microsoft.com/office/drawing/2014/main" id="{836091C0-4702-7418-623B-430E40193EA4}"/>
              </a:ext>
            </a:extLst>
          </p:cNvPr>
          <p:cNvSpPr txBox="1"/>
          <p:nvPr/>
        </p:nvSpPr>
        <p:spPr>
          <a:xfrm>
            <a:off x="9818844" y="4487374"/>
            <a:ext cx="4678622" cy="738664"/>
          </a:xfrm>
          <a:prstGeom prst="rect">
            <a:avLst/>
          </a:prstGeom>
          <a:noFill/>
        </p:spPr>
        <p:txBody>
          <a:bodyPr wrap="square" lIns="0" tIns="0" rIns="0" bIns="0" rtlCol="0">
            <a:spAutoFit/>
          </a:bodyPr>
          <a:lstStyle/>
          <a:p>
            <a:pPr algn="ctr"/>
            <a:r>
              <a:rPr lang="en-US" sz="4800" b="1">
                <a:solidFill>
                  <a:schemeClr val="accent4"/>
                </a:solidFill>
                <a:latin typeface="+mn-lt"/>
              </a:rPr>
              <a:t>ELECTRIFY</a:t>
            </a:r>
          </a:p>
        </p:txBody>
      </p:sp>
      <p:sp>
        <p:nvSpPr>
          <p:cNvPr id="18" name="TextBox 17">
            <a:extLst>
              <a:ext uri="{FF2B5EF4-FFF2-40B4-BE49-F238E27FC236}">
                <a16:creationId xmlns:a16="http://schemas.microsoft.com/office/drawing/2014/main" id="{CDD66DB7-D828-B419-8FDB-8E5BCFD91D2D}"/>
              </a:ext>
            </a:extLst>
          </p:cNvPr>
          <p:cNvSpPr txBox="1"/>
          <p:nvPr/>
        </p:nvSpPr>
        <p:spPr>
          <a:xfrm>
            <a:off x="15577258" y="4496291"/>
            <a:ext cx="4678622" cy="738664"/>
          </a:xfrm>
          <a:prstGeom prst="rect">
            <a:avLst/>
          </a:prstGeom>
          <a:noFill/>
        </p:spPr>
        <p:txBody>
          <a:bodyPr wrap="square" lIns="0" tIns="0" rIns="0" bIns="0" rtlCol="0">
            <a:spAutoFit/>
          </a:bodyPr>
          <a:lstStyle/>
          <a:p>
            <a:pPr algn="ctr"/>
            <a:r>
              <a:rPr lang="en-US" sz="4800" b="1">
                <a:solidFill>
                  <a:schemeClr val="accent4"/>
                </a:solidFill>
                <a:latin typeface="+mn-lt"/>
              </a:rPr>
              <a:t>CLEAN SUPPLY</a:t>
            </a:r>
          </a:p>
        </p:txBody>
      </p:sp>
      <p:pic>
        <p:nvPicPr>
          <p:cNvPr id="24" name="Graphic 23" descr="Solar Panels with solid fill">
            <a:extLst>
              <a:ext uri="{FF2B5EF4-FFF2-40B4-BE49-F238E27FC236}">
                <a16:creationId xmlns:a16="http://schemas.microsoft.com/office/drawing/2014/main" id="{07393093-850A-695A-1770-8A37B3BFC1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21327" y="2231631"/>
            <a:ext cx="2049878" cy="2049878"/>
          </a:xfrm>
          <a:prstGeom prst="rect">
            <a:avLst/>
          </a:prstGeom>
        </p:spPr>
      </p:pic>
      <p:grpSp>
        <p:nvGrpSpPr>
          <p:cNvPr id="31" name="Group 30">
            <a:extLst>
              <a:ext uri="{FF2B5EF4-FFF2-40B4-BE49-F238E27FC236}">
                <a16:creationId xmlns:a16="http://schemas.microsoft.com/office/drawing/2014/main" id="{EA388EED-D659-B50A-DB00-37B3299B4F1C}"/>
              </a:ext>
            </a:extLst>
          </p:cNvPr>
          <p:cNvGrpSpPr/>
          <p:nvPr/>
        </p:nvGrpSpPr>
        <p:grpSpPr>
          <a:xfrm>
            <a:off x="10874878" y="2057957"/>
            <a:ext cx="2566555" cy="2566555"/>
            <a:chOff x="3513729" y="1993619"/>
            <a:chExt cx="1344964" cy="1344964"/>
          </a:xfrm>
        </p:grpSpPr>
        <p:pic>
          <p:nvPicPr>
            <p:cNvPr id="28" name="Graphic 27" descr="No sign outline">
              <a:extLst>
                <a:ext uri="{FF2B5EF4-FFF2-40B4-BE49-F238E27FC236}">
                  <a16:creationId xmlns:a16="http://schemas.microsoft.com/office/drawing/2014/main" id="{B7E48440-CE0D-43B3-7AB8-6BEC3645CB5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13729" y="1993619"/>
              <a:ext cx="1344964" cy="1344964"/>
            </a:xfrm>
            <a:prstGeom prst="rect">
              <a:avLst/>
            </a:prstGeom>
          </p:spPr>
        </p:pic>
        <p:pic>
          <p:nvPicPr>
            <p:cNvPr id="30" name="Graphic 29" descr="Oil Rig with solid fill">
              <a:extLst>
                <a:ext uri="{FF2B5EF4-FFF2-40B4-BE49-F238E27FC236}">
                  <a16:creationId xmlns:a16="http://schemas.microsoft.com/office/drawing/2014/main" id="{63868BD2-235D-AEBD-EC62-12CA4201D52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29542" y="2187493"/>
              <a:ext cx="914400" cy="914400"/>
            </a:xfrm>
            <a:prstGeom prst="rect">
              <a:avLst/>
            </a:prstGeom>
          </p:spPr>
        </p:pic>
      </p:grpSp>
      <p:pic>
        <p:nvPicPr>
          <p:cNvPr id="37" name="Graphic 36" descr="Circle with left arrow outline">
            <a:extLst>
              <a:ext uri="{FF2B5EF4-FFF2-40B4-BE49-F238E27FC236}">
                <a16:creationId xmlns:a16="http://schemas.microsoft.com/office/drawing/2014/main" id="{0139AD64-A3B6-A72F-7ED6-2F44A433067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400000">
            <a:off x="5128428" y="2057957"/>
            <a:ext cx="2566555" cy="2566555"/>
          </a:xfrm>
          <a:prstGeom prst="rect">
            <a:avLst/>
          </a:prstGeom>
        </p:spPr>
      </p:pic>
      <p:sp>
        <p:nvSpPr>
          <p:cNvPr id="42" name="TextBox 41">
            <a:extLst>
              <a:ext uri="{FF2B5EF4-FFF2-40B4-BE49-F238E27FC236}">
                <a16:creationId xmlns:a16="http://schemas.microsoft.com/office/drawing/2014/main" id="{BF8EC507-3A41-B812-91EF-BA8A68C3478A}"/>
              </a:ext>
            </a:extLst>
          </p:cNvPr>
          <p:cNvSpPr txBox="1"/>
          <p:nvPr/>
        </p:nvSpPr>
        <p:spPr>
          <a:xfrm>
            <a:off x="4036289" y="8856538"/>
            <a:ext cx="15185434" cy="738664"/>
          </a:xfrm>
          <a:prstGeom prst="rect">
            <a:avLst/>
          </a:prstGeom>
          <a:noFill/>
        </p:spPr>
        <p:txBody>
          <a:bodyPr wrap="square" lIns="0" tIns="0" rIns="0" bIns="0" rtlCol="0">
            <a:spAutoFit/>
          </a:bodyPr>
          <a:lstStyle/>
          <a:p>
            <a:pPr algn="ctr"/>
            <a:r>
              <a:rPr lang="en-US" sz="4800" b="1">
                <a:solidFill>
                  <a:schemeClr val="accent4"/>
                </a:solidFill>
                <a:latin typeface="+mn-lt"/>
              </a:rPr>
              <a:t>ACHIEVE CARBON NEUTRALITY</a:t>
            </a:r>
          </a:p>
        </p:txBody>
      </p:sp>
      <p:sp>
        <p:nvSpPr>
          <p:cNvPr id="2" name="Title 2">
            <a:extLst>
              <a:ext uri="{FF2B5EF4-FFF2-40B4-BE49-F238E27FC236}">
                <a16:creationId xmlns:a16="http://schemas.microsoft.com/office/drawing/2014/main" id="{F8D35821-5195-6EE3-7AC7-A6C50231A8F1}"/>
              </a:ext>
            </a:extLst>
          </p:cNvPr>
          <p:cNvSpPr>
            <a:spLocks noGrp="1"/>
          </p:cNvSpPr>
          <p:nvPr>
            <p:ph type="title"/>
          </p:nvPr>
        </p:nvSpPr>
        <p:spPr>
          <a:xfrm>
            <a:off x="2341314" y="985991"/>
            <a:ext cx="11578879" cy="738665"/>
          </a:xfrm>
        </p:spPr>
        <p:txBody>
          <a:bodyPr wrap="square" lIns="0" tIns="0" rIns="0" bIns="0" anchor="t">
            <a:spAutoFit/>
          </a:bodyPr>
          <a:lstStyle/>
          <a:p>
            <a:r>
              <a:rPr lang="en-US" dirty="0">
                <a:cs typeface="Segoe UI"/>
              </a:rPr>
              <a:t>Potential CEDC 2.0 Targets</a:t>
            </a:r>
          </a:p>
        </p:txBody>
      </p:sp>
    </p:spTree>
    <p:extLst>
      <p:ext uri="{BB962C8B-B14F-4D97-AF65-F5344CB8AC3E}">
        <p14:creationId xmlns:p14="http://schemas.microsoft.com/office/powerpoint/2010/main" val="181243288"/>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B9784B-7066-1AA2-A77A-A1D1B10B59C7}"/>
              </a:ext>
            </a:extLst>
          </p:cNvPr>
          <p:cNvPicPr>
            <a:picLocks noChangeAspect="1"/>
          </p:cNvPicPr>
          <p:nvPr/>
        </p:nvPicPr>
        <p:blipFill>
          <a:blip r:embed="rId2"/>
          <a:stretch>
            <a:fillRect/>
          </a:stretch>
        </p:blipFill>
        <p:spPr>
          <a:xfrm>
            <a:off x="1588168" y="1045886"/>
            <a:ext cx="21061680" cy="11847197"/>
          </a:xfrm>
          <a:prstGeom prst="rect">
            <a:avLst/>
          </a:prstGeom>
        </p:spPr>
      </p:pic>
      <p:sp>
        <p:nvSpPr>
          <p:cNvPr id="3" name="TextBox 2">
            <a:extLst>
              <a:ext uri="{FF2B5EF4-FFF2-40B4-BE49-F238E27FC236}">
                <a16:creationId xmlns:a16="http://schemas.microsoft.com/office/drawing/2014/main" id="{73825168-9CD0-7D5D-3551-580D89A8DCBD}"/>
              </a:ext>
            </a:extLst>
          </p:cNvPr>
          <p:cNvSpPr txBox="1"/>
          <p:nvPr/>
        </p:nvSpPr>
        <p:spPr>
          <a:xfrm>
            <a:off x="12192000" y="1634285"/>
            <a:ext cx="6906126" cy="31803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0" i="0" u="none" strike="noStrike" cap="none" spc="0" normalizeH="0" baseline="0" dirty="0">
                <a:ln>
                  <a:noFill/>
                </a:ln>
                <a:solidFill>
                  <a:srgbClr val="000000"/>
                </a:solidFill>
                <a:effectLst/>
                <a:uFillTx/>
                <a:latin typeface="+mn-lt"/>
                <a:ea typeface="+mn-ea"/>
                <a:cs typeface="+mn-cs"/>
                <a:sym typeface="Helvetica Light"/>
              </a:rPr>
              <a:t>Preliminary Carbon Free DC draft- does not reflect new 2045 carbon neutrality date</a:t>
            </a:r>
          </a:p>
        </p:txBody>
      </p:sp>
    </p:spTree>
    <p:extLst>
      <p:ext uri="{BB962C8B-B14F-4D97-AF65-F5344CB8AC3E}">
        <p14:creationId xmlns:p14="http://schemas.microsoft.com/office/powerpoint/2010/main" val="77297810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C1D870-9C69-7A02-BDF5-473E74D5F7B9}"/>
              </a:ext>
            </a:extLst>
          </p:cNvPr>
          <p:cNvSpPr txBox="1"/>
          <p:nvPr/>
        </p:nvSpPr>
        <p:spPr>
          <a:xfrm>
            <a:off x="955964" y="966755"/>
            <a:ext cx="19882731"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b="1" dirty="0">
                <a:latin typeface="Century Gothic" panose="020B0502020202020204" pitchFamily="34" charset="0"/>
              </a:rPr>
              <a:t>DC-DCCR Report                          				 CEDC2.0</a:t>
            </a:r>
            <a:endParaRPr kumimoji="0" lang="en-US" sz="5000" b="1" i="0" u="none" strike="noStrike" cap="none" spc="0" normalizeH="0" baseline="0" dirty="0">
              <a:ln>
                <a:noFill/>
              </a:ln>
              <a:solidFill>
                <a:srgbClr val="000000"/>
              </a:solidFill>
              <a:effectLst/>
              <a:uFillTx/>
              <a:latin typeface="Century Gothic" panose="020B0502020202020204" pitchFamily="34" charset="0"/>
              <a:sym typeface="Helvetica Light"/>
            </a:endParaRPr>
          </a:p>
        </p:txBody>
      </p:sp>
      <p:pic>
        <p:nvPicPr>
          <p:cNvPr id="4" name="Picture 3">
            <a:extLst>
              <a:ext uri="{FF2B5EF4-FFF2-40B4-BE49-F238E27FC236}">
                <a16:creationId xmlns:a16="http://schemas.microsoft.com/office/drawing/2014/main" id="{B6F75398-6E40-B0AE-CBCB-F45B15BF99E1}"/>
              </a:ext>
            </a:extLst>
          </p:cNvPr>
          <p:cNvPicPr>
            <a:picLocks noChangeAspect="1"/>
          </p:cNvPicPr>
          <p:nvPr/>
        </p:nvPicPr>
        <p:blipFill>
          <a:blip r:embed="rId2"/>
          <a:stretch>
            <a:fillRect/>
          </a:stretch>
        </p:blipFill>
        <p:spPr>
          <a:xfrm>
            <a:off x="1336414" y="3640869"/>
            <a:ext cx="12257767" cy="2103270"/>
          </a:xfrm>
          <a:prstGeom prst="rect">
            <a:avLst/>
          </a:prstGeom>
        </p:spPr>
      </p:pic>
      <p:pic>
        <p:nvPicPr>
          <p:cNvPr id="6" name="Picture 5">
            <a:extLst>
              <a:ext uri="{FF2B5EF4-FFF2-40B4-BE49-F238E27FC236}">
                <a16:creationId xmlns:a16="http://schemas.microsoft.com/office/drawing/2014/main" id="{E3EB2B85-A1D1-E317-2747-956ADC91F7F9}"/>
              </a:ext>
            </a:extLst>
          </p:cNvPr>
          <p:cNvPicPr>
            <a:picLocks noChangeAspect="1"/>
          </p:cNvPicPr>
          <p:nvPr/>
        </p:nvPicPr>
        <p:blipFill>
          <a:blip r:embed="rId3"/>
          <a:stretch>
            <a:fillRect/>
          </a:stretch>
        </p:blipFill>
        <p:spPr>
          <a:xfrm>
            <a:off x="1144793" y="6053138"/>
            <a:ext cx="11687637" cy="1877929"/>
          </a:xfrm>
          <a:prstGeom prst="rect">
            <a:avLst/>
          </a:prstGeom>
        </p:spPr>
      </p:pic>
      <p:pic>
        <p:nvPicPr>
          <p:cNvPr id="8" name="Picture 7">
            <a:extLst>
              <a:ext uri="{FF2B5EF4-FFF2-40B4-BE49-F238E27FC236}">
                <a16:creationId xmlns:a16="http://schemas.microsoft.com/office/drawing/2014/main" id="{2C0BC7BA-E449-2850-6B39-CA4D48D5ED5F}"/>
              </a:ext>
            </a:extLst>
          </p:cNvPr>
          <p:cNvPicPr>
            <a:picLocks noChangeAspect="1"/>
          </p:cNvPicPr>
          <p:nvPr/>
        </p:nvPicPr>
        <p:blipFill>
          <a:blip r:embed="rId4"/>
          <a:stretch>
            <a:fillRect/>
          </a:stretch>
        </p:blipFill>
        <p:spPr>
          <a:xfrm>
            <a:off x="859727" y="8701029"/>
            <a:ext cx="12257767" cy="1977059"/>
          </a:xfrm>
          <a:prstGeom prst="rect">
            <a:avLst/>
          </a:prstGeom>
        </p:spPr>
      </p:pic>
      <p:sp>
        <p:nvSpPr>
          <p:cNvPr id="11" name="TextBox 10">
            <a:extLst>
              <a:ext uri="{FF2B5EF4-FFF2-40B4-BE49-F238E27FC236}">
                <a16:creationId xmlns:a16="http://schemas.microsoft.com/office/drawing/2014/main" id="{703AC631-19BE-6F6E-1C2E-407ADC27AC75}"/>
              </a:ext>
            </a:extLst>
          </p:cNvPr>
          <p:cNvSpPr txBox="1"/>
          <p:nvPr/>
        </p:nvSpPr>
        <p:spPr>
          <a:xfrm>
            <a:off x="0" y="2675528"/>
            <a:ext cx="11381874"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dirty="0"/>
              <a:t>Accelerate transition to Clean Energy</a:t>
            </a:r>
            <a:endParaRPr kumimoji="0" lang="en-US" sz="50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12" name="TextBox 11">
            <a:extLst>
              <a:ext uri="{FF2B5EF4-FFF2-40B4-BE49-F238E27FC236}">
                <a16:creationId xmlns:a16="http://schemas.microsoft.com/office/drawing/2014/main" id="{370CA18C-DE74-E80E-2605-4937F623C2C5}"/>
              </a:ext>
            </a:extLst>
          </p:cNvPr>
          <p:cNvSpPr txBox="1"/>
          <p:nvPr/>
        </p:nvSpPr>
        <p:spPr>
          <a:xfrm>
            <a:off x="-1772653" y="5483019"/>
            <a:ext cx="11381874"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dirty="0"/>
              <a:t>Anticipate Climate Risks</a:t>
            </a:r>
            <a:endParaRPr kumimoji="0" lang="en-US" sz="50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13" name="TextBox 12">
            <a:extLst>
              <a:ext uri="{FF2B5EF4-FFF2-40B4-BE49-F238E27FC236}">
                <a16:creationId xmlns:a16="http://schemas.microsoft.com/office/drawing/2014/main" id="{A64E5187-8EAF-3993-B9F5-69A81D2B13E1}"/>
              </a:ext>
            </a:extLst>
          </p:cNvPr>
          <p:cNvSpPr txBox="1"/>
          <p:nvPr/>
        </p:nvSpPr>
        <p:spPr>
          <a:xfrm>
            <a:off x="-1532022" y="7931067"/>
            <a:ext cx="11381874"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dirty="0"/>
              <a:t>Empower All Communities</a:t>
            </a:r>
            <a:endParaRPr kumimoji="0" lang="en-US" sz="50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14" name="TextBox 13">
            <a:extLst>
              <a:ext uri="{FF2B5EF4-FFF2-40B4-BE49-F238E27FC236}">
                <a16:creationId xmlns:a16="http://schemas.microsoft.com/office/drawing/2014/main" id="{BCB1A399-B2B6-0E8C-F213-CA1C08A78F32}"/>
              </a:ext>
            </a:extLst>
          </p:cNvPr>
          <p:cNvSpPr txBox="1"/>
          <p:nvPr/>
        </p:nvSpPr>
        <p:spPr>
          <a:xfrm>
            <a:off x="14336723" y="2869651"/>
            <a:ext cx="8710863" cy="2410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0" i="0" u="none" strike="noStrike" cap="none" spc="0" normalizeH="0" baseline="0" dirty="0">
                <a:ln>
                  <a:noFill/>
                </a:ln>
                <a:solidFill>
                  <a:srgbClr val="000000"/>
                </a:solidFill>
                <a:effectLst/>
                <a:uFillTx/>
                <a:latin typeface="+mn-lt"/>
                <a:ea typeface="+mn-ea"/>
                <a:cs typeface="+mn-cs"/>
                <a:sym typeface="Helvetica Light"/>
              </a:rPr>
              <a:t>Actions 1-3 will be incorporated into the draft, as well as embodied carbon (4.3)</a:t>
            </a:r>
          </a:p>
        </p:txBody>
      </p:sp>
      <p:sp>
        <p:nvSpPr>
          <p:cNvPr id="15" name="TextBox 14">
            <a:extLst>
              <a:ext uri="{FF2B5EF4-FFF2-40B4-BE49-F238E27FC236}">
                <a16:creationId xmlns:a16="http://schemas.microsoft.com/office/drawing/2014/main" id="{8E49D094-EF4B-08DA-7230-C1D77D9A7B05}"/>
              </a:ext>
            </a:extLst>
          </p:cNvPr>
          <p:cNvSpPr txBox="1"/>
          <p:nvPr/>
        </p:nvSpPr>
        <p:spPr>
          <a:xfrm>
            <a:off x="14336722" y="5652543"/>
            <a:ext cx="8710863" cy="2410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dirty="0"/>
              <a:t>CEDC2.0 will have a greater resiliency focus than current version</a:t>
            </a:r>
            <a:endParaRPr kumimoji="0" lang="en-US" sz="50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16" name="TextBox 15">
            <a:extLst>
              <a:ext uri="{FF2B5EF4-FFF2-40B4-BE49-F238E27FC236}">
                <a16:creationId xmlns:a16="http://schemas.microsoft.com/office/drawing/2014/main" id="{C152ADC2-C8A9-7A3E-C949-E54399D00783}"/>
              </a:ext>
            </a:extLst>
          </p:cNvPr>
          <p:cNvSpPr txBox="1"/>
          <p:nvPr/>
        </p:nvSpPr>
        <p:spPr>
          <a:xfrm>
            <a:off x="14336722" y="8435435"/>
            <a:ext cx="8710863" cy="2410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dirty="0"/>
              <a:t>8,10 will be reflected in </a:t>
            </a:r>
            <a:r>
              <a:rPr lang="en-US"/>
              <a:t>the draft, </a:t>
            </a:r>
            <a:r>
              <a:rPr lang="en-US" dirty="0"/>
              <a:t>and 11 is being considered</a:t>
            </a:r>
            <a:endParaRPr kumimoji="0" lang="en-US" sz="50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3228908737"/>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 x image slide">
  <a:themeElements>
    <a:clrScheme name="Custom 3">
      <a:dk1>
        <a:srgbClr val="000000"/>
      </a:dk1>
      <a:lt1>
        <a:srgbClr val="FFFFFF"/>
      </a:lt1>
      <a:dk2>
        <a:srgbClr val="3F3F3F"/>
      </a:dk2>
      <a:lt2>
        <a:srgbClr val="FFFFFF"/>
      </a:lt2>
      <a:accent1>
        <a:srgbClr val="8F72B0"/>
      </a:accent1>
      <a:accent2>
        <a:srgbClr val="C4D600"/>
      </a:accent2>
      <a:accent3>
        <a:srgbClr val="E63187"/>
      </a:accent3>
      <a:accent4>
        <a:srgbClr val="00B0F0"/>
      </a:accent4>
      <a:accent5>
        <a:srgbClr val="1C3660"/>
      </a:accent5>
      <a:accent6>
        <a:srgbClr val="EB671C"/>
      </a:accent6>
      <a:hlink>
        <a:srgbClr val="000000"/>
      </a:hlink>
      <a:folHlink>
        <a:srgbClr val="8B8B8B"/>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600" dirty="0" smtClean="0">
            <a:latin typeface="+mn-lt"/>
          </a:defRPr>
        </a:defPPr>
      </a:lstStyle>
    </a:txDef>
  </a:objectDefaults>
  <a:extraClrSchemeLst/>
  <a:extLst>
    <a:ext uri="{05A4C25C-085E-4340-85A3-A5531E510DB2}">
      <thm15:themeFamily xmlns:thm15="http://schemas.microsoft.com/office/thememl/2012/main" name="1a_Standard Template [with guidance notes] 2021 v01.pptx" id="{335C407B-18AC-4DB0-8B73-87CD25F77CCB}" vid="{559FDB9E-4C3C-4B77-950A-F52CACABE4BB}"/>
    </a:ext>
  </a:extLst>
</a:theme>
</file>

<file path=ppt/theme/theme4.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3ebbd98-c01f-4b6d-acdf-55f1daf80259" xsi:nil="true"/>
    <ob290d30d0ff4bc9874ad43bede3a1d9 xmlns="83ebbd98-c01f-4b6d-acdf-55f1daf80259">
      <Terms xmlns="http://schemas.microsoft.com/office/infopath/2007/PartnerControls"/>
    </ob290d30d0ff4bc9874ad43bede3a1d9>
    <lcf76f155ced4ddcb4097134ff3c332f xmlns="ee3662e9-6910-4eda-84c5-be804d4875f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H Projects" ma:contentTypeID="0x010100A2F43541753C1741B1A86A7081BCFBEA0037A57A0E383F674A8C87DE95EC28553B" ma:contentTypeVersion="14" ma:contentTypeDescription="Create a new document." ma:contentTypeScope="" ma:versionID="32e88782ad9de904ffc46a8a8f080e9b">
  <xsd:schema xmlns:xsd="http://www.w3.org/2001/XMLSchema" xmlns:xs="http://www.w3.org/2001/XMLSchema" xmlns:p="http://schemas.microsoft.com/office/2006/metadata/properties" xmlns:ns3="83ebbd98-c01f-4b6d-acdf-55f1daf80259" xmlns:ns4="ee3662e9-6910-4eda-84c5-be804d4875f0" targetNamespace="http://schemas.microsoft.com/office/2006/metadata/properties" ma:root="true" ma:fieldsID="bb2c37d98a6241d88f5cd719a14a07ca" ns3:_="" ns4:_="">
    <xsd:import namespace="83ebbd98-c01f-4b6d-acdf-55f1daf80259"/>
    <xsd:import namespace="ee3662e9-6910-4eda-84c5-be804d4875f0"/>
    <xsd:element name="properties">
      <xsd:complexType>
        <xsd:sequence>
          <xsd:element name="documentManagement">
            <xsd:complexType>
              <xsd:all>
                <xsd:element ref="ns3:TaxCatchAll" minOccurs="0"/>
                <xsd:element ref="ns3:TaxCatchAllLabel" minOccurs="0"/>
                <xsd:element ref="ns3:ob290d30d0ff4bc9874ad43bede3a1d9" minOccurs="0"/>
                <xsd:element ref="ns4:MediaServiceMetadata" minOccurs="0"/>
                <xsd:element ref="ns4:MediaServiceFastMetadata" minOccurs="0"/>
                <xsd:element ref="ns3:SharedWithUsers" minOccurs="0"/>
                <xsd:element ref="ns3:SharedWithDetails" minOccurs="0"/>
                <xsd:element ref="ns4:lcf76f155ced4ddcb4097134ff3c332f"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ebbd98-c01f-4b6d-acdf-55f1daf80259"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95e93e69-0373-4203-8a8b-48ed6367c614}" ma:internalName="TaxCatchAll" ma:showField="CatchAllData" ma:web="83ebbd98-c01f-4b6d-acdf-55f1daf8025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5e93e69-0373-4203-8a8b-48ed6367c614}" ma:internalName="TaxCatchAllLabel" ma:readOnly="true" ma:showField="CatchAllDataLabel" ma:web="83ebbd98-c01f-4b6d-acdf-55f1daf80259">
      <xsd:complexType>
        <xsd:complexContent>
          <xsd:extension base="dms:MultiChoiceLookup">
            <xsd:sequence>
              <xsd:element name="Value" type="dms:Lookup" maxOccurs="unbounded" minOccurs="0" nillable="true"/>
            </xsd:sequence>
          </xsd:extension>
        </xsd:complexContent>
      </xsd:complexType>
    </xsd:element>
    <xsd:element name="ob290d30d0ff4bc9874ad43bede3a1d9" ma:index="11" nillable="true" ma:taxonomy="true" ma:internalName="ob290d30d0ff4bc9874ad43bede3a1d9" ma:taxonomyFieldName="Discipline" ma:displayName="Discipline" ma:default="" ma:fieldId="{8b290d30-d0ff-4bc9-874a-d43bede3a1d9}" ma:taxonomyMulti="true" ma:sspId="43fa978b-cdad-45a5-877c-f631a0e6dfe9" ma:termSetId="4e73e40c-4865-4834-b7af-c2c3c02849aa" ma:anchorId="00000000-0000-0000-0000-000000000000" ma:open="false" ma:isKeyword="false">
      <xsd:complexType>
        <xsd:sequence>
          <xsd:element ref="pc:Terms" minOccurs="0" maxOccurs="1"/>
        </xsd:sequence>
      </xsd:complex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e3662e9-6910-4eda-84c5-be804d4875f0"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3fa978b-cdad-45a5-877c-f631a0e6dfe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75A55A-1AA4-4E92-865D-760C436931F8}">
  <ds:schemaRefs>
    <ds:schemaRef ds:uri="83ebbd98-c01f-4b6d-acdf-55f1daf80259"/>
    <ds:schemaRef ds:uri="ee3662e9-6910-4eda-84c5-be804d4875f0"/>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A7537FC-370A-421F-8611-F16409EC7C8A}">
  <ds:schemaRefs>
    <ds:schemaRef ds:uri="http://schemas.microsoft.com/sharepoint/v3/contenttype/forms"/>
  </ds:schemaRefs>
</ds:datastoreItem>
</file>

<file path=customXml/itemProps3.xml><?xml version="1.0" encoding="utf-8"?>
<ds:datastoreItem xmlns:ds="http://schemas.openxmlformats.org/officeDocument/2006/customXml" ds:itemID="{94A828AB-DE9A-450A-8A1B-CFD72706DCCC}">
  <ds:schemaRefs>
    <ds:schemaRef ds:uri="83ebbd98-c01f-4b6d-acdf-55f1daf80259"/>
    <ds:schemaRef ds:uri="ee3662e9-6910-4eda-84c5-be804d4875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17915</TotalTime>
  <Words>535</Words>
  <Application>Microsoft Office PowerPoint</Application>
  <PresentationFormat>Custom</PresentationFormat>
  <Paragraphs>54</Paragraphs>
  <Slides>11</Slides>
  <Notes>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11</vt:i4>
      </vt:variant>
    </vt:vector>
  </HeadingPairs>
  <TitlesOfParts>
    <vt:vector size="24" baseType="lpstr">
      <vt:lpstr>Arial</vt:lpstr>
      <vt:lpstr>Calibri</vt:lpstr>
      <vt:lpstr>Century Gothic</vt:lpstr>
      <vt:lpstr>Helvetica Light</vt:lpstr>
      <vt:lpstr>Helvetica Neue</vt:lpstr>
      <vt:lpstr>Neutra Text</vt:lpstr>
      <vt:lpstr>Segoe UI</vt:lpstr>
      <vt:lpstr>Segoe UI Light</vt:lpstr>
      <vt:lpstr>Segoe UI Semibold</vt:lpstr>
      <vt:lpstr>Wingdings</vt:lpstr>
      <vt:lpstr>White</vt:lpstr>
      <vt:lpstr>1_Custom Design</vt:lpstr>
      <vt:lpstr>2 x image slide</vt:lpstr>
      <vt:lpstr>PowerPoint Presentation</vt:lpstr>
      <vt:lpstr>PowerPoint Presentation</vt:lpstr>
      <vt:lpstr>PowerPoint Presentation</vt:lpstr>
      <vt:lpstr>PowerPoint Presentation</vt:lpstr>
      <vt:lpstr>Citywide Emissions and Targets</vt:lpstr>
      <vt:lpstr>PowerPoint Presentation</vt:lpstr>
      <vt:lpstr>Potential CEDC 2.0 Targets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Westerhoff</dc:creator>
  <cp:lastModifiedBy>Donovan, Jamie (DOEE)</cp:lastModifiedBy>
  <cp:revision>119</cp:revision>
  <cp:lastPrinted>2018-05-09T19:32:28Z</cp:lastPrinted>
  <dcterms:modified xsi:type="dcterms:W3CDTF">2023-06-02T20:19:45Z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0x010100A2F43541753C1741B1A86A7081BCFBEA0037A57A0E383F674A8C87DE95EC28553B</vt:lpwstr>
  </property>
  <property fmtid="{D5CDD505-2E9C-101B-9397-08002B2CF9AE}" pid="3" name="MediaServiceImageTags">
    <vt:lpwstr/>
  </property>
  <property fmtid="{D5CDD505-2E9C-101B-9397-08002B2CF9AE}" pid="4" name="Discipline">
    <vt:lpwstr/>
  </property>
</Properties>
</file>