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62" r:id="rId2"/>
    <p:sldId id="298" r:id="rId3"/>
    <p:sldId id="297" r:id="rId4"/>
    <p:sldId id="300" r:id="rId5"/>
    <p:sldId id="301" r:id="rId6"/>
    <p:sldId id="306" r:id="rId7"/>
    <p:sldId id="305" r:id="rId8"/>
    <p:sldId id="307" r:id="rId9"/>
    <p:sldId id="308" r:id="rId10"/>
    <p:sldId id="299" r:id="rId11"/>
    <p:sldId id="29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8111B-5A4F-3F35-F209-3FFEE37CD3A8}" v="667" dt="2023-05-31T19:51:22.722"/>
    <p1510:client id="{7731D707-7235-4E6F-8773-89BD06C2E540}" v="8" dt="2023-01-30T19:28:22.119"/>
    <p1510:client id="{E6399E63-20A4-7B97-8A89-518D3E1986AD}" v="405" dt="2023-06-02T19:43:46.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10" y="65"/>
      </p:cViewPr>
      <p:guideLst>
        <p:guide orient="horz" pos="2160"/>
        <p:guide pos="2880"/>
        <p:guide orient="horz" pos="110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A93B8-A0DB-47E7-8BF7-FA54A1F64711}" type="datetimeFigureOut">
              <a:rPr lang="en-US" smtClean="0"/>
              <a:t>6/2/2023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D8FC3-8C06-4630-A651-1076A52A8BF2}" type="slidenum">
              <a:rPr lang="en-US" smtClean="0"/>
              <a:t>‹#›</a:t>
            </a:fld>
            <a:endParaRPr lang="en-US"/>
          </a:p>
        </p:txBody>
      </p:sp>
    </p:spTree>
    <p:extLst>
      <p:ext uri="{BB962C8B-B14F-4D97-AF65-F5344CB8AC3E}">
        <p14:creationId xmlns:p14="http://schemas.microsoft.com/office/powerpoint/2010/main" val="110015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a:p>
        </p:txBody>
      </p:sp>
    </p:spTree>
    <p:extLst>
      <p:ext uri="{BB962C8B-B14F-4D97-AF65-F5344CB8AC3E}">
        <p14:creationId xmlns:p14="http://schemas.microsoft.com/office/powerpoint/2010/main" val="31684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10</a:t>
            </a:fld>
            <a:endParaRPr lang="en-US"/>
          </a:p>
        </p:txBody>
      </p:sp>
    </p:spTree>
    <p:extLst>
      <p:ext uri="{BB962C8B-B14F-4D97-AF65-F5344CB8AC3E}">
        <p14:creationId xmlns:p14="http://schemas.microsoft.com/office/powerpoint/2010/main" val="44484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136BD-7B79-450C-81E8-22F777A14C5E}" type="slidenum">
              <a:rPr lang="en-US" smtClean="0"/>
              <a:t>11</a:t>
            </a:fld>
            <a:endParaRPr lang="en-US"/>
          </a:p>
        </p:txBody>
      </p:sp>
    </p:spTree>
    <p:extLst>
      <p:ext uri="{BB962C8B-B14F-4D97-AF65-F5344CB8AC3E}">
        <p14:creationId xmlns:p14="http://schemas.microsoft.com/office/powerpoint/2010/main" val="105865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2</a:t>
            </a:fld>
            <a:endParaRPr lang="en-US"/>
          </a:p>
        </p:txBody>
      </p:sp>
    </p:spTree>
    <p:extLst>
      <p:ext uri="{BB962C8B-B14F-4D97-AF65-F5344CB8AC3E}">
        <p14:creationId xmlns:p14="http://schemas.microsoft.com/office/powerpoint/2010/main" val="6637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3</a:t>
            </a:fld>
            <a:endParaRPr lang="en-US"/>
          </a:p>
        </p:txBody>
      </p:sp>
    </p:spTree>
    <p:extLst>
      <p:ext uri="{BB962C8B-B14F-4D97-AF65-F5344CB8AC3E}">
        <p14:creationId xmlns:p14="http://schemas.microsoft.com/office/powerpoint/2010/main" val="340318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4</a:t>
            </a:fld>
            <a:endParaRPr lang="en-US"/>
          </a:p>
        </p:txBody>
      </p:sp>
    </p:spTree>
    <p:extLst>
      <p:ext uri="{BB962C8B-B14F-4D97-AF65-F5344CB8AC3E}">
        <p14:creationId xmlns:p14="http://schemas.microsoft.com/office/powerpoint/2010/main" val="88334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5</a:t>
            </a:fld>
            <a:endParaRPr lang="en-US"/>
          </a:p>
        </p:txBody>
      </p:sp>
    </p:spTree>
    <p:extLst>
      <p:ext uri="{BB962C8B-B14F-4D97-AF65-F5344CB8AC3E}">
        <p14:creationId xmlns:p14="http://schemas.microsoft.com/office/powerpoint/2010/main" val="302236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6</a:t>
            </a:fld>
            <a:endParaRPr lang="en-US"/>
          </a:p>
        </p:txBody>
      </p:sp>
    </p:spTree>
    <p:extLst>
      <p:ext uri="{BB962C8B-B14F-4D97-AF65-F5344CB8AC3E}">
        <p14:creationId xmlns:p14="http://schemas.microsoft.com/office/powerpoint/2010/main" val="229602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7</a:t>
            </a:fld>
            <a:endParaRPr lang="en-US"/>
          </a:p>
        </p:txBody>
      </p:sp>
    </p:spTree>
    <p:extLst>
      <p:ext uri="{BB962C8B-B14F-4D97-AF65-F5344CB8AC3E}">
        <p14:creationId xmlns:p14="http://schemas.microsoft.com/office/powerpoint/2010/main" val="705770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8</a:t>
            </a:fld>
            <a:endParaRPr lang="en-US"/>
          </a:p>
        </p:txBody>
      </p:sp>
    </p:spTree>
    <p:extLst>
      <p:ext uri="{BB962C8B-B14F-4D97-AF65-F5344CB8AC3E}">
        <p14:creationId xmlns:p14="http://schemas.microsoft.com/office/powerpoint/2010/main" val="90085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2FDE53C-7510-4BED-B356-2F69F5BFB603}" type="slidenum">
              <a:rPr lang="en-US" smtClean="0"/>
              <a:t>9</a:t>
            </a:fld>
            <a:endParaRPr lang="en-US"/>
          </a:p>
        </p:txBody>
      </p:sp>
    </p:spTree>
    <p:extLst>
      <p:ext uri="{BB962C8B-B14F-4D97-AF65-F5344CB8AC3E}">
        <p14:creationId xmlns:p14="http://schemas.microsoft.com/office/powerpoint/2010/main" val="75979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0518C-016C-4C52-99C7-7872CBF05BD7}"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154064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0518C-016C-4C52-99C7-7872CBF05BD7}"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314255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0518C-016C-4C52-99C7-7872CBF05BD7}"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356508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0518C-016C-4C52-99C7-7872CBF05BD7}"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54829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0518C-016C-4C52-99C7-7872CBF05BD7}"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402249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B0518C-016C-4C52-99C7-7872CBF05BD7}"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19383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B0518C-016C-4C52-99C7-7872CBF05BD7}"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75298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B0518C-016C-4C52-99C7-7872CBF05BD7}"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39910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0518C-016C-4C52-99C7-7872CBF05BD7}"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101366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B0518C-016C-4C52-99C7-7872CBF05BD7}"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309471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B0518C-016C-4C52-99C7-7872CBF05BD7}"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87BF5-73CA-49FC-AB66-B3476D6D533B}" type="slidenum">
              <a:rPr lang="en-US" smtClean="0"/>
              <a:t>‹#›</a:t>
            </a:fld>
            <a:endParaRPr lang="en-US"/>
          </a:p>
        </p:txBody>
      </p:sp>
    </p:spTree>
    <p:extLst>
      <p:ext uri="{BB962C8B-B14F-4D97-AF65-F5344CB8AC3E}">
        <p14:creationId xmlns:p14="http://schemas.microsoft.com/office/powerpoint/2010/main" val="230150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0518C-016C-4C52-99C7-7872CBF05BD7}" type="datetimeFigureOut">
              <a:rPr lang="en-US" smtClean="0"/>
              <a:t>6/2/2023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87BF5-73CA-49FC-AB66-B3476D6D533B}" type="slidenum">
              <a:rPr lang="en-US" smtClean="0"/>
              <a:t>‹#›</a:t>
            </a:fld>
            <a:endParaRPr lang="en-US"/>
          </a:p>
        </p:txBody>
      </p:sp>
    </p:spTree>
    <p:extLst>
      <p:ext uri="{BB962C8B-B14F-4D97-AF65-F5344CB8AC3E}">
        <p14:creationId xmlns:p14="http://schemas.microsoft.com/office/powerpoint/2010/main" val="245517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403503"/>
            <a:ext cx="7445113" cy="949297"/>
          </a:xfrm>
        </p:spPr>
        <p:txBody>
          <a:bodyPr>
            <a:noAutofit/>
          </a:bodyPr>
          <a:lstStyle/>
          <a:p>
            <a:r>
              <a:rPr lang="en-US" sz="3400" b="1" dirty="0">
                <a:solidFill>
                  <a:srgbClr val="2C8D47"/>
                </a:solidFill>
                <a:latin typeface="Century Gothic"/>
              </a:rPr>
              <a:t>Strategic Electrification Roadmap</a:t>
            </a:r>
            <a:endParaRPr lang="en-US" sz="3400" b="1" dirty="0">
              <a:solidFill>
                <a:srgbClr val="2C8D47"/>
              </a:solidFill>
              <a:latin typeface="Century Gothic" pitchFamily="34" charset="0"/>
            </a:endParaRPr>
          </a:p>
        </p:txBody>
      </p:sp>
      <p:sp>
        <p:nvSpPr>
          <p:cNvPr id="5" name="Subtitle 4"/>
          <p:cNvSpPr>
            <a:spLocks noGrp="1"/>
          </p:cNvSpPr>
          <p:nvPr>
            <p:ph type="subTitle" idx="1"/>
          </p:nvPr>
        </p:nvSpPr>
        <p:spPr>
          <a:xfrm>
            <a:off x="1219200" y="3810000"/>
            <a:ext cx="6858000" cy="1066800"/>
          </a:xfrm>
        </p:spPr>
        <p:txBody>
          <a:bodyPr vert="horz" lIns="91440" tIns="45720" rIns="91440" bIns="45720" rtlCol="0" anchor="t">
            <a:normAutofit/>
          </a:bodyPr>
          <a:lstStyle/>
          <a:p>
            <a:r>
              <a:rPr lang="en-US" sz="1800" b="1" dirty="0">
                <a:solidFill>
                  <a:schemeClr val="tx1"/>
                </a:solidFill>
                <a:latin typeface="Century Gothic" pitchFamily="34" charset="0"/>
              </a:rPr>
              <a:t>Department of Energy and Environment</a:t>
            </a:r>
          </a:p>
          <a:p>
            <a:r>
              <a:rPr lang="en-US" sz="1800" dirty="0">
                <a:solidFill>
                  <a:schemeClr val="tx1">
                    <a:lumMod val="90000"/>
                    <a:lumOff val="10000"/>
                  </a:schemeClr>
                </a:solidFill>
                <a:latin typeface="Century Gothic"/>
              </a:rPr>
              <a:t>June 8, 2023</a:t>
            </a:r>
          </a:p>
          <a:p>
            <a:endParaRPr lang="en-US" sz="1800" dirty="0">
              <a:solidFill>
                <a:schemeClr val="tx1">
                  <a:lumMod val="90000"/>
                  <a:lumOff val="10000"/>
                </a:schemeClr>
              </a:solidFill>
              <a:latin typeface="Century Gothic" pitchFamily="34" charset="0"/>
            </a:endParaRPr>
          </a:p>
        </p:txBody>
      </p:sp>
      <p:cxnSp>
        <p:nvCxnSpPr>
          <p:cNvPr id="7" name="Straight Connector 6"/>
          <p:cNvCxnSpPr>
            <a:cxnSpLocks/>
          </p:cNvCxnSpPr>
          <p:nvPr/>
        </p:nvCxnSpPr>
        <p:spPr>
          <a:xfrm>
            <a:off x="2286000" y="3429000"/>
            <a:ext cx="46482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8" name="AutoShape 2" descr="data:image/jpg;base64,%20/9j/4AAQSkZJRgABAQEAYABgAAD/2wBDAAUDBAQEAwUEBAQFBQUGBwwIBwcHBw8LCwkMEQ8SEhEPERETFhwXExQaFRERGCEYGh0dHx8fExciJCIeJBweHx7/2wBDAQUFBQcGBw4ICA4eFBEUHh4eHh4eHh4eHh4eHh4eHh4eHh4eHh4eHh4eHh4eHh4eHh4eHh4eHh4eHh4eHh4eHh7/wAARCALQ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4NhKuQul3JG/IHm4X69anWzuxBAFilUrMzMuP4fSoEiuEuWjnVxdKu4FXIWXHf0HalkjZreA7ZWUStuUnBGf6A1q9h2BrGXOBpt0cA8+Z3x6Zqa3sbj7PaCWFwY0+ZSTndmmraqNu6a4fDbvmlPP1qxltp5PX1qHLsK4/wAib/ni/wCVNmt7j7PJi3kc7eFB2k8jvVC7bdfT+ZdSwiONCGBwACOfzqWG3VY2Xz55FdcfNITx7UcqXUZGbO6YY+wXykdMz9f1qSOyulZYxa3ITerF2k3dPrSrZxsyqHlHYZmYD+dOjtFE42tIX3YH7wkZzT5hqLF+z3aXE22ykKyPu3Z49OlSwW915O2aDDIcLjJyKZc28kU80cryBuFZQ54I7g0umQhZpi0sxRVG4s2eM5/rVWdn5A4yTafQtW8M0MTS7WaQkhBj7o9ao39rcOYGFvPIqh9ypxnNasM2n7RdXZmllEuPsq/KrR/7/Y/4VUuzB9qk+yNL5Gcp5n3gPQ1ipalSp2ipXXp1K2jtdaZqMd7DossksbghZ8SI31BOCK9f+G2u6Sun39z4gubWC9ubsu0bJtUrtA4UDAriPDem6Vd+HNUvL6cLdRA+Qpm2nhc5A75NT+APDEPiRrr7XqDWUcCrhhjLMe3NcmL9lUg+fS3U9rLfreFq0pUrS502lf5a7DmtfD1x4omSSeQaSZH2SAFMD+H3xziuFubO4aRmj0y7Zd7YxNjIzxXe+LNL03w/q8NnY6s99c4DSKY12xnqvI4JPpWH47h083NtqUMzxC7iG+NX2sGXuVXpnHt3rpoTi7cjbT/TyOfFYdqM4tJSg9bdn53ez6dLmJbWdytxbt9luIwpbdvbOBjvUC2d55caPYXUhAPIfbjn680ts6fbbYQzSsu+QHcxOSB71DbSxtbRmR7mRwG+5uAOD/OupSe/9dTyizHY3I2eXaXUZEwZt75459+lOls5m8wzWN1L++LJsfHH59KgUwNPGFe7VmdSN24jg+/Sluzai4kZpbpXLHJRnxn27Ur9BDmsZPvf2VfbsdPOxirukJdW90pjs7qDgFXeQEIwOQfzrMj+zlD+9vAobAbe5J4zUiPAr/u5LtjgEDLVT95Wf9fiUrp3R2GuSWeta5b3P7+0SZFF45jyEcDGR61ZjvNN0TxfpGoWMZubWyMLyeSu1pGXOTz3NYdjJbm6Sa6EgSWPcAM8N6YFHmNFebJnlWDzB97IOw/rXM8OnHfTY9R4idSLqtR5pSTv1TX4We56S3xHjfxrY6vHpV1HYQWslvIpCtK4dt3HOBggd/Wswa/4f1nxrqmr+LNJuruykiWOxRI8MgU/xAMOcd8muTdbKOw8zznuSZcbkYq30psk1iWcCOYK0QAK9Q3fqazWVUobOztbf5nVUr4jRVakXrzWeq2+49P0HxX8PtB1E3ek6HqVtvjKORDknker/WsPxnrHh/xFoj3yW5ttcS8b/lgVa5gJwNzDjIXHU9VrzxVnmuI4bfznkkIVEByxJPA+td1Y+D44fD9w2pXCJdSoGEsmcWw79+a5PqtKlNTu7+peFljcxhKlThHlSfSyX/B7fjoQahqlhf22g/atYurG7guVE8kERYwxgjMmB1PAOM812Xj74l+CV8Sf254d8NJrGtMirLqd/GY0yqbVdI/72cHJA6V4/LpjanqNra2d9Gjx3HlCZwdrr0BwPXtXcR3reEdNldfCul3L2+63bUZWyWOeCyHjuKutQjo1dvXS9tzFfWMbzVp6JWTdm9l8+nXYyvit4o0/xj4gt9fs7Gazu5LSOPUN7DbJOowWQDkD61yluy79oYb2IXk4Az6mu00XxFZ+LtatbHxDBpFtp6JNIWtk8nLiJtmWB9cYHet9NW+F0WneH4Fm1F5dNnLF5LRcOrNlvNA+97d6XtXRSp8j/M4/q0ajclUVvPTt0OM8WeBfE3hi3S61WxH2WTH+kQOJIwT0BI6ZrE0uC3ur+K3ur2OxgcnfO6lgnBPQcnPT8a9O0LXfCWnw3Gi6l401nVNHvYX+0R/Z2UI2V2hTyQCCQcf3a8qn8vzpPKz5e47M/wB3PH6VdCpUmmp/fa35mWJpUqbUoP5XT/IbLCWjIkjbY3HIIzTJVXyRFnaGIAGOoHatC71TULy0hs7i5aSGPGxCBwRwKoE7pWypCp8oPr712Qvv2MKihze42156fqwiYtCPnJIJRzmrMHkIyvInmgclegNUraTKy7ydv+sUnsv9O9TAggHtVTunchNp3NCW4WaTNtaxW6BGGD345696qzsskpdXdsgZL9c45qInNNmlSGFpJDhF61Lk5GlStKd+b+vkMLSNqljFEuWDmRvZcVemjYTyeXJHgtnbuwaqaSsnkS3sg2y3DBEH91BU0pRfkCA+9SYCSRuuAwYemaZipImdQdrAr3VuQfwpT5D87mjPcYyKAKV9MIYhlsFjtGAS34AdTTNOs2KJLcfuLeAfKpI4/wBo/wC1+lWIZbBrvdGjyTbdqO42q3sPWqrNcXsvlXjIqRn5olGA47Y9qtKyGSmVr2cSgFLZOIxn7/v9KaWMkvnybTFGcQL/AHn7n6VJIy71t1HLjoPTv06Uh8xZEit/KFvGpXBXJzVR7jKjtH5ZzKrzySKzkH73Pb2qW5Sy+2StO4D7zgGQ/wAqfK00abmjgYBlGAnJ9fpSvLcST3CqsA8uTALJnK4rT5gRbbGSQK0gLggABzn2prraNYRfaWEaCV9uGI//AF1NEt15gZvshXrlYuTT2M8kLoqwb0l43R8bSP50cyvv+IyjDDpfmLJHMSy8j94a62XSZ9JkL3RjPmx7vlJ4x1zn61zscd1nLfZAPRYq0LO7mne8WSbzVii4zztOOlKbvs7msJU1CV1rpbXbuVtdubC+uzI0qpHjagD7ePwrObyms5286J4TcJgs/AGOlSxfaJ7WKWFbPDKDzFxSiPUNhXFhtJyV8nitOZJ3vqRUqOpNze7K8o0pEdo3i8zadgDkknFbUWYdPtkKlZTCqtn+EVV0+IqWuLxbPyY+6R45q3dSLL5UiSCRWTIcDG4ZPNZVW2t7kNO1yDGeK9mv5NJjg1COW3/fx6Ynmt5RIMWPlXPfntXkNja3F3MUtk3OiGU84wF5Jro013xJd2Mly2v2kaSId0TMisQBjG3FcFak6jVuh9BkeLWGhU5oN822ieyd92u6Nn4Lfak8UXc9jpsN/dQ6buiEs/l7SSo4OD1ziu+uLqxh8dz/APCQXFpp8Eum27XFm9x+7knZmUbhjEgA4yfauK+BU9/F4nvobKFJVfT1Z1kk2KCGGCeCe5FVvj/bzL4xtbicRhprFPkU52lWYH+debXpqrjHBu118zXDVnh8tjVSvaW3Qy/iD4ej0PUI9V0dw+h3jk2cm4bgR1AB5Kg9G6GuZsPOm+0JeyNM7khHH8SEd/Q9qhklmkSNJJXdY12xhmJCL6D0FSWS3DOxgjkk8pfMk2qTtQHkn0Fe1h5SpQ5ZO/8AWh4c66lN8isn087GbYWscyz2+I0QMpYA5IAznNTX0lpPGv8AA5BSPLfLt7YFaFxEI/Oit1QTS5IKpn6AjvWWkeoRHdcSREIDlfJC4OK7OZyTn0Mkny81tGQM0MRh+0vEyG2VT8pO4g/yqS0ltGvrNbdQuJgeI8Dpj+tEM11Pb2rCbYXhLMyoOufTFWIpLqC4tl81pg8yq24YwPbFS2u+v9eRmSaFMIba9iLIXZWQkqVzzxjjk1pNJE0UW2OHEUYLMikMT02nNYCLPceduvbhCkrp8rYHBrcs7XTktXZNakuLlokM1q0ZAi/2t3SlUlurnVCpOVOUFayXW3fpf9BkRieb/UrHKUMauOSB6VlJFKlv5C2ToDvUgHhevP41o+ZFFbG9jf7QFjMiBBjcPWsi3aMxrJJcK0hDSYEnXd14NRFOxyIkjt7mJoJPILFbXYRkD5s9Kd5d1NPbO0Ai8uYMQXByMVUt2Qx2RmYiNrR92TjvTg1mPINmykC4QttJ+grVq78xj/InWzNuY4WBZskzBf4sipiJ4ZhcxzQw+cq+YfN7jggfhUmiaVFqElzbzBd0fnSLuGc45x7ZqSC30vcsTsHjjTzNkaDIZuMHPTkdRVOLSbaN1Qqcqnsu5XVLjUCkM15A0byZbY5JZVOTW3oerNpevQaosKzCFsiMnGRjGAe1ZNpAYfMuJEWJpAUhjXHyJnlvqalRC7ADqSFAA5JPauWtaXu9DOFScJqcXqtUdp418ZR69pa2FlYzoiskskkhBKkZ4GOg965CX98nmrjePvgfzrajt9W8O2t4t7pssKahbG3DTKVwCQcj346e9UdJCxRXs4vIYnS2JVXUHzskDaAe/Oc+1c1C1KL9nsd+MrV8TWUq79+2qta1vu6GZV2D5NPdv77Y/pUO1JvuYjkP8P8ACfp6VYucoYrdQdoX8zW55pjTzeZhHsJDjdjEy9xj1ou0jEke2K5jIiVRJE4OB6EHrU5sbbaZDp6bf72w4596J20kOouzEkgUcE9scd62jaTsv6/EpQbditaxxrJ5oucEfO+YtjFR1zjjrS5NwyyMqwzzD5WHKv32sPpVuJ9NeN1tPLlIUKyjn5c8DrXQP4Utor6Szk1PTLa+RIpGjn3Iu8jO3f0DLx19aipVjTdpGsMNUm3y6/NHLWlwtvCBIGNqTh0zkwN6j2q5IhR8ZDAjII6EetXRpMK3Lx6k0VhMyB42lRisqtnnI7HsajmtZIMWckYQhd0BHRl7Y9j2qZTjPVEyoVIR5mtP637fMp05ecr6jFJRUmSILyET2bDaC+0qD3yORWfdsZGiuVJ3TxBgP+mif/WzWx/GwA4YbhVJbaIReU9yqmGX7QCR91SeR9K1hKwibTV+0aykKSCOO7VZEY/dU9DWpt8ohJoEdI5WUr0bI7f/AFjWOkcMMcLrdL/orls+it0BrTQXGoXoMatJcyN0AyWNDkou6OijNJWS96/9KxetNNt7fXYLPWz5EUoywjlBMRPQN6f/AF67rQNF07SNU1RofDGn+JYLXS/tssWoXbIY1WTDGPb95iCOPavPtd1CG8xcSWojnVR58qZJlIGB8vbp+dZDXsweP9w6iSVY8vIdxB6ng1zypSqLc7KmIw9OE6UIJ3d1Lql22PWfgt4q8P6N48Vby+utP02S6d7ecAKgDfdSQZ+VPU89q9y/aB1r7B8KtQm0/XY7GecRrC0TAvOrHlE5yNy5+Ydga+NWmmwf9DP3mXBRugPFOkvL2ZkSaGWTYu1N4kIUAcAZ6Cuavl3tasanNsZ/2hUdL2cuisixH8jRuNoC9vxp0rq0RWMBctk/N1/OqktyyLHvhVW8gyEHIwR2pkt3tVsRISIFlxk9TXqRdSMXFbM5I1ZRi4rYNVA+03jNjHkp29qEKi+f5sYhjzzx0qXUZIs3R8mNnSJCwZuo296hnkiLvvgg2CONmLE8jH+cULVW/roZkchBuL3ufsw/KrCSxyW0Vve/6kqvlzD70TY7+1SwWqS2hkaOO282LaCc529qabFcBft0Hl4AKlD82PejmS07AQmGaJbqO9JH7sATDlHXPXHY+tNnkYSOqXQTGMD7OzY/HvV+G3i+yy2ct7HJCwxEP4o/bPcU17SaM7GvrcED+JDmo0EUfNwObxsk8f6OadHbtekQG+zG43SDytp2d/pVs20wxuv7dQehEZP9ams1hhYwx7pTIP3kr9X44+gpOSASz1KOC8gu7dgIosCNQ20FR2p1/fTahcvNLJu4bYu7IQHsKzoTBLHFIum2mxhzknIqS3eNZl3afbRMUflSegpuPRM29tUVP2V/d3sU7aJ1FudgOLWRCFwQDj+tOhRftdmQuCLd1Kg9Pl6VNavCJFZbGyVHiYoVZssNv8qTTpIPtCL/AGfZRMYiw8tiTjH8qO5iXvDOn3F9pbTWuWktoVfYoyzZbGBVma3micpcW0kMhG54nXaSP7wzWZp12kfkpb2kUCPG7jy3Ycipf7XmunguJlDyPAzqzuzMCBnHPao5Xc2bpOmrJ834EkkZhweufunHao6S0ufOgSZ8skq7iO+fapGXYyn7ynkH1FS0ZITH7s+uc49qbSnKtnPuD60vy7dyjnuPSgAGSgxk4NIFcc7SPrQWY9WNDfdX6H+dACuvzt8yjn1pXC/Kd2eOwpr9R7gUH7i/jQA4hCgI3EjPFIrAMCFHXuaQfdz3DUH5hkde4oAVmIY8Ac+lSDc9q3OcSDr9Kik+8ffmnr/x6Sf76/1oAaVI4JUfjSsAWJ3rjPrTX++aNr4+6cepoAML/fH5GpWVA7YY7/SoyhHUqPqaVwu85b8hQA+02faFA3c5H6UwrGOzEeuaktmX7RHncTnrTGCx/e+Y+meKBCkx7Q3zA5+U9c0wLt+Zv+A+9JyzZY/U+gpd3PT5fSgYgYgnvnrnvThhiWHJ7LTSvy7l5GOncUgySMck9MUAOT5SH6nPy+5q3GkdvGJp1HmfwqKVFW32vNhpyPlHoPf/ABqnMzvIWkOT+mKYhZ5Wmfc5+g7Cs3VbpY4fJXl3HI9B61PfXAt4C+MnoB6mqul28jN9rlY7nzx6g0gZV+zxR6YZplYSk4TJx+laOkL/AKAAzb1YHA9B6VNcQR3ChZQSAcjnFFrbQ25ZolIz1Gc0CKttIbaO5hPPkZZM+h6U+xtVUC4m+ed/mJPbPpVTVVb7eEU4EqqG9+a1wMYUfQUAL0Unv2q7HlZI4wTjyD371RHLMewGBV4f8f6D1iA/ShAikhJJyeqmmnpTo/vj8qb2oKG8jAGDUm30XfxnmkXGSSM4FPG5o/QA/QUAKOflZvoB2NRkjGAuPfvTlwCMfMfyFTQQCZyRxH/E2cAfSgCGCJ5n2oPqfSrM0i20ZggOWP33p8j/ALny7Mrx97H3vw9aroBCA7g+YfujH3fc0CBVSDG8ZkPY9F9zTHDsxZ2Bbvk00jJJLgk9eDTpAN/3h0Hb2oGN2+6/nRsH95Pzowv979KML/eP5UACKquP3i4z70FQAPmB+lBCEfeb8qX5CqnLdD296ACyumkYW95jeP8AVy/wuPQ1NfhfNysIhBP3Acjp29qy2BjBcWUGIyCOCc89h9K1xOjxiGYdvvf3TWk2rFcz5eUqUFlQBmIGTtVScbz6CnyRNGxEnTsR/F9Ko3u7eftHNq38S8NAexHt61EVd2M0hl1czFBcR3UsSBwksYRW8o+/t71NbXDNL9luCPPxlGHSVfUe/tVTdcRz7flN2Bx/cuo/8ajYR7BJG2LMng4+e2fPT6ZrWyasM16uaMsLX6NOfkT5sY6kVmWk7yO8E4AuI+pHSQdmH+FShmEp2kgbcE5xmppq0rvpqbUJqE1Nq9tS5qdx9svmeNflJwgA6+9XdO0fUNUSa302HzRbrvmOcbm/uj1PtWfFi3h89vvtwg9B3NdImjeNPDPh6LxCIJrPTrlo3yZFO4N9xmTOQDyASOcVjWqO97q7NqUoVq7niE3Hd23IvB+mPDe3lvqkMCIwMOy8XbvlPKordV6ZyKwNQtZbG+ns5wolhcq21sjPsata7reo61Mkl/Ir7CfLVVChc+n5VnupVypyD3BpQUr3ZeKrUHTVKknaLdm92n3X5a/mIFBPQV1/wd0fT/EfxI0nRtXhM1jcNIJIwxXOI2I5HI5ArkE/iro9Ct/EXh+xtvGulTi1MMpWGVcMy5ypbBBGOo59amt8DinZvRepzYelKcrxjdLV+i3Pa38IfDm4uNWto/h14stn09TiWNHAnIcJmL5vmPO76CvI/wDhEZ08UX+j6rO9lNaNh4sAs3uD06YPfrXUeB/H/wAUr62WGDxRDFarIyie9hSR3Y/MVXI3N3+nSvOru9utY1W8uNRvXmuridpJLk9WJOGOPTHauTCwqwlKMpX+bf5no2p03TrVKV4t7bX+75Gl4L0m3vPG8emahLDLbRuwkBcgSgcAKVHXkH8OtaHjPwVdafcyy6Pb3bWUMPmO1y6B2AyWdV67BwOecmo9L1O5+HuvzCwFrqn2q3VcsSMc56Doa2bn4ieIL1GibStIa4lBhFq8TNLsI5znjb0OD1p1PrLq81NXjbudtPDYX2UqNZNVE3sr27K/X5HmqSNkfMetVpPtXnPnUNi7jhQq8D8a3LfSmuBeSSXMMNzbszyW+zkAdcY4xmk0jw1BqkUt0ywQAuRukiJD8/3unXivRjoeRDAYiclGMdXe23Tf0+Zz8lyVJ3aoF+gWmm6zw2pTcnqkf/1q1Nesk0iSaBfs0jIF2Oq8ZNV/MmDKhQFSvzOuAM/Sqvf+kc1SnKnNwkrND7G5kmjbBxPAwkQjoVPcVf1BfPRZluHuWKgyPtwEPYVkx3Dq0bQkSEufmHRQK0oLiZbeRrMgxS5WRQM7W6HFUmleMtma0akVF057P8x7PD/Z+wbjcMwZvkAAwMYBqjsb+6atpd20cysNPjChdrKSTn3570hu7ffC32KLEZO4f3/rRLlla8vzNKsYVLNzWmmz+/8AE674W2lrK93PLEj3EOwITyU68j0p3xSvb6N7azVmjtJFYtjgSEHofXFcfp+oXGn6it9ZkRsrbgmflI/un1FdT4k8SnV9Ghtba1QtNH/pBkTHltx9wn8a4ZQftb7o97D5hh3lM8Lzckl/5Nr/AEn5HJWMnl3C/MVDcZHY9j+dW7iPXLjSbi4ulkntGlZWUys4bH8TDt+NVxYv/HIi/rWytzcWOn32nXAwt1GEYS5HlvjhwPXp+VdF7HgYZxu1UbUWnt36X9djk4zLGD5VhCmeoDYpwkuuf9EhA/66GrMui3MG3z9SmjzyN8e3P50z+yu41iXOMZGK6pyhLa34nNJNO1tRjT7TEjRxJIyF2Bc8YP8A+qhpJNzIkMO4AEZY8irLafCypvvVZghXcVGSDQ9hAzMzXyjcioMDBAHpWXu6E6EDPIIsrGgk7jPH51G8eyDbGD97JGc5GeetXFsYt6tHdKzhdvJ6iopLe5WdBtIAzkYzu9OanmtsFyKONo42ZdjSSnLbhxt7Cmxht+Ej8tAcEE5yParjWVxJIG5RV4571J9icj5XG70Ixmq9o0rdx3sVRVK7zdX8dooykeHf3PYVf2MrkNgYPNQaMudauywGQwP4YrIlmhLtjYJkYiXH1PeqhJYknqam2jyjI+SSc1CPWgQp44qIzJ5whGWk7qoyQPU+gqXg9ePeq8kcslqVXbKzvhmgk2kKPfrTSBEVwyzFVkjuIGT51dk2gY96k3QXjBWJjuFOR/CSfVTRbC682ONredIypRwzbgOMhvz4qNra4lgCzmKNRxmQAt9eDxWmliiW3jkF0GkjbeiMqu2CW9OlRysygi4uIrZcfMqjcwP17VPbSukzWsYkI2MfMdhkn2Hp71Bbx3MUCILWMnH7wmQcn196S1Aa/k+UwkN4UDKdzqMdeMUXfkrcTqJLxS0m5jEoPOOlOkjvZhDvgVMOGfEgIwD2qQwzR3NzIkaZkkH8YHbqatPTf+tAKiPAcFZ9SYZyD5dWojD5UsPnXLr5QcNgZx7H1oDX+Pmghzx/y16+tEUU7XUW+3RVCshIcYw3oKJa7gJbSws2Qbw7v+eicCrujRxSSXTRpKhmUBgy4yenFUIlv4o44/IhKqApzLg1s2qWyvLLbxskhiHmEtkFh6Um9Ckk1dvYytVsYNNkWzkur5WjUA+QoYDHY471FZ28F1KqR3mqAnn50CitLXNVga2Ny9pHDKD/AMsif3hPrnqc1UhhvINOwyia5n+aVS+Ain+EelWp6F11BTfs3ddDT0jSE1u0dNOnKQW7GArwN5bPze4681Jb6Sz4s4G3G2QIcuq55I7kZqlY6nrFppJ0u3sobe1AJHlOFkyOR83XrTmL5hmkjZ3EYYhn53c9T35rKfNa1zZvDckFZt9en3bnSWfhvXtPkeeCDDNG0ZyyHKsMHHNYS6svh+5vbCWErNH/AK4TWgk24HYnjv2qvrGua9q04mvLcHb91VmAVfoKoXj6neCQS2bytIPnbzgzH86UKUr+/b7zfEYihBpYTmVnpdrrvolp952HhFtajv5rvw7eS20626iRwVHyN0HP0q54s0/xNqVrb6xr1410ihYYnLJkBjwMD3rDTULyHSpNLWJBaShGkfZ8wIA4z+FdB8R9b0/VfAi6dolxKl/EY2jQRlV4+8MniuWpG01JR3e/Wx24anhJ4KfPN3Svbmsm/Jfr1Zzp0WYIzHdhQCeRxV7zLvQtLvdMYxxx3wRrhwAXZFPCZ7KTzjvisnwhcfYfC9z/AGpCbnWDOBEhfhojt7jj1NW3Sx1S5nTWLoxRkBs7DJ82eBx6CuqUaUl2Od0cMoR9lK05f3tEtb3dlr0M+5kheP7ZBLcAyRhleA84HpVGZbeRlmk/tBnkJYruGfT5q3dWi09GRdPuJJ7VAAWZNp9xisqcfvT5SKULdC4GBXRTrWi9b/gcE06fNFu9nbR/iQz/AGC3to7WOOa4RlYKEkHI781WiNnDPbsdOuEPmqqF7jOCe/vU13EYmt5Ijbxqisu1pAo5x0qs3m3Dw+ZPYYjkVvkkJIOaI911Odklz9j8+5kfTdypKwZjOeTnsPerxa3s4YrJbNFluU3TRhiQq47nr7U1LFY9Rmu7iVFtYpmlxk5LHpn6VSeaNruSZb+AzzOM5UnCjoopt8y0/UCwdR+z2tnJHZxBGDbkycqobBx+dOcwJftbmytNu0PA3l/eWo0EEdlbK1yrx5lBGw/Nzkj2xT/Ms7m3SSFyv2QbwApJEZ7c89qlpWbQW0uRR3srpbKlvaoXWRRmPgEHj8KJLq+t4laU2pJlRRshAwCaY6W8cFtIjTv/AKwoY4wfvUx/LXZHNJdzZ2OCUUBeeM00k3pt/wAEC2bm8kluPIuljVXKj9yPlx1571Jpt3cS75ZJA9svyqxQAyt3x7VV+z2099JaEXKbnaRyGwCO5+lW3K/KsahIkG1FHYVFSVkDZqWWoRWGpzXdtHHdLseNRdRZBVhjOAeCPSq6WStpovRf2ibZNvkmTExOR823HT8e1LG1v/Yvlm/k8/7TkWnl/LtK4L7vXtiqRVc8Nz78VyJX2NpTskpardeTf9dTrviB5D22leTrsOotHbLC6RsT8y/xnJ79PXiuYjuv9ANj5MJDSeZ5m394MDoD6e1QRgbwD8o7kjpXrHxEggt/AVu0SIM+SmVUAEbevTNYOSo8lPe7PThSlmPt8Sny8qWm99LdX5HlunrvukyOBzRJcy+e7Kxxu6HkU/S/+PhvXYaq+v1rqPFOgsdaiezhtL6xS8tbcMUiyQytg4Oe456dq5XUHmEw2K+zaMBbUSY49TXXaB4Tu9V01NRg1C2gBZhtfOVx1NY+5GkaNmUOrEZU4VscZH+FFJwcmrnpYmninTpuvpFr3XpqtOu/37FHQbq4trlbpo1kMLpIqS2wRSQc4IHUVoao19LN/aV9GN16zTK5/jyeePSm3EcxQjAbp91cGpb+Zrqz0+3S0eM2sTI5xw5LZzVVYpT0MLRUJwlLbVebul59LlzVRcS+DtKuriSMpHcy28A2/OEAViC2eVBPAxxVUFrzw8ztIN+nuojGOfLc+vsen1q7qFzYnUNLgtbeU6fZqhkZkO6VycyMV+vA9hUUM9vGLuU2rO7XiSxJ5fWMEkjPbqOKxpp8p2L2bm7zVrcr17R3+9aehkzYkUTr34ceh9fxqKtTVPs76g01nFcGKcFpVdMbST0HsKoPbTLIU2MRnrjitLHmVYKnNxTvbqiIn5Vf+6efpVO+VYr6CRv9XJmCQ/7LDj9a0fJfay+XIcjqVqC7sZrqzaLYyvjgkEcjoapbmZlW8Z80W0v/AC1R7Z/95eUNb3hW+t4YY7yWCWa8jKiFFfau8HBLdz06e9QR2d/5vmGOJASC+xfmc4wcn61EtvNbSyFYZmWRtwVIycHuc05e9oaUqjpTU47o2Xtb8TtDPbrbG8Y4DjC8nIx6YP8AOsOSLbcLFcXSl4p14Eff09/rVud75tiNBcSLGu1D6Drj86rPFdTGLdaTKRKrHK5wM1ootb/oa15xl8N/m/663IZVVh/x+HHmN0RvXpSCNd2FuiD7xt6GpZIpiOdPYESPjEbHjPB4PfrTfIlUoRYPuUndiJ8EYOMc1VzmEdItkP8ApQ/49mH3Ccr606VYfs7Rm4GPs6c+WcgetNe3u5YoWW1liY2zKV2HCnPTBpZ7S48sgW85c2qrgJxkdvrT001GWLuONp7oefgPAoYbCduFzn3pyWcO5buY+bF5aBIwuN5A4qb7JJ9te5YOI1VCVVcl8LjbVe7N3JLbz/Y7gbVOI1H3Dnv+FSnqlfQF5jLK5mOqrcXSMXK7wmflRVI+X6mvQIvFnh2O7N4ujuJbuRWugSCIwpGMDGDwO2K4CKC5a9eZoJVXyABle5OTUk0dyibo7Z5GyPl6cVzVqUZtHbhMfVwl/Z217pP+tG18xLyK3mvJ544ggllZ+Bg4JPX86SLfcQPYyXW2458iQD5tvXB+lQ7tSKn/AIlcgbHHzgjNWrSOdkDXFvJG2eAOdorWEW7RbOVe/LVnY/DT4eX/AIs0PU9RbVIbZrd/JiilXA3jBLMRnClT9ciububOXT9al0+fAntpTG6g55Hp6ium8A+Lr7wveTyJb/abW4AS7gfIDr03r/tAZ+tb/wAStd8Ea1p0J0i2v31JHjMUht/LSNBgFT6/KPfkda89zr08S4yV4va3Q7nRw08MpRklOO/n6Hjpmt4/kXUFQKxAHlH1qa38t5Uc3gf93Jx5ZGRjk/hRIl267ZIbwSCR9siR5GMnBYdxip4ra/8ANV2TKbGB2jHPbg8ivSb0POKlsLWTyVjudwihdf8AVnkFcZpdPFr5tv5d35mIGRBsOCAOTmiNriOWKKZpA/2ZywK4+YevvUGnFpLmzYN5h+zOGYNu5x0+tK1xEtubWEwM10CBGyr+7Izu75/Clt4of3AF0jBbdwmEPIxyaW3M0NnGhtLlyqgEBOadEskkisLOWMeW4O9cYJ/xprRgS2yqttEqtuAQYO3GfwqeN9o2sNyE8j/Cq1sswiSLyZE2oPmI4+lSqSRllZT6MMGs5JpsGTTZDYbDIfukentTACDkMv1zSq23KsNyE5I7j3FJImwjkMD0YdDUjQjgdV6H+dDfw/7opVGUbkDkdTSsvC/MvT1oAa33Vo/5Zn6075fL+8Tg9hQu3DDBPHrQA0fdb8KT9KcrDJAUcg0Ix3DoBnsKAA5cZA5A5AH60+35WVODlcj6ioyWz948e9SxkC4VgMcjI9QaAI3ZiFO48jtShWxuKk+gxRIWjdo+FCkjgU35m/vGgAKtnnr7mlcDP3h0FJsbuuPrxS7cAZZfzzQA+32iePlj8w7Uh+86rGWGTnnNNj2rIp3jgjsafMB9pZewYk0ANdcDC8gdfXNNUDqegpMnO7vT1UykIgw3p2NADV3tINudxPGKu/u7QZ+VpyOnYU0lLNNqYacjk+lVcnmRjlj0z/OgBZWbcd5Jc/eJ/lTc4j9c/dHp70qkEHfyo796QfMSzcfT09KAGPGrJtdQynsaVQFAVRgDoKVjk5opEsKX+E0lKvf6UCMW/bdq6gdioraHUmsJW3axk/8APWtzs30pjCP7o9e9XT/yEIT2KD+VUAwwOavDb9otWyc7FoBFReJB/vf1pDwSPenybBIwy3DH+dJJsEhHzE56UFCKcK2MZJA6Uo4bLn2PrSAsQQvAHPFLFGZJFjXgk0ATWsKyBmY7IV+8e5pLm4Mg8uMbIh0HrTr51BW1j+4n3vc1WoAkt1G4yN91OT7nsKa8jSMWkAYmpHAWCOPIBb52z39KiKt6A/QigBVCMQPn/IUfKxz83C+3akj4bPZeaQZH5YoAX5f9r86UbSDw3A9aRRk+2M05SuG+Xt3NADcr/dP504ldq/J6/wAVN3f7K0pb5F+Ve/agCrar/pBDRXSqgLb3cEH2rW0fTZdUmmjimhiaKMykynAIHXntVC1jIUCNhK87BgcYBzwODXUarDB4etQlu3mSXYEciPhklRfvn2BbgY9KdR9nqd+Cw0aidWp8Ed/nt+Jky2Vza6fBNeptt7hiITnJGADuHtzVCeFoztbDKw4PZhWzvj1i80/ToIRptmzs2GfKBifmIJ+mAKr6pbm0vru3NncxWaS7VEg+aMHoc+/WoUujJxGGSTqUdYaL52u+i09bHNSxJCBbys5tt2YZBybd/wDCmBpoZZd0afaEXM0WPkuU/vD3r1KC28OeKfDkem3As9L1S2i2QSn5YrhfQ+uT1zyDyK4O50LULLWhod9ZzGaN/wBxt5dD6Z7qexopYhTbjJWaFiMFKnGM4PmjLZrv2fZ/mVrCGINHcLKzwFR5C9SoPU89+1akyWk1yXtg8duoy6t2+n1rTufs2k6dFp5sre4vrgZuElU5gGPkUY6HuayrqKWG0QCN/KJ+aTHDMO1WpuSZNWi6K9nu93pqvK/z189GbPg3w5qXivVJvsipHaWaCS8nflbaHnL4HLYAPAFei/EfxV4d1H4YXGn6bfQNbJcw2Wmxw83MyQDmS4LfwHJKgc8j6VveArfSPC/hnRVu7iSCA4v7jVtNnzb3E5+RbeQg7iyhhwMDPYjNcl8VZLDxPrlzouhxNJeaXC9x5NhHH5E0zuDMcjBJVdoyMliD0ArynXdesk/hi7r+vu9EdSg6VCyer6epxXhK2sS6vcpuuG+aHePlI77fUiqvjIwHV8wlC2weYVOfm9/fFZUc88DFUkZCAV919celRV7DmuXlsKrmEJYNYaMLa3v/AF/VgXqx7Ywa9a8H6hpmteBBpd9NbQMsTW8iMyp0HD4/I59RXkq8qT6mtzwba6Xd3l/Hqiw7F064lgeV9oWZE3p9c7SuP9quPE01OGvQnKswlgqjajzKSs0zuPCdxDeeEgr2ceoahoMzeSiNt3sM7WBHXI/PFcn4/wBPbT9cXUl8iJbwiX7MrDzIWwNwZR05zWxNo/h2OTTW1cwaJcapDdM8VpfF4bJ1Cm2dwNxCk5yCc85rMjvfClmradqWh2+rvb7WXUrG8liN2+STv3jITBwcKDletYUo8s+aN/6+dtzrxeYxxGGjRnHVW1v2+V9tN+hzLM1rerNCcEMJEP6119mLHWtXTVIBdI8EYLkDapcdBn1xmuf16yktnxJDDA+POWCOTd5KMchDnkEcdecVHDceToDC2vnjmkmKTwZ+8mOGH8jXfGa3MsuxDws5QqxvFatdbra36+RNNqtvGLyKxsRH9pYq0sjEvtJ6Y+tZrTzCJ4BI4jyTsDHH5VCv3h9aVvvH6mm2edWxVWq7yf3afkNvmVgzQxvErMuFT5iPzqG3imBd281PlCqJWBH14qeQSNFtjbYx6MBnFU/mjct/pjDduwEJzWkFdMybu7skkaPzfJWSZWVCSI1AU/QnvUukyRNbyxw5U4EozJuY9jVV2WYDfb3QYElW8vlfpTrOWVJoH8q4BTIcNEQGB+nFOUbITND7RNzyXHuAab9oXvHCf+AUskYUhlDFGG5eO3oab8x/hz+FYkjvtGPurEv0Wrun6jHE0v2q3W5V02gFtuw/3lPY/Ws89OV4pAOwOfrSepdOpKnJSjudXayavq1jLLa3Nl9pkCo1ssYD7I+d4z+HTrS61d3ms2VprH2N4Y4lFu1xK4LSSqcqccZ/L1rlEkaNjhmQ4weccVv+HBq11pWoWOm2aXCSFAxblo2Y/Lsye/NZSio+8evSxssTF0Zc12umt2tU7W01vexua3GurPpuq3sb3enKjLcLaMd0THHUt/tH8MVzni6yh0fxHdWFlvEKBMBzuPKg9fxre8P21vNqsWheIp9UjQyhEs4B8m88neRzjOPzpfjBHo8Os20OnYF1FGUulU5A6bcnu2KzpV5Uq6jFvbod2M/fYSWLVlK6vd+9e1mvTZ2v3OHJJpKWg11HzFxdv7vdn6j0qRJp1UqkrA7TgZ71GT2GcelJ6VpNxuuVGk7X0E825aTLTNtxyPU+1aEmnwjw9/aM9xMjySlIvLIwCOzHqCe30qovzDLSAc9xmmFiV2sFKg5wRxn1pyuuWRpTcaabnG91p5PuWH/erjrMg5P94VT0ld9/f3YPAxEvue9OkkaEPNuwyAtn6VZtNzadEwijinl/evGvG73rM5xLjGwD9KhPQUE7sk+tH8P41JIlRR26LK7oEUNGVChcYJ681LQBk9cfWrhvYuOuhT2EIvm/aoj3G/IGB1+lMgksYx5SyNISMHfkk960csvy88dutJvb2/IVTk1uNpp6laNo3vFkXvA3PQgfSqkK2YRZJVYsVGeCR39BV8XDieY7l8uOIlvlH3vTNRR3E3kgSXNuJQQX+UYAPb/69NNpCImW3eMxwMoyy9SeoxjrSzm3+1XEVzsIkk3KNpycCp7KeSSZ1Z45FWPdlUwCfan3ssqeVsZF3uVLFM89qL2dgKE8mmq214+3DBCR6UGazAUwlfMjZWzsPrz1q2k1zHcQRzSRuJX2jbGB2zSCS6lZtssaBWZSPLBzzwfyquZ21egEdxb2trIZZQrCe4+UYxtyKtaSUWfUjGFwkQGAe4BNdh4M0PT/ABJpN7Z+Y1nqtsftH2uVc24gGAyuf4T1IPfGKseOND0vRLmDT9Ot5SptsyXsgIW7JAO9eNu3n+En3rmeLg6nsknf+tTrlhJ+x9srcun3nAaXG17JbahdIFgRAUj65kJ6/lUureR+8F05VC5Gckc/hVpNrSwwxDEaEBR/M1XvTI+8xNGpZicuu4YrVO8kcZmRNp2CbeZjJsYpl2PQe9XJJGl+wqyho3td7nHf/JpY4NRSF7uRofsiZVpUtxhTj16Z9qsTzs0EKRSJ5rwB0ZlHPPXFdKXN109fL0NFB21Mf/iSMQG4+pYVb07UPsNvdXGjO8VwIvmwu44zxwc0pTUsHDWYPvFTZZNQt7eWaSaBcAY2RjNCkr7/AI/8AITcJKUXZ+RoXWrX1sHsnuNlpLCreWABvYgbvftWjYeLkCixgjt3aYeWvXO48A1j300zakIIxED9mVw7ICQcfyqDdeLc29vHKjSyMeVhUYHqaSaSt3/rsdFHHV6L9yT7fLsaDeTaq0tzbi1ngcxh5Dw5PQke1Zglskh8qe6jZmPmMwbqc5z+laV68N1aN9jvB58LlGjkg3K3+0G/nWa63Cukb3Fp5jjABtxzSbTVnoYVd/6/Tr3NjS7rY7T4DiJkmVSMA4PStDQtD/4SbXru9Xy7WNmMk8gP3A2cYB69K3H8IXWn+Hpr27jiaURoQ0cmQQfvcY9xXFQyz/aI2b5IORLCpxv/ABqJyjWjKVNror69j1alGeEnGOKjeLtK2q7rV2+/8CXxfayWGqxW+oNBmI7XCjcrDaMY9+lY5aCfbHaoPMMqbQIyOM/Srl7dm68v7GZLVWmZP754HfIp+n3E8NnNqDvJMufKgQj77Z5b6f0rSKlFK+6PLryUqknHa/8AXb8ibWphJcG28tjFFiSQgH5n7DHeqSXKs2FsbjGeD5NXdUW5ZiPNkhRnGx0BGeORnpVBYGEyhtQuWK/MQX4P1qfdtq/zM2rD4reZbaz/AHLjZcSk8dAehog+1fa4rkWciYOyVWxh0NOTzfsOWnMQW7flj95cdOarLa2ZP/H1I+Tt5m7ntVN9WIs3VlLbCJbeN5UR32qGx8rDjrVWazlCxoiiQeUisxkUYIbNShprnRdy5M1jMRjn51HX60lpZQTSeb5KpbR/eYDmVv7o9vWqi3FXb2A0DCLd5pCcyXBBP+ygHA/PmpbS0mukuHiMYFvEZX3OASuQOPU89KhkdnYs3U9uwq1HNZf2W8LWObwSBlufMPC/3dvT8a4pybKpqLb5n/X4ipeSx6VJp5jgMTSiUsYx5gIHA3dh7VZ8JT2Fv4ks5tUVGsw583eu5eQcZHpmsoEg5FOGGOMYPbHSocE4tdyqdeUJxnvy2tfyPXvFLaHJ4VvprSDSJQlrtDwspZGJHAGOmCTXB674qvtU0lNOmW2aJVRi6RFCGUY29cH61g6etmb2L7dvFuTiQx/eAx1H40sl1PLDDBNMzwwqUjX+6CcnH41hSw0Yb6nrY7OKmJTlFcias0uvrt38xtnJ5dyjHpnBovI/LuXXseR9DUbptzzkeoq1cfvrOOb+JPlauo8RGn4Ka1h1P7Rd30EEflyRbZHIOWXAPTGOaw5I9krRKyybWKhl5De4puOKktZBBdRTbFk8tw209DjtUpa3Op1lOnCk1ZJvX1t/kTacYYdQi+3xyGBSfMTkE8cD164qS5vIZLgSW9p9mtyAGiEhcA+uTzU2taxJqcEKTQqJI3LeYD1B7VI2pWjeFF01lf7SJNwITjr3P0zVJanRyUmp04zXKlzJtat6adyzpOo6XZlra+sUuPMnLSTSLu2Jt4245zmsa+8hZ9lpM8sQUfOwKlj3OCeKtWdnBemQyXTxSiANDGsRcysB046dOtZ8sckUhjlRkdfvKwwRUJLmZlVq1JUIKUVbo+vo7frr8hNzf3m/OgOwIIY/nSEMAGKkA9CR1pD0qzkJN+Dk+YD6Zrf8Bx2Nzrz2V/As6TRkxb88MOf5ZqDxQFmtNIv1y3nWYjd8YBZDtx9QMVjxSCOWGZt21HG/axBK9+R7ZqPiid9O2CxcW0pJWeuzTV/PozS+IdrFpmtMbFlWBdknlxvkKOjA/wA6xWmeGc5nMimQEjH3VbpXefEDSNJg8P289jbxQAuANo5kVl7nv6157atGYopJJVDLmBgMklh0FdOFnGVP3lexvnGGeGxk4tLXVJbK414/Lk+/MzpIAVE5PB6E066kKXP7uSUFrtFbLkg/SpkWGe5EysOFDOjjBJHQ1CsLm7hEkZG1jcSHHBPQCt5OKV+v9f18zynYV0IDKbiVyJGIO1sYJzjg0JuD5aZwMH+BxjrznNSXEXG6G3tyTktvyP5VoXeh3ljpiahNpXlW0oBSUj5XJGRjn61zc8VbXcI05STcVe25mH5vIjNxIyNbn5gxGeetSWSMXZ1ndLWM5lkZycn0GamtIUuI4SYY1Hl/McHCj0qvezJODEqmKyiOMYx5h/wq076Ek2ozySXskayOscUIZQDjOR3qqju32VWmcK1sd3zkd+tT6hNHFeTBo4RiOMbmzyCOhxVNrqE7EC2Rwm0DDfd54prYRasty/aGWWQpuVVzJu6dan3v/fb86gstn2UmOOFAZD/qgcHj3qasZ7jQu9/77fnRvf8Avt+dCbd67z8uRk+2ea9N8baH4Yl0NX8Mro/2gMPMb7VhguONuTyxI6Vz1a6pyjFrc7cLgZ4mnOcWvd6dX6HmiSyKwZXbI6c1DqULs8eoWrygmWMSoHOAA3PFPIKkqwIIOCD2NSQSmF92MqeGX1Fbp2OJlASSrezK8kpA1HanJAA9PpS2kkjzgNJI2BKPvHHWr+ryzRzIHVXhzuidicI/YEVUt2P2kJJawo2xjkPn68VrdWB26Dbe4uhbRFbpcbMFJl3A/nzT7U2a3EQa1jSZo3ObdiqH14qv8jRoyWFu3y5YE4xzxUlq2y6SJrOCIeW5XZk4Hf8AOnZASR29vIu/F8I1XDMsuQOO/vxRFEXVJLWZ5Y/JckOx3jI4yDTbS6aK0S3ijjSKZGkeNchSwX0qOyn8qSJhBAjmFnTYTlQBwKuo03eKsVNxduUZBbxSwRO8sm8qAdspxkdatwoscYVWLAdycn86QNDcqrJaRC727wuMB88kqfX2qOzuPNk8pY4wojLZTIwwOMYPSspczRDLUeCcMM8cUBtu5GG5M/iPcU0EqQw6jmnSDDn35rIQsi7MKCGB53DoaafuD2JpY3Cgqwyh7eh9RStGVU8jHBBzwRQNMaPuN+BoT72PUEU5FHPzjoegpE2h1PzHmgYkf3xSdKXKhuF6Huac5w7AKo59KAGv98/WlKt8pAPT0pXdsj5iOB04pG5VSeeooAkuc71k6F1BP16GoyzGP7x4NOPzWv8AuP8AoaYv3WHtmgA/g+ho/g+hoX7rD2zSqPlPYY6mgBo+oH1qe42i4di3UZ4HqKh2E9Cp/GpzDJP5ZTG7G1+emO/5UARJGZHCxkMx7VZYraxlI8PMfvN/dokZbaMxwENJ/G/pVQfKN38R6e3vQAqncTvJI6lu9DBiw6c9MdKU/Mg6BvT+9TWJUGMHBP3v8KAEPzEKvIB49z60rf3R0H6mlXCjkckcc9BSfL/tCgBKKVPvUnWgTCgHBpWBU80lIkw7xfI1U+m8MPxrdHJI9RWfrVuZYRMoy0fBx3FS6ddRzwoNw8wDBB6/WmMsr90VeK4uoI+pVVB+oqOwtzJLvYfuwcj3q1JsjdsRyM75yR2/HtQgRmzHdK5H94/zofiQ8dasyWjyEtDkjuHGCDTXtZ92dg6DuKCiBPut/nvVnT8L5szdEXimR2suwn5AD3LD1qZIitnIhdAWbG7PFAFeUboRP0LMQw9/Woe1XfJX7JtM8eA+d3bpUIhh73S/gpoAS56x/wDXMVDVqUWzFf8ASG+VQvCdabi0H/LSY/RaAIslojnn5hTan3Wu3G2Zuc9QKTda/wDPGQ/V6AIk+9zxkEU9FK7txA+X6mns9upI+zZ+rmlaS33HMLjjBKtQBF838LA/TrSkybB97qf6U/yEb/UzK2eivwabKssaASKQMnqMigCInJzjHoPStDT9S8mL7LdWkN9bEj5JMhl/3WHI/lWfXYfD6xsk1OdNSULd7AIoZVGCpHPXvjtUTaSud+WUatfERp05Wvpd7fPv6dSrFcaTZ2dpaDy5/tMvmXJkBZYI8n5AeuR1yO9M8R6fNCxnt5prjTnKCOR5QwfrgD1wPpiul8aeGYby1e90+1b7auMrHgBx7j1+lcxpVncXEUX29Jl0uykInZV+5nlhjqTnAJ7VEZJ+8j2cfg6tGbwtSG6XK1ouzv5bt9vQzLiKWyk+y3Vu6KQG2uMEg/xCukbXNPvPCw0/VbK6u7y3Q/Yb6N8uvorHqAPTms+41Ea3rFyv9ntdPMnkWURfHkgdG/rVWSzu9NlnsrhVFwmDgHIwRxTlBVLc261PKlzYXmnh3zU3eOq08r9L9Vb8CCe5urh1uL2QvclRHGz9QB3NLDqcW60W6szLDEyC4jWUr58anO3/AGSeeaj1KNhDGzfMw4ZqoVt0sjiWIqK7vq9/M9RtbqG31SWX4P31+5v4XF1oVzFuaMY5ZA3D4zkH7y+4riPC3hvWNe8Qf2HpypBqChiyXMvkbdvUEnv7UvgvxRq/hHW11fRpY0nCFHWRNySIeqsPT/Cu8+JvjjwZ4z8IQak2jNaeMBIqMYiRtUdWLgfOvoDyM1wtVKUuWKun16/PujVOFSN5OzXTp8jn9e8Jap4R8K6pH4k0URXVxdQR2d0siSBNu4yDIbK7gR25xXMCbRjoJh+w3g1bzci5+0DySn93y8Zz75qrDczR3aXW7zZEYN+9+cN9c9a1PF+vDxBqkd1HptpptvBbpb29rbj5Y0Udz1Y5ycn1reMZrSWv4fgYylF/DoYo4G38ataWbb7ZGLyCe4g3jfHAwWRuwCkg4OSO1VlHy/ials5ZoLqOa3leGZGDRyIcMrDkEe+a1exlF2Z16WHhbSfE15ompQzTSLeNH51zeC2ihiC5yWA5fJHUYyPeoDHo2o3WiWtuscv2a2d76ZF2hkVmYI3qwUYL8bs07X5o4oZbHxH4XtLe4ex32k0WTM8nQO7biHBIYnOfSo5LHS9O1m7gtb6U2UmnedBMZlDS7kUlTgYGfmG3qCK443erbv8Ah/Wp6lNL2ijZWv6PvZ/cZd2NLa2tdT0+8adbl5EuIpBho8HggHnbgjGfSsqVDHI0bdQa6fTLzQ9QnvNOWwh022ntNsEsr72WVfmBZu2eRxVPQrKLVJjbybBL5TbWOSSyjIAA6kiumm9GpaW7kVcN7arH2bXvaaXtdeuuu/zMJfvD60rFdx47+tVftircqGulILhQnljIOfWnG5eFri4mkBiVisSlQNzf5/lXQ6TR5vKF5dRwkQtIF+XdJjOVHaqaXEEhDrqk2B/COOvTtTjekyBm1KGMhSXjCBsH60sV5yC2pROpPGIQK1ina39fkPyGNPi2u3SaV4xEm1i5z97n6U+Sa3jdjJf3PJLbdx49hxUkd05N1++jKCJGRigxyetRzXoSQbtRhRSeB5YpW/r+kBPZTLcRPaxXEzI8ZkSVidwZfao4plkl837ZMGSMsV8sgbfcZxmpNNupWuVzcxXCeXKxKpjovAplpJbyRo8dxHCXTDRMwOM89fxotYEEF0pQFtRY/NyfKxj2PoKfvvIpGWTyrleuFG1gPX0NNlsFdVTzv3RBVxvwAMdhii4NqJeb7aqxiMeWxLcd6nR7AWklSSDzE5JyFR/lbPpzUmla9qWkzFrVr3T2JG7acq3pnHBrMdrR4og3mLbqzf6xTlmPcmrUksJtoLC0uWt5oC2/DZL7uQDn0pOnB3UkXSbg+aLs1sdBceKv7d1afUNOSTTrh1KsySNuY4wTk+o44rRj8D6neRRz6Xd2OpxuCXkjmwEPo2e9ZPhlYHtLmK+kiacfPHcSNt2DGAAB15/nV/T76+nmtdBGoDTNPnY73iQIWJzy56n057VzVabppeyen36fmetSjCo1PE+9z7WdrSv16K/V2M6TQdZjadRYyTpb/wCskiHmIPoy8H8M1m16Rous2M+jz+G9KuLtDFbusV1MFXHXOewGeB9a81HHFTSnKV1JGGY4KjQjCVGXNzXv5NdPOw7I/i49+1HbGM89aOVYqwKsOoIwackbMpKtj2rZOx5ibQ0Bs/dz+FKVbHSpHjCp8ztn60wKjDG47vfoaQrla+XzDFbg8zyKp9Qver14w835eCpwMdgOKz7pfLmgu1UkQk7to5APerySWl6PMjl2sevcZ/pTAXi4HGBL3H973HvULKVHIxzU32WT+F4iPXfUyxuV2zPE47Hf8w/GgCkMZ5OKKsz2rxfMuGT9RVcdcd80DQdDkE5qOZ/LiLDk+hqRxtYj0qtLtljLm2aUrkBGO3NVHXfYq4rblVrVI0uCv+t8w4yTyBx2puHBIFlajJ6lutOWL7SEluI3glH3lifhh2z605ra2bOYS2RgkuatOK3ZN0LBJIZmiaOJQIyTszxzxUkqLJGYpPusOcdQexpVCouFUKD6dz60dqzbV9BNlcQzedG80kTrCdy7c7mOOM+lOtozGjFsGR2LNj1PaphTHljR1jLfO3RR1ocmwuTR3FxFBLBHPLHFMAJUVyFcDpuHerS3l5dW/k3F1PPHbwlIUdywjHooPQVWEaoN05K56IPvH/Cp7MiVniAWJCuMjtk9SamyvcpOT925D/qFYcGVhjj+Ef41PoIu21e2jsRCbmRvLjEqBlyeOQeKuajoP2O58ldStZRjO5T/APXqtp4lsda06WC4g80zZR25RCBnLe3ar9nKUOaK0O6GDrUa0edWs1s1ffpqbWr/APCQ3ugT21zow8gSmY3EMaogC5B4HXvya5S9ghdISTKGWHAKDkjnjNaJ8Z3Elhcaa9jbbCzGQkDeWJPzdevNZt4sjG1nhj3ARdGk2gD3rXDQq017ystbetjXHVoVZRlGTlprcy2aEgHy9T/A1NZz28Jm3afd3SyLtK3C7gPpzUjyX2xWSO2Tkgq0wOR9ajl+3zRvE0doUYc7Z8EVvzt2/wAzzVJp3RoXk9ms08DQBZjbKftGPmRcdAc01LmGGxgb98ZJ1KxfKN+3uTST2BuNTYygfZ2t0Vju5wMVXuGl+1y3SrDI3EcUfnKNiCs01a1xubtYdFLb2YlwJGEIAKlRj5+/1FdTp/heeaCC/S9tGRk8wRyZPG1uCMex/ECuSSFriK5aRUhLmPJEqv0P4YrY0zxT4g0mGW301LX7OX3bnaNsk8dwcdOlZVlUkvc3OvB1MPGf+0JuPlvc6f8A4RTWd0cJ1uzllEYkFs12d+3Gfun2rkte097e2jvnSdo5nIjWJgDx1Ndnovi+eW9nk1Sb7bCqoIZIbZQ2TjdnAyMc8d8VnRS6HlPtMc0kjebu+QuACPkYLnqPassPVq0rqfboetXoYKrFexna993tZq3fzOWsYLe4RoI1kwJCGJbkHHJqbxHbRNpttMFFxbkkIsUu3bjqSRV7XP7NtbZjpY+yrKih5JjyzfxMQTwTXMzsPINrHPYJBggKZCeD/Wuqm3N3PCko05Si/e7NPT/gmnrN5NcIunGD7TBEFkVDLtwSOvrWd5LBgV0qEHgZM54xVjUW8m7VlvLaFmgj3BgSSAP5VXDyYDHVo+meITzVx5klZ/mZynKW7LCmM6WyiC1BS527W3FdxH86asd2udsFgnORhCeasR6dMLJ4zPmR51lDLF7elIdOkA/0jU5V9lUA/pUSkk2r/mS9NybSZZHWZpViVY5Sr4XAIx/M1Y+1v9ie1RVjt2dTsVQOmcc/jVceWkawwqViXkAnJY+p96VMYbPTGfxrnm03oCk1sL5ZI+Ugn0PBqaecTwW9uLWGF4kKl0GGlOc5b37VDO6ySl0jEQ4wqknHvn1pQ2QGIzj9PeotcL2ukRnIODwaVPvihiCBznA60qK24NtOPXFMkbRSx7d6+YSEyNxA5A71auF03+1HW3muv7P3fLI8Y83bjqVyBnPvSuUoXV7lfcVQYxnnn2rRSzubYBbq2khjuU3R7xjcPUe3NZk2M/KSRjgkYJFd145vIbzS9Pi0+zuWXTkRp5zEQiq6gDBPOM/hUTqOMoq2514fDRq0qk3LWNrLv3+5anCupRyp6qeab3NW9RXLJOvRxz9aNIhS41W0t5RmOWZEbHXBPNaPQ5oRc5KK3Yyya0V2+2QzSqR8vluFIP4irWttpJW2XSlf5VIlZwQzHPGf/rVqfEHSbXSdVjSwgkjgeIE5GUDcjAPrxmubz9PyqYyUldHdiYVMHKeFnFXXW2vfRlm3nmt3tLiCXypUYqr4zt56/rW74ns5/wCzop7zXre7nTP7lXViSWwSuO2MdawII2uESFWVSZlUE9Bu4qabTJrfUZdPuZILd4idzO3ycdwR1z2pNXkicPOSoyhytp6btJP02v6l+1l0ZtNtF1C5u2lgWRRAqZQbicHORjnnFZlxpmo29oLu4sZ4oGIAkdCFJPSm30EMEkaw3S3IZAzMq4APpzW3ZT6vqfh46HBbrNAHMkbu21iQclUJOCRnpQ7xNYxVdunUXvJacut3ZWvv+GxXWfTLq0sdLS1ltz5q+ZcvMXwTw21egHSn69pNnbaYsloZ/MSZ7e5WZhu8xRkEAdiM1DpNvpLadfvqF0YbtF2WsZB5fru4+mK0tUsn1eayu7KD9/c2zTyu8o+dkGGAHY8fjmpvaXkbxpyrUG3FOTStbdK9tls7233T3KsV5q2s6HDppa3FrAAuSuXJXpzXKTQnzbi3ztLgSJx0ZTzXU+CrGDUdXk064uriGJ0MirE23eR2J+lQ/EnS49I1sPaRyJHIgkjKLu2Ho31HH611UatOMlCKswxFCpXwccY9be623f006Jfqc/NGVwDhjMwaTp8qgdKfayE229mIErblUnoB0qATR3R+dVlIwoeI7XHrkdqt3EeSFU/d4GfSuyPs5yUKjsn1/r5fceTHlk7PRCt0/CvTvFMFjdfC/Tbe7meKUwxtbBMEs4Hcdxg815jHG52xqCxPA96sXt/dTW66fHdu4thsDOwKrn+Bc15s8O6tWKg9md2Axiw0atNR5udW/wCCRah5kEMdtbwNJBs52DknP8quaFY6XfaXM2qyzWl0pASNn2rIB9AcVS1JYXZQ0jhk+U87RxVJoTIj/Z2mkIYAlZCcZPf0710ON1a+pyUZKlO7ipeTLWoNdC6lCiXywiFdiAnPfrVItfBxg3xHcCJPWrlwpfU5lExJZ1CIp5+XqMVoWGl3l3fRWYQwvKGKmTIHAyaTdlsRTozqNKCuVLCYxeRNcQeeAzExTjG4ehxUuo3MN1OJYbOG0G3BSIkqT689Ks2FnHceUjJczTPN5KRQkAn3yQa6yLwxJp6pZSXdtZS6k4jRLmIzO5RsjGPlUHjNclStGL1O7DYOvWpuMfh67b9NX39TgqmhuGjsp7QRQlJ2RmZky6lc4we3U0yUuJJI2wD5h3ADAyDimVpuefdxegoViPuk/hQVbH3W/Ks+6Y+ZeqZHVRbK3yNgjDdqN2LUbZJH2tLj94ckjBrRQuSacrt9slt5oZXtptuWxnado5HpVZLWaC+2yxliiFUlH8Skd6mlt5Lm8i2yN+9jjVVD7fmPv0rauPDfiDT7e8TUrGWOK1kEfnHohYcDI6r6Gk6kVo3qXGlOUXKKbSOcht2ZUSWF2/dtnKnGetJBFcGe3kZJOIXD5HOSO9RpEu0pcSTJLCoSQeYR+P8A9epY1CXEeyRmAV85fP8ADWt3dkEVvDOsVtmF/lgcMNvQ7ePxpyW0hkhfym3LbOh+U8EjpUVtK7Q22XkBa3kPJ54FSRtJ+4PmMR9mfPXJO3rTd/6+YCuhMEMUlrcMyqCGQYKkeh7GrtsouZGk8maO42FWLLgSY7n3qqEjkjVmkfLKP+WhHakA23Tr5khX7O2VBOevUGo30EWejYYEYPIp7jd90gnnoaignJHl3Z8wrHvWVfvkDsR3pY5bSRXYTuoUbiHiIIFRyMVhxVh1U/lTo3CqUYZQ9fY+tNgms5HxHdlivJAQ1Jsg/wCe5/74pNNbhYbtKSLnkHofUUyp1MCggyO46gbMYPrUbja4+QENyD2IpFDZPvn3of734D+VKzNuPQc+lK7NkfQdvagBrfcX8RR/yz/GnFjsXp1PagN+7Pyr1Hb60ALByky+qZ/I01FIyW4Xpk1JbMdz9B+7boPaok5JX1H60AKGCn5evqaaSSck5+tPhikmbCLn1PYVZ2wWg3N+9l9OwNAEcFq8g3yfu4x3PWpi6+S8NpgYAwQeW9arTzPONzHp/COlMAIwxO309aAEXg7jwB/P0pwxISzcHv6H2qQuk/yyfK3Zx3+tNkhkx8o3oO6nNAEZPzZYc+n9KceAehbPzHHWmjI+c5z0XPakU4OaAHhtzfMq89+nNN+XupH0NBX5sLz6fSnNtxu+8eh9KACMLuByQAeSRSAKBkNnn0oyWG09R0/wpFIzz0PWgBwKkgbS3PUmmluPu0fcf6UqRs8ojQbj2+lADQxzwoOaV9NsonF5cxkMASIk/iPrirWYrPgYkn9ey1Vd2d97NlvWgRWj11rifyyPIj6Jg/zq151wP+Wzn6msfWLQKTcRLwfvj096k0m83gW8rfMB8hPf2oEabTzbcF3P403p71XEzPqBhU/IiZf6npVk9BQCJoBvtpoxy24MB61JONmnwp6sSapryKuy5bTIm67WoGRR/wDHjKP9sVBU8P8Ax5zj02moaBhRRRSAKB1H1pQRjpmkPTIpgK/3j9aH+9+VD/fPvzSkFtuATxQAj/w/SnRzzRj5XOPQ8ilO7jBH3RxkUjq2AdpHHOKALunWMj2N1qn2lLZbMrsJ5LyE8KBWlousW+27t71vME7LIrTpvG8ckkjkE9AR0qbwnpdtrF81xNEkFnAu6Vc/KzenXjr1o1fw3Fa3KW9veK19LueK3fqUzhQGHBbFRJx5nG579HCYmlRjiMOrx1W/xdNnbe9kt9Dp/B2qR30BSS6L3gYhIpD8yR545/j+vWsH4gamFu30mykAgPz3CrjBkznr1z61X0S30m40/wDs+O1uP7c8zarFipjOeWBHRQOopt74cNnr+H8/U7WPE10YwAwHJIbJ6nGfpWSjFTueniMVjMRl0KUUneyck3pfo1vf+a19CLTbabSNIg8Qx3CLdvLttoCAd6Hgk96ydZ1N7zUZI5pg90wEkuOPYAegHpQ8ioz3SxiMOzeRFkkIpPauZe4m04XLXEJeeUlll/hY9lz2xXTCF/U+YxGJ5oKjT0gul931l8zehmaMkH50P3kPQ1NBbwSyIwmxbu2Nw5wc9D6VhRzbrO3tby6eKW4X5pMAEex9M9M0tneXNmzlY/3MTbJbQrzGnQEevqT3q1HU5YSUZJtXOz0vwhqmqaMmpaeYp1efyRCM7xzjcewUetYV5bta3c1s7xu0TlC0bblJBxkHuKu29/fWNpcDTbqWOC4QpKqnkA9R7Z9a9Q8PfD/w34j+HUMmgzveX0ZJubiOEm6e6IUJAkZIAgG7LOfTNcU6rou9R6N6f8E65Ro1YRVKLUra6/keO0vQE1b1ewuNJ1S5026aFp7aQxu0MgdCR3VhwR71UI3EZ9a6E7q6ON6CD7o9TyacobhscZ6npSHrSliVC9hTEjs0uLeGbwxbSaSbi0l06SBfMlQuwklcM6E/KhVs43dO+KxLex1Cw1iVW0e5uDYTgzRS2xJwTgeYoz1Hf8qt6Tr0Z8PXegarNILSSEfZJEhVmgfeCwz12MN2Rn8KuudQvLtG8IeItY1KTT7d8LIphnSFT/BhiZB329QO1ci5oNp/rb+tTvTUuWSeqt2v93Xa5RtpPD1mlw8um3Fxfg7lgnbEULbjlDg5YAeo6ijW3uzcxT393AL6dBi2jj2/Z1x8gOOB9OvNXmikktJdCv8Aw1HDrjQ+YsuwpOSo8wyyOzbcMm4EAA8A1meH9Oh1exvoVdY9QidJkuJGOPL6Nn6cGqhJfF/wf6R0x5669hFK72tpqtde8u19EZeptHHfpHZXsEo2K8kZhG5D3yfz/KqEl3eXUkn2cwpEpwpeENu9TVjVI7eJ3kUMPtXDSIQM447+tZUscMZX93qZxggI3HHbivQjqjy6klKTaVvQtRXF00C7WtzIJikj+QoAAHpUiyX3eS2IwMAQDrVcvZtYFmgnZJJ8FGxncf6VC4tyRtjvzhRhVYgD2qktdPyILL397GLpWERMUUZDeUMFieaklbUGctHPbIvZTbA8fWmQSI8PliK6QP8AISzYK4Gc5qGaK1Z51k+1YSPe2JuGHpiptrZBYt6dcX325IJzCVYPgpEFBwoIqJ5DPG/m2tndbSQy+XtII7Z9afpkdut3+7M+fKZlDPkAEdqhcwTZkjhuf3h+cq23kcc007PYAEdiTtOnXYH/ADz8z5KuafIsJX/QooIQDmOMDd7HNU7a2jmwqNdqCRgifIYnipdSszZ3E1pL9tkmhby5ESYZBxnrSlJtlxUkue2iNUXFoeGNz+IU1SuJoFv4nitYXGV2u2FkDdzx7VSiRfKLmS8tyzYAdg3sKDa3H2qBpAlwElU71+Vkx6j0poqVW62SLWiXFumqmeGSZTEd8kFynY8ZB7Vu695OoS/aLWN1RwGBfGCe+CO3Q1y+nXEKwSq0iEy7l2vwwUnpXQ6RNHPBHp5cq6fLbqPucD7vtnp+NOSi1qzqoS9pSdDm31Xr2v5oq2tj5t9b20jhEmkCGU/cXPeus1TwPb2unG6h1eJpI0MmGAAcDn5ea5mBIlaW1SFQzIWUkn5/YirGqRahc2Fg87hoEh2268EIvpkenvXPWpSVpQlodGFVCnQm6lLnbWjTat3uaMfjBLtEXX9F03Vyq7RLInlTYxwNy9aqanqnh+awlgsvDENnPJ92c3rOUPsDxTfDGq22h3En9paDZavaT7VkWdSWVQeTGw6NzXa+L7HSbTwodS8H+FrS60m5tSZdVlk3zWzEgFdpPykdPqa4J8lKoo8rV9tbL8xQqVq9KUnNOy1vFOX32v8AO+h5cVb/AHsehzSY7E4YjIGO1IqL5yO+/C9dp7d/xo2KJndWdsnALHnGeM9s16C5TybIFfkDBDYzioZ7G3kbzDGY3P8AFGcGluoRK0QzJuVwQEbH5+1TJKrktG2QDtzjrihrTmQmiv8AZbgfdvpgnuoJ/Ok+woTukuLmRvUvj+VWi3px64oFSINMea3u47ffJLBMSpDnOw4z1qSddjhk5jJ+XPb2qBW26lYenmkH67eKmDlGdCodSxyp9aAGk/xY60mSadcmOKATLvKltu3GWDelMRbxl3fYnX0DOoNAC/p9KXPsKsi0dlHzIrY+YM46+1H2ZFXE08UbbsH593H0FAFWo7iaOCPdIepwAOST7CrUscHlny7td3GMxnioUWOOXzVzLNjAkYYCj/ZHagCMR3kqBiI7RD3k5b8qdawwWgkkjZpJj1mk6/gO1KxJYliSe5NdB4J1bRdF1V7zWNF/tUogFtHI4EKuThmkXGTgZxUzk4xbSuXTipSSbsY4sb6SOCYWlwyXUhjgfyziV/7qnueegq9daPq+iyldW0u7smeMlFuIim8A84zXrSeMPh3o9jDBpmnCeDR9WSa0WeVyzLIPnniB/u9Np9K474uXNnfzrqljf6jcW91byukVzEyJEOMbAWY85yelclHE1KlRRcLLzO+pg4QpucZczVtv67nAeJWLakXsUuVhaMHZbEBUbuOec+9UoYtQOXmkvIYVBJZpAWIHoAKdoFja6xf2sN5NBaxhkWe4kBPyFc54/iAFdV8QNB0jwon2DRb+ee6vMM8byhCkeMgAn+Inn6V6sq0YVFS6vyI9hOvCeI0UU9dt32Ry9lJHfXwWSS1eBkYbsYdMDjcfereobUsxAssca+UAS3Klc+tZUKyyXKxyRiWYchZ4tkhx1ww4NaOotEscYKhH8ngyJlQM9CRXTFKMVa6ev5GMXaGmj11+RQS0VbZ/OsYnjQb0MJ3Bj0qvKbGS1mSzjWO4ddoQjax9uakRDGfNWGWHn/WWj70/EVNd3cq3M0j2kMyQS8lvlZRgYOajmd/+CYXNLWIZRpUb7hFAxjSeVs9hwgx61hstoXO37Dn/AGYXY/yrpJtShe3lsXQERKJt75AUsAN2eh/xrob678O3XhyaKKGDzYreNYQ8ZjlLj7zb1OG+hrmdV0ktHqd1LC06sW1USsr69X1S/pnDadFA9vOmyNlYrkCAoD+fWpltLVUaMW8QRiCw29cVf062kvbyKzi5knkWNfxPWt/XNJsrPSLu3hs5TdafcBZb5yUWZWJA2qevPH4ZrKpX9619zKjhKlWnKotl/wAPb7texnfDfWIdP1JdP+zAG8uzEpQgBQvqO5ORS3iNBrrXUUvlLC0qs3YLk1kaUq2Wox3r7W2XPnRjvnAyB+VbV+kt7a6hcKsBbDTvFIeDk5Kj1PtW2004vc6o4mdTCwoxfvRba9LXf4mBI097FLcPCZkkkHkxABtqjjJ/nULW028LKbK0wPlzhnye+0VFLJfyQ4kaSOLsCRboB9OpFNjMasPLmXlgCLeIufxY10WS2/r+vQ8126Fu/wDsrvbNuvJy0K48pgikdAT6VA01tbncLC3O3s8xd2HsKWZrRrS2UW5YbJIx5r4A2tnBxVa3nUTIsX2FCD0ijLH86FHTRCN1599rCY3GyRdwKjAI7VBSQvJJp9o82fMMZ3ZGO57UtcUlZtEsKVfusfbFJTm4AX8T9akBtAODkZFMliSXbvB+U7hg4wafQIXc3sT64pU3cvycD602trw1Faw69p0mrRyxWTSbkcgBXIPU54K560pS5Vc1o03Vmo3tfr2MjaT1jx7jiho8dyR7CvStdtvDesaNeWXhuFb69STzwkPybCeC2SACo9K44eHbtfCcuuGOZHiufKkjK7dqY+9zz1IFY08RGS10PQxWU1aMrQamrN3W2m/3GITyWPQDp/IV2cul29sl/G0s8/maCl2vmyE7ZMjp7DsO1caWbyjk55789q9Ru9Etx4CfWmuLxrs6SFy0ny7MA7MY+7U4majy67m2UYd1lVsr8qv8tbnnagTWTx5G5WJH51SieSGVJY2eORSGVhwQR3FXLJy8rRseOcYqpMW3gOxYgYyTXUzx02ndE+o6jfajL5t7cyTNgdTxwMA46Z96q0UUkrFznKcnKTuya2Uuska9W245xzn/AOvW3f6NY2WvWun3kslsjpmcs4fy25wd2ACOhrG06R4rtZIyA4BKkjPI5H8q1dZn1TXNO/ty9mgeKBxb7EG0rkZzj3qZXuux2YX2Xsp3jzTTTXay3v8A1/wKo0WXyvPa+09LcruEjTjJHb5PvZ9sVKjx3fhtYpLqWOSxZpI4ktyVO4jkuOhpmtWVtb2dvLaw3QXcUaaWHYsvGQR+o/CtDwZaXmoR3FnbfY3hd0aaKdypfbkgDHOPWpb93mudFKj+/wDYQjrJW3bvpddtmvP5lW3mt9Us2S+UQvZWjLFcIuNzZ+RXxx6gUmk+IJtNt4o47aGeSCR3hkkzhNwwRj8KZq13deRcWtvZfYLAz4kiTLKZF4wX79M4zV/wfp/h64WObVbqR55J/JjtVBAJ7Ekc4pOyjdoqj7WeIjClNKVtZPS+vnv0tpc5+K7ubW6S+tZfIuFLbXUD5SfY/Wq0hvriZrm+1W8vLll2+ZK+do/2V6Cuj8faZFpuvyxW8YjhmjWWNQMBexA/I1zycitItSSkjhxUK2GqTw83s9ul+5FDazTSb547aZYvm84nY4P071Yl++T60aAsOqPPI0cggti3mMPRSBn6ZNLeSW8ciqJGKPJ5cZ28k9q6aiThGSevUynStSjNdf6+4Se4ay0/zokDzTSCOMH360ywWc3kK/ZoUjwXkYZxu9AasagkLKkW3EsI+R+uwkc8d6ZHC9naSrezSzI+AFdccN7ClBKxEY9Rmr28sUypcRWsr7C4yd+3n1HFGnyXkcyxJHDHFKw80ISMj+tRFrdoHImAQYBK9RnpS6XtFzgXbybEY4ZMdu5/GqcpNBKfvNx0+f6jFuJpJmlW2jxubB6MDmpY7i4Z90ibDjIbeScnt1qAWhUkR3Txrn7qoOPxqeNdq4aUufUrionJNafqSpGhZ3qW8WxhNHIjrLE8JAIYAjnP1rph8QLlrLyZbTfcRxEQXL7WdX7MQRiuUaxu2smv1hJtlbYZMjg9OlVa5Z0oT+JHdRxmKwitBuN196/rqaBfSZLYyzG/kv3JZ8bBGWJyfes/ucdKKKtKxxzm5dClMuL6chRh7RskDqQaamGiGFA/esPzjqxLj7QF4y8Mg/SqsbKLeN2HSWM4HbKYrpjsQasMU10tlDBE0s00aqkaDJZuwAr2u9msdE8FaffaldfaZVtPs8kMzFmvQRzCRjOAc4bqpFeUeBvFTeGDbTx2lpc3M1syxGZCfLKn7ykdPp3qjqV/d6heS3d3O800rF3Zj3JycDsPYV52JoTrVEnpFfierg8bTwdKUo6zlp5Lz8yK/jjvYpHjtYZLlOURySCufu57kVn2TxGePyreAI4c5UEEEDoauKzKwZTgg5Bp0ltHNOL6P5WAYSoOgJH3q7oS0szyb3KMPmGCFoLW1A8vAyThc9QPapBIyukbW0WfJcnBOBgdBVVZIrdYk/tAqm0bQITyKlh2NcKz3nmny5Ao8nGOOa1a+75jFSMyeXI1la4KDOc5HHSkd44/PiaGGNzbs2UBztz71BuZY026g4XYNoW2zgVPG0LO0jXRMn2d+WiwduepFFnfy+YDLllFu/ylW+yEgg8gZFSrsaWVJHwv2VdxJ7Z60wzQRuUmuBIxi2j/AEc9+R07e1LGQsE7SXW7MPXyNuBn/PFFtALahQo2MGXAwR3FLTY+EUZzwOfWt3S9PsZvDWoXlw6rcxH9xmXBbHUbe9c0nqdFChLEScY2Wjf3amHTZLj7PhpFZ4M/Nt6p/tU8dKhVZPtDFrgeWAW8vyug+tVHc5yduzBgysMqw6MPUUP94fQfypljJD5e2OQNBjKKqfdB9Kmcup5Knjg4HIpNWAYfuL+NA/1Z+o/rSl29sfSpraKaZTt2gZHzEcUgGWuS0gUZPltUkVsEUS3LbFHQdzUomgtwVj/ePjlhxVaSTznZpASQMj5uBTEPmuyV8uFfKT26moE+6/0z+tKNpDHa3A9aVNmGyGAx6+9AxI87uPQ0gBI3dvU04MEbIU5HTJ4oPz/NkDHX2pAI2FGF5B/i9aamQ25WKgdSDigZI2Dv+nvQcABV6D9T60ATCTzjsmxzwr45X/EVGybCVk4I7DrSL8o3Hr2qST95EJf4l+V/6GgBm7cm3GMcgCkU889DwaQHByOtK3qOhoADlW9xQ3JBX+Lt71PDbtLGHdhGo/ibuKUSpGTHbqQf77dc/wBKAEEIVFa4by/RR94ikN1tAWFfLToe5P41CA8jE8se5NHyj/aP6UxAVbJz/wB9GjIH3Rz6mnfM67mPTufSm5A+6PxPWkMJBujxIM54we4rn72BrS5Gxjj7yHuK6DHdjgfrVfUofNt2RMhl+ZfXPpQIyoGZd0hknWZyW+UZBPoRWzbSCaFZMEbhyD2Nc7DK0ZJXnPYk1saRdGdXWThlIIx6UCLadSKu2WJbeW3PX7wqmww/41JBIYplkHbqPUUDHLJ5OVizk8MSP0xQXhf78ZQ+qdPyqS/iHE8fKP6djVWgZNtt/wDnpJ/3yKMW/wDel/IVFRQBLttz0eRfqoNL5IK/u5BJ3wo5/I1ASB3FAZgQy8EHg0AOZlwPlJwMcmmtIWGM5HoOlTXSr9pc7gPbHQ1H8v8AeP8A3zQAzJ9PypcnP3TTsJn7zflSkIpIyxx7UAW7W+aK6t7jyYsQ7RtC4WTb/e9c966ODWNOhubnXF86fUrgiKKCUgeSSOWDdMelcrDq0zGCCOUyJCCqoo+XB+8CR696JbiFpNqpBAqElkQkkAnOCe+O1S6be6PSoY+eHXuO/XVbO1rr0139bG9pNncWs88TCe01aNhNHdMcx7O4Y9MHPXkVLf6teLp1xo8wiEjTbru5ifd5uedufXoOOwxWamr30mlTWc1yj2bKqlnXLKo6KpqPTLW41Py57C3M9vAQxQHbxn8+1JQd7s3WLfKqOE5tU7+j30W7t9pWdtCpK6zSGKZDEQdqnGCnsa52S3uftjWtw8htLN95Zh8z9wv+1XfeIdZt9Q3R3mhpDdqm1ZTIwdfQn+9+NcxrKmTTN6xLO6EKyshbI7HArWnJ9UediqNOlUcac+ZejX3pmLDCdSE0lwiwl2AScnAB/uY78frVmKaS4uDabZYnhxtl6tgdnPfPOKpXUy3HkwyRzxi3B3pHFwvuMng9OTV/Try3XyoYYZ1VmKh3xyw5PfJNaSvY5zobfTdWRWnj0662Ku5iYjgrWl4N8Rah4V1tNe0Vl3BTHPCwBDRn7yn0Bx1FT6Z4316C4ja4l+124PzxmMAkexA4rJ1+8t7rX59SsIHtIWAAhIABJ6sR69a5LOd4zWh6FenhYU1Uw9R819U1Z+qtdWO3+K91pPiLwvoXizTPKgkYtZTafDIgi04KCViVMBjnlt3I5xXm1TSRpKpmhXBH307j3HtUI9e1OnT9nHlWxwVJ87uKRz6UE46fnSHk0VZA9SdgwB970qaCSaFxNDM8Lj7rodpH4jmoAcIe3IpGYscmmP0NuHXdci0ueCDVrn7PcSO91GhLM2QAWckZwRx19ansZLZ9Mh0rR1l+3ai4jupZMYAH8Kn+6ep+lUNJ1KOz0nU7Pynaa9RY1cHhQDzmneD9IuNb17yVeSGytlzM6nDMT0I/Gs+SNm9rHr4XmlUpwpe9Kas1211s+l1u+iZf+IWiRaNZxtbwm4RIvMAY8s6/ePtnrXFxoTi5/s9lE4DBmnI3qe+K9K8RaXrlrZGOa6GoWEbeZ50n+sj/AIcc9ulcx48ilmTS7zVYURJYcQNbZwwyfveh5/WroVNk2a5rglCtUlGDhaztb5PVaWvsYeVhtNqxmMNMVHz7s575qZ13IV3FfcdaZElrFZqFWQxq2RkZINJLcwxqxKTttwSFTJ59q6JuW1tmeK7itExLlZSu5Qo74PrVedWH2xsZ/wBH4JHHHv61YiuoJElZVm/dgFgU559qgdbO3Z8pcH7VkNjkDOPyop83MJXJ9ODfb1IXK/Zj82Opx0qrHJPAmy4MceBuCrmSRh744q1pItVnKxGfJjc4kz06d6hJtXAP+k5QbeAc+vPrWsUm+v3FJDnkaO4X7LbsxkVXId9oQewqQTTSTSC6TO4ZEik/qT3qsxs5GjlUXSFV2DCY4BzzUlpNDI4VPtW0jAV48AYqHH3dhdLDTDGSlvDOrBCm2N+vBznnqajQ/wClxNP5iTPdMqNGduQDkZ9RipHWJJivlXLlTvU4BwT6U12jeYy/ZLxWZgTwCAw6dat2to9wCSdpoxcFbSaLJBaQbTkHHWrFnD5WoQqtj9nh81W87zCMEfxD1xVRPKkcwtO4ZmOFnTb36KelaF3fr5cUL288bxA87cg56YI+lJrcunb4m9v80bk9qWvov32HLBhK2BjJ5z260I09vcyeVdvcQ2yFt9tIVEYZuSvrz16ikN8LrTIpZikaqwQr3YkdfaqtpKNOuxMxef7yypI3+sRhgqPQYrR0YyjLkfS6X5ns/uozfs3o/eTv066eT17j2vWur+NZY3nUMdzRRhJZFx3A4JFWG0uSazluNOmaezxudomxtx/fjzwfzqO3ukihu7O3zbm4ZBHISD5anggt1wQeSPSpr4adJcSPFqogCxrEvlxsPNAUDJwByTXnuL5uWxjGnCom6ju/VJ9er326911NjR9S8FyWtpYax4WMaFBFNqVtdMXDf89Nv64rnfFmlDQtcutPjuor2OL5opYWDB0IyvTocdRWepaNt0bEf1pySWd0HjLCCVW2lhwCaiFDkne7t23OCpXc4KM4q662tp8tyirCC3Dy4WWXJY55Ud8foKeTIUAhPKsM+YPvCrNxazwNCoQOmdrMOSMnrUKyBpXj2t8vcjg/SumT7HOOLAED1pRTZEWQANnrng4ptzMltAZXHA4VfU9hWWgmhUO/VbKEckOZW9gBUklrPJI7XUyQREkhUOXYe/pRo8Mlvay303NzPwPYeg/z2odgu7ewA7sx70CJrQQQnybdPKVuC2fmJ7GqrS/6UYWUswXczE9OelSoD5ir0O4VVP7zVb+TaGCsAv4c1pTjzX0HFX0JZ7q0tyqyKzyN91FGSfwpP7QkC/Jp1yP+AVQdzDCHkkkgupxuZ0TcVHQKPQVCZ3Uf8he5znnMPNbKjZar8wtY0kv1kmEcivBIRwsi7c/SrPlymNpPLcxqQrNjgE9AT61npJGsxt7yd7nJVl3R8IexzXZzeDfEb2Vrd6dYXd/a3dstzuhT5QSSNuM8sP61zV3CnZt2uaQoynflVzlnm23EcGwnejPu9MGq0T7kW6ibBuSF8sDI35xuH4da1PGljN4a8TLpN1cZ8uENLtU/MWUMBj2yR+FULuS3stNH2F2kBO2LzflJJ6/1rWnFThGUetglTcbp7rcGuJJ5JkgkYCFtoZlysnHIx/hW9qV5qOoWaNqC2gm+yFQ8a4kPYb+BwBjFYdu9naWTfNBJGhXzImj3HJOVZW7HNbU0V2blr27k2pdwh4kI/wBWg46Vc6cEub7jphFqjLle9rrpv1/rqYdhpl3cX0Wn2qr5kSbs5CiSXHUZ64FdNorW2tSy6Tq2nWGo3KNmRppTHLv4G1ZO/tn0rNnns9B1lmsTLfJ5O5pcZAZzjC+h/lTNVsNStbs6syx2zgq1uytkSpjPJHcfnRVjz6bPodNKH1d3Su0/eWjVvxX5lvxFocGg7Z7KbVYfmw1ldRZ2j1VxwRVC+ZPsHnM6xybAQz8qOec+tdz8M9cj1TXbS1a4XyoIDE6ySofOd5AW3bwc59Bzx1rk/Fv2W28QXoZVCRzyBYgueA5HAFYYevKVT2U1qv18v6ZWLp0nFVqPwvS3bTV/0l5HKoYzcBkvLJJdwyYw6n9KfqPA1Vj/AM9FHtwBT/OUPxeSjcf+fSjUvskk12klwyI3ErCE/KR6muxJ8y/rqvI8i2pamG7U51OCj20WRnrxxkVTVHVrKGO42kpJ88TZGc/rV2/hZrlpI7sxgxIciLPyhfWqaLFHBavFdMNyP5ZMW7q3XGfwpJ3Vl/WjH5F611S702RrmOTM9u8YSRCFbcT1rWsvGOpT20mlyXhlSRSvk3kQYp7qT3FcyyL9jutszSzsY8ny9p68d6kEs8t9OsQbfgW8Q/2z1P4Cs5UIS3Wv/DGtPEVaStCTXozoM2M0SSNpqRPbYKXBnzvOP7p4Bq/LdWTW7NNb+XCsJVSWBOT0bjpXMTLam5g01pAlhZn99Ied8nf610l5pFqnhyHUrO6kntbwMg3IPl29sdPWqXKt3bt/X4nZh5VZxnUilpa+i2uunz1OJ8mHIMl9EzA8eUhlb8zV2KCGaHzXkvCoz8pOzP4ComYRymJbi5+VsbYLUAAemau6ZJGtzaRzw3JhkuAkrSt8+3qSKqo3a55yV3YiuZYY9Oj8uKDPnlW3AuFLLnP6VWje8YjyWuCvpFbiNfzNdt4y8PQeHrRZrVmFvPmQAIMoQfu57nB61xzx2MjjfPJIxIG0zE8npnms6VWEocy1N8ThqmFqOlUWqL0Pm/2fa+e2+XYQxznnPrS0luVbT7cruA+cDcMH71LWE/iZysVOufTmkpf4PqaSpAKKKKQgqbYZp1j8xRlgo3nAXJ9ewpqzstsbfamwyCQnaN2QMYz1x7U6yMYuQ8svl7QXU7NwLDkAj0JoLildI7LTtJ1bwvYXWr2eq6fJJJbkBYSZMrvAJHGDjPXtVfSNYht9D1Lw/wCIpdTQTzK+Y03SKOCynceM4FU9T8XajfwQRvFZ25hd23QDGVfqhXpj+tYN9dXF9dyXd1IZJpDlmIxnjH8q5Y0ZSX7zf/LY9qvj6NFpYVuyVrO9tV73UW/Fqt1Mtm0rW3mExGUAPt7Zx3roBY+JtL8KPexSTLp15GBOpUEBDwvJJ4Oe1c1DE00qxJt3McDcwUfmeBXa288N74OaXV7vUX8i0aGC3jtnSBWB+RmYcN261daTjy9Tny6CqOo72dnazsvP5W6HI2TbbwD1qO7/AOPqT/epbf8A4/I/94fypLz/AI+5f96ug8xEVFFFIofbnbPGf9oV1LWUum+C7pisdxBfxpIckqYWDlRj17elcn059K1bvWL3+z30vKfZiAMY5xu3euM571M03ax24KtSo87nu4tL1en5G74qvLDUvC9ncG7tzdxwxhYjIWkHZhjoPX1rnNA1KTSNRW+jjWVlVl2McAgjHNUBwM/nXRRX/hOTTwl1otzFcqAA8Ev3iB945Pr2xU8vLG26Ol4mWMrqtzRhKKWrvq112eps+FH0vVtDv/D8ayxHb50ZnkB+fuV9AD29DXK6TeajZTyjTpWSVlKuyKDtGeue31qirbMNtB55AOPwrqPEGk2zLp19pTNbaZqISObblhG+f4vX/EUrKDt3NFVqYylGcVaVLS60bTenpZ6N+ZR1uyuFsYdR1DWI7m83+U9uzZkjAyMH6GsH7rFe9auu6NqGmyNLfNGXaUquZAZJAP48dce5rLm+/kd+a0htuefjVJVmpQcX5tt+rv3O6+FPhvTY/BGs6k11PNOtvcQTRCMEAMNwYDqT079jXAeGI5n01Lq9aUknftcYIOen0rU066vYbOeCO8mgtJsGdEbAkx0z6/SofN82QMx8uJQduf51FKnKM5Sk9x4jEU6tKlThGzinfzbZYsP7JaO4uNTa5eQyARxQEBiO5JPbtUD3MiwLglw+4ZlG4gZ469Kpb2uL0razW80WeSD8x/AcVNPE1xBBMk+1YZW8wL0btg13UoqEm2r/APDMSq2SUY7X26+rImgaaE7FO2N1dyB0A9fxxRaMzT3ZIYCNAg4wDk/rW1B4gnXRZLCPy3RFZJGKAkrxgY7kY469axLeaFLW4wZ2CorbWHOM471lFTs7ozrQpxUXTk3da6W/4ckz6jNAxwMfrTVYNA0vlyAhtoUkAnjr9KiiuW+0xI9q6B2Ayzjr16Cp9nI53FrclEjtv35Vd5wCeD71CLhf3rNt2Im8FTksB1qNIo3RnFjDkkkAyE5P+c1at0H2GVnghSQAgRryCMf/AFqtRiUk2R/aIMA+cgyM8tRLPDEiu8gAbOO+cVDHHcEbttomR08jkVO/2s26AXEaOGOWEYxj2ocYLr/X3CIY5I5763aNj8u4coecimRzzkbVdRkfw2pxxUsT3KXEKm6879584AAwv0FRRSM6KZ76WMh2XHmbc4arsraf1+AFieKaU6fMEY7PMVyV2kA+1TbH/ut+VQafNefY1WMMy/aZkmJXdhMZHPaqe6xyB/aUhGPlXz+lE6ew3HRM09jf3W/KpLfzI5Q204wcjHUelZINmUz/AGjIf7refyKlt3QXcCwzmRTFIc78596z9mTYnktpLObdbxPJZy5ZVA+aJu4x6VGIpJ7hZjBIhWKRQHXB5FR2F15KIzOZbeVP36b+UH98d6kMDWs3kvJLKBE7wzZyGUjv7itGrPzGLEJbeBFa3mJVFXCDI6UyaG4ld5Fhfm2ddpXnPpUcLwPDD5ly+4xr8u8jt1oZlHmiGZyBauQxcnv1zT5XzAWVeREC/ZpzsUZwnt2qJoZ5Z7geTKI3twBu6Ft3YfSo3W0Oxprl0kKLx5pHb0pNwRbryZmdfs+Qd+ec0lHqtwNEI2ANrflRsbOdhz9KpTNCWKvfvG3GVEuMHFMkkdYrv98zAGEBt3PJ5rLkA0Ar/wB1vyqu6zfaJcwylBAcEDqSeg96rSCz8zyzfSqdxyonPJrc1nw9d2EEV7dqViuv9WVmJzxnp24oTjF6mkKU5xcoq6W/kZaiVbYRpbzjACDjkcdauwLIyRwursNozxyDjrVe0srpJmeRlt7JfmZncs8nHv8AdFO/te1RltrHIjI3GZuh4zxnr/Sm7SehmXEhhhXzLhi57IBUVxdSTDaPkT+6Krx3sBYRtcqdzcYbJz6ipHLKcNtb0OOtRYBE6N9KF+630/rTgAUJXnOBgnmkAIVsgjgfzpAIv3X+g/nQv3W+g/nQv3H/AA/nQv3W79KAD+A57dKQNg5FKR+7YZ546UwD8B2oAcnG7PGe/pS7Tn5unrTfm9jSq5xgHHtQA7O75f8AvkentSwuEf5uUYYYe1IvzMAEyT029aneOGFt0pLN/wA817fU0AR/Z5DKUUZA/iPTHrTw0MI2riV/7xHyg1HNPJNhcYUdEXpTdoUAtznsDTAdIZpG3SEt79qRtuA33j0PpmhWZuv3BwfQCgbVYr97tk9PrSAG3Nh+g/IA0NtU5XnPTPQUmSxKt17exoQ8FcAnqM+tAAu4nefzNDEKfk/Amk+ZvmJ49TS7lC4HUdCaAADHzN9cHqab796Tls9h3NLx2pCbOf1GLybx1A+U/MPxp2ky+Tfxk/dY7W/Greux/JHMOoO01lDII29e1UB1MgGwEc00dKIm8y3R/UA0DgkUgRbspFINvLyj9PY1XmjaKUxt1H6ikwF68t6elWz/AKZbZ/5bR/8AjwpjKdNAyMkmlJ//AFU5UfaOCeKQENy0kdu7QqGcDI3UulyNdJEzrtLHkVLt9So/HNSwAKzupBCoT7jigCOVt8rN6kmm0UUhiU9gWwwHUU2gngDFMQDhdqgKvoowKLWxQ4kYuI1OSc8sf61Nbx2cTBFV5ctyWOBn+tZ99N5t7cC5uGjihIEYQ7QP8TWkL3dmBLePcTmMi1ZY1z5UePuHsx/ya0NIuLmy0OS2gdofMC7lKkOcHOQR0rHQW+dy30mAckGTg1Eh3QWn2iTCvG+5hKBzuyMHNU15GlOpKlLmjo9fx0NzUbq4vrprmeP94wAO0YHAxTLYNvZSpCsuOR37Vij7ESq/b58lv+ep/I+lW7aRLO4mmUNOFjVtrSZB5pez1FKTqTcpvV7s9I0n4ZaLqGnLqlrcX8/2m3Z3ClMFzw0eD0OR1q8fg9oMkKxG/vF2ndtAXKsRzmuX8L+IorCOOKazhuYZ5lDyPMy+V0BwAcdOaueOtYW21YjwzqYjt5ov3pspW+dgSBvP97H6V5M44r2nKpn1NGrlf1VVpUk2rJq7vfy/4c4S60y7utQIjvLkujny444+gB9O/StnRbGK/gez85/t4+aEt9yQAcg+hrofDlwknxJspIrgeWVWNDtJDjywCox06n8qwHs5W1nUIbWbyxbmZy+SPlUn0ruVVt8r7HjrCxpWnbmXM428klqvv0KP723lZSDHKjYYEcg1IyrcKZIhhx95B/MVf1GK81F4bpooFlazM7FW5kVTgkj+9x0rKRiCGU7WHIIq7o4MRR9lOy+Hoa3hP+xRqhTxBBI9o6YDqWHlt2Jx2rrdWs/h4dKufsU0SXIibymVnLbsccHg15/PH9sQtC5iuByQOje9USu9wskzxSY+6r9feolh1N83O0duFzBUKLpulGV+rWv3kl7BNNbKqAhvMVjx271FZpcQxytJBORkbEPzNj86dGC0EqNJMm2UAMWGTx/KktzgGaZ5Y4oyd3mH73pXTb3WjzbARex2mRG/nzPjgZES+v5V1/gfVho9zIJWiSCaPMjspLAqDgDHqa5COS4aQvMjBXOAucbQO9QieQxWR2MxlnJ2KeSB/OiVJTi0zqweKnhaqq090eoaj4nhvrW/02TycMg8qaIkK/IOMHmuY8UzpcaNpf2WbzbuKF45IsnamGO3j1IPWorOBXs5L3yTCXk5Q/w89PaqHiu1ayNp9utmtvtMRkiMMu/zVz944+6eelEsNTg4qL6X9T18wxWIxEHOpZ+6uj2crr+mUgt1HE2I2JM54xn5f6U1proO6rp8zEZ2tkAMPrUZWKHT0Hm3IUSDByS3Tv7Ux1QM26W9JYn7uePpVcivqfPFgJMLWeY2sqzSKNyKeSR6U6yNw6bZoJkYd3A+b8qrqUSyuG3XLjaMhs569qhjt7c8rJdgLgkFzzVez51oO1zXtPM+0NmBwNjfMe/FUzPdDpp855x1H50/SPLfUVjiaTLoVG8nk4/Suv1LwjNZaclwt1bvPCjPdp5wIHPG0Y549ayqyhTkotfmdNHBVq8ZSpxuo7nG+ddbsDT58Z6kjpT0kuGYZsplHOSccVV0+NZoRP5k4Jc/8tCQQDWhSbiuhy3IPNuMn/QZsZ65HSrU6xS+G528iQX32gKsZ5JjxycdOtMp2oadNGsMl5bzRCRd0ZcFdy+o9aSnG60NKcmk3y3VvuuUfIljmlh+yyvbtjYABtU457561WZdTjdhBDfqu77oZSuPbNWzYW5Yt+8zt2/fPSkFhCqFUaVcndkOc1qqkLf8D/gmd0Jpou0vY2u4794nUhtxUqh5wT9OK2YbZL9oDNcx2uw7ZJHBwB26VkWmnwQXSXG6Z2WUSYMh5wc4rqL/AF5tSnUy2scTCZmjdQBtQ8qhAHOD3qFXlTqKVM6sO6cVzSlqntbfvqZIu5LPUJIo7aO9gTKLI6/K69QfUU25vZr9FlntEt5F+UhQAG98DgelaOu6ob+5jkWzS1kjPzbTuDEdOMcd/wA6r3GqXtxC0MjoUYYIESj9cUnKMlqtf68zWtUp+9TVRuPTTf73dFHLEfMc+lQiCVnkhjjZo3IZmfkZ9FFWFUnoM/ypZAygBmJ9u1T7R3u9Tz3Jt3ZYhkmhXa6M6emOlNkg3gvbtuHdD94VXAkI43H8arahc3VvArwSFW3gZPOKm4rk8kpV0hjRpbhukadQPf0qaC2kE/nXl1vI6QR8qPqT1NTxsGthJMwSSQbGlQYyR60zybiNcIokTsV5pjCecvKuV2onRay9XXfaeZjd5LhyOxXoR+Rq+8Uxz+6f8jWjNbWZ0HyZIo/tjkbTFuYlDnO89B16e1ODtJM1pUfaczulZX1/L1MLRf3N/wDYmZmQHzYGbn5f7ufaoLfd9lu5cAl3dsAfhTV8qyuIxNdPczxEFLe34VT6s1PvY7R76VYp5bC4ZjjeMwyEjmunl/EzCNpLbTLW5+1+VB5aIFK5Gep/MV1Fx4n8C3ohjXSb2yZeZHtptxOByMMOa5u4jvbeO3QSQLGUVQBFvBb1B9KYTc+WVjkt/MzwxhHbrxUTpQqu/wCT/wCAdFHEOmmopO/dJ/8ADfIW81K2a5dtPvX8nzAsYmQBiuepHrS20l3PqdzAl3cf67bHGrdSegFPsI7ibeZRaShORsQfL7mi0XydSuJJrhbdHkBEufuj19eK0lblat00+9eRGraurJnWXwghsrySO3heWJLdSWG7aWUhsc8NuHWuMvLx57fc8a+Ukjo6sm5SAO/oa6GLVCL7/Q7kanBcYhlupmw6qeGIHAPBPUU3xVo9jZxJceHbxmtlLPOZXDNuZtq/LjnOBx15rKj7k+SR6eJp+3TlSa9291pfdu6tvpuZNg1rG9vbyulrC+Dco6Bxt4yAT0I/Suk12Zbi8E32mGeA248sRjCqoPTH0xXJW1nc3WqSWSR7LqMv5pRsxZAyS6np06iuigjtHS1s7MRCIQLHJsXB3lvmz+fFVWStvsc1Oc1h502uq+bT2899TR1SysXtP7Qu5DHaXrkWrRDBjAGOU7g461z2rabf2+l2SyEmCLJt/wB5sMSvyfxPXmtjUfEFrHqE+kvcSy29t/o0M+0LG8Y6gjofrweK1/I0661HTpTGdYtxMFNhK+BMMfNknkDA7+wrBc0I87PVq4eliOf2T97RNed9b73V9reW555aXOpW10k8P2/cjAjDqTn6jkVp6isc0YuJZJPtHlZA3YlOTz17+tepab4K8EXsNpNp2gSal596zXHl3Swz2A3AbDGudyqc8ivN/G0aWuq39nHDG9vHNIo8yTHAcgDPXp3p4fGU68+WMXdJ/wBbnmVsFLDQUpu6fb0MFeG2hNT/AO+1pLuNWl1CNdu5nUsHUkEY9qgU2pRGW3s856G4bNdH4k/siTTIItMtWF+0I+2SlmCs390A8Zx3FdMpOL0X9XRxwp80ZSulb8dehmXSqNRcgf8ALoo6YGMetX/DdjDceHhdS3yWzQphVY8PnJx71aurC8m0F5Ua9S2KKhZCvlqeOfXNULKzv/sKWsMkYiQZlyMk4PGKIyUmlF6/8BnRSh7OpG8b3W2vVMyrhwy5YBGnmHIPWNOc1oWv+jac2oQRzTzzMfJDrzlu+B2qsttFf3NvHbMhg2FXGdrKCeeDzU+qwzyTShz5EMahbdDLsBUdWOO1U3H4UcnoQLDcSTG3k8uCMZbeYF2bsZ6k55NbOi2etJEjaha3cdltwrSkCME+gHA71hnR7hkmeRbdVgH77Ks5TIyM5+tdHa6/eSQR6PNdXFxHIqMMqSqqBxz2+lE3KC9233HVQjGCftLrTTTfyfloUbixt5dQuo2vpVjjDiMRsBG+FyCD15PFZccyiygkNvcq/mcbQWY4yOScevWr8VveXN7PErxui/dIPzgZwCewqae2ubXQfJuJpZGhla4MiYJKn5doH1FOXW36jlT9opSjGy176k2o69f63cQR6jblIZVMQiz8o+XrtHAJxzWF+8iT93NDCP7ttBlj+NPgklcRvbzTSCOZWdWGHUehHoeuafeSFbqeGS6kiCSHakIwWU8joKzUYQVor5f1c56tV1Zc82233LNqZ2sA0yy5WVgpk4YqeRWbLcfZ9XdnzsZQp5/WtLSIZJjdIpYIVV0M3y8qOeT61T1IJHJFNJCjrna5PUelc87cxi0X+qfQ/wA6SlX7remKa27aduN2OM+tQIWimQ+b5Q87bv77elPpCA0HpRgntRQBqaxdaXPYadBp9rNFLbxss7yBQZSTkHjr6Vl0UUox5VY0q1HUlzNf0tBY/wDWpyB8w5PTrXrvjC61ybR9Xto49N+xJZqzEO5kKMP4eME8H2ryLacc8D3pxdv4ppG4x1PT0rGrQ9pKL7HoYDMXhKdSFn73Z26PyfcltBm9j/P9Kjujm5lP+0an03m4aQ8BV6+lVXzvbPXJroPNQlFFFIoK1NH0u41rWbLTrUostwAu52CgAdTyR27d6y6uWN1cWdxY3tpII7iCbMbnGFYEEE54pSvyvl3Khy8y5tjvfiv8PLXwxaw6jpt1m0KrHIk7fOZOny+uevtXnMfXlcjivafjvrum6l4Q02Ow1q1nke4WR4YJg+9dp5OOwPTOK8U7lT71x5dUqToJ1NzvzWnSp4lqjtZHR6ZY6Xq/iS6t4fNgsxCZYkB2ngDIJOcDrVTWJrzS9Uk0+C7uFgs7gtAof7vcN9eals5rvVvEFl9njntdsccEsluSCEAwzE9uKpXtpLcapOsFxJdx+Yds7g5cevPNdUU3KxpWnH2HNSj7zk9Vpdb2tvZP5Ha2MOnrZz3WlL9vvNql7iZ1Z13DKsS3A2kYIrg57dhI7XMiKAx3MpyGIP8AD7VozrqVvDFpiCWVApkWPPAHUnA6n61NaW9tcaYJvIPnSLLCS/JJC7gR6dK0pUHFu7OrE82O5aajyOK16Xel7Lvtq3cxJJ96hY49sY+6D/P61GNxfkFj9KjT7tW2haOGCb7TC4fHyLJlk+o7UzwFByTa6GZaySxxLts7gOOuIwuTWzpVtYtp0jagzBirskZY8O38JA61z5kgALySusoYrtaUgHBrVsreMWrJa2hvjJIGZC2NpI5YH2rvpwunZ2/q3c6sJdTvo/Xz026lFlvIwqxw2yLnktLjFWLbJinaSS2z5XzkHI4P8qo/6KkuBaysOGVghYE1dsV3SybLSdQYWHMeFPfFYNKPQ5diBpCTlb62Ck8cZOKSBlNxEGvklw4wBF1/HtU4jumGf7NlxjIyAD9KkihuiBmFIiGHBcHIpaJbfkBTMsKOwknupOq4ERAHarVnJCyPEglAbOd64PTsajljuY7iYq1oqs2cyXGMfh2qS22mSMPe2bPyCFfJJ9qJdwTKMAtZGRo7W8dSOGZyBipgYWtGWOzDmOXbsaXnOPWl+UsqJq1uMYUqsZYk5q1qGly2NsxvHuLdmkEisbU544OAf505Nppf5j5W05JaIqWsIjlVhY28fzg5DEnHr9aGEkhPlwWq7ZGU7488Z6ikhmtN6f6VfSkkEYiAFPuFs1llAjvnzId/lMOp9aLSvqSdH4atbDWNZtNOhaSKGWfZPgDcDtJIH1x1rqtJ8G+HdWgS7s7XUVhad45BK8SNEAQOQRk9e1cLo11DEDeWLTWzpJlZVJVtwGMg4/Crdr468SR7ljn1JcOWYmZTkn1yOe1ceKoV6j5qTsvu9T2cHicJTV8RTvd9EvLu9Ov3mXKiJNIixx4VyB8g7GkDBcsEjBVWx8g9DTHu9zsx06cknJ/ejrSwXUbTiN7KWPKsQWlBzgelbckv6Z47KkP2qWCKWOSBC6DOYB3q/YyXBJtbgxshU+XIExtPoR6VRU27pE8VjcOpXcD9oxtqeBbeOR/3M4yrfeuM8Y7CtJf1sIjdbuO4aJpLbeOieSOBTWnnjaVXaJitszcRgZP+e1TmS11LbbyQyJcJHuhzJgyjHTd61VgktmLL5EgxA4IaTkY6qfeqS7oCZPPlEcoeJVKAlTCCc49aWLz0E27yziPgiEAE5qtNFERGVtbqQYBGyfAHtzUiCH7Gxa2mUMh3I8vv0z68UmtP+GAfsum5ZrY59YKkBuMTDbGANm0lBg+tUWji3xxtaTB34CfaSW/Kta2js9PtWkvmS2EvBSWTdx6Gm0v6SBW6lbTRJdz7UnR0TJZ1txtJ9M1qC6t45RBJOZ5UILDOdgPtVN7uFrTbbSQxWygqNhwKpW7NMu23ntnZQAxUMaztfoNSsXrqaWUYWTB3cEqCMfSoI1m8t/MkjZsfK3lD5eaim86IDzLizQ/7RNPt2aSCVlnt34G0rnGfeh3Bu40R3A2/vosjv5C1PCZNvlzOJAehCAFTUCLcSDi4tgM4LKCaIWVLh7ePjaMvvPzk+v0pNMRaf93hDtbv7H6ULtx8pcHuoNIjDbsb7vr3U0jqUbGQfQjofeswQ4HcCAVOexGKQdCqfKe4z1pVIOWPUc/Woz+tACt8q7e55PtQOD0B9qQUtADtvfPy+tSQW3nkt9yMfxGn2sI8syz/ACw/zplzcGX5FGyMdFoAVplhHl2w4HVz1b/CocLjcG+Un8c02nx5wfmKlumPUUwEBz8qDH0605dv3TyT0HYGmEsR980gPY8GkA8Et8p/D2NIfmTPpwaG5+bv3+tOHJ3fwn73tQA1uQG79D9aXBJDrwPX0NKNqsVPzZ4z2prM2Cp//VQASn5s5yO3/wBamhc8t+ApU4PqaKCQJooooEVdWXdYSf7OGrEikMZPJAPXA5re1A4sZv8AcNc+is7BVBLE4AoQ0b2k/wDHoFZh8p6bsnBqwwqjZx3VrEIzbo474kwatpJMxG6FUXvl8n9KBj6dDM0ModOSOo9RTdp6DJz0xTghUdh9TTAtXMCt/pUIyrDJHvVYqf4mH4mrFlKqEwyNuR+OnANRzwmGUoEJHYk9RSGRfL6k/QVLH8sErhSDgLz9aZiTtgf7pFP2t9lbPVnHU+goAj3eqr+VJuX+4Pzpdj/3aTa390/lQAhx2XH40lLg+h/KigB0bKssanAywxnvVeYn7VOVt7XfvYAspyfrRMFa/sjxlZOM/Sm3ckC3M0X20pI8pxtTkH0ramkt0CBTM/yy2dqFz9eKYsnnWtriytsurcFflTBpkax/eXUbhgDzlMg5qSSKBYbTF0ylFbYwjHOevFNpv+mFhd9yXKiwtgpzli3U0sUq7LhZrWEFIxv2qcEfjUTJB8ytqE25hu+g9qlsFgMUqi8kuBs2tvHTmqlGy1X5jsTae6GT7KtuiQyx+YhQY+b37V0OlarOtsEbWVsVj+RIzGWOPqBXKW62qtE66k7iMhVG4AFh/Ouy+HKaBfeMrCDXIRLpmohoCxJXypHG1XHoQ3r61y1/di5NbG+Fqyp1Fyu1/Nr8rMcmpPFqNpqa69Z3dxasTGs8bgDI57VmqLdYHmn1Dy7i/Y7hFyscZbJL9zk9F69zWh8S7Gw0nxRLpGn6LcaVHZZgP2iYyPckH/W56YPbHGK1vhX4b0LxFbapH4gs7y1t7eEXa6wkm2O3RThlIPDbuRxk5FczqRjT9r0+R2OvOpU9nZX16y36vV32VjnbVdPspftMOuRySIjBY2tXwwII2/Q5rFTt2qzqxsDql0dKWZbDzW+zCY5fy8/LuPriqw4Ga6I9zgr1ee0Ukku1/wBWzSj0PWG8Ot4kjspW0uO4+zvcqQQkmM4I6ge54qnLCt9HuxsnXoRxuPqPevYfAF14Es/B8/hiTW2sv7etCNR1tnCeVMuGW3WI5JQA4LHGSeDXKeM/hZ4t8MeH49cu4be5sA7BpLSTeI0zhJDj+FhggjpnnFYU8UlNxlo76eY5UWopx17nACI+QY3J3kjcVGCTUN89uyGN7iSIQkF2CZGe1aqH7RFltqzHhWP8X/16ttDpK+FWkldY78TbcNyzN2UD0I713Rk29R0KDrcyTSsm9fL9Tmf4Y9upwuMHHmLyx7mrmlwRrdWazzp5cVufmjbkOfusB1xmqdxCWt8GMK7YUFUB2g9QB2+tSRww3GurbtGrsrQpGM4JbPHPT8+K0l3WxnB2mna532qyWi+Ho4YorbzlZQHXcJXwpLMwPcnvU8934ajurGyawsJ7aeJQ9z5z74G287vTn0q58UpZorGwgdpWZoDM28qdrEAbNyjBxWb8T/Cul+FG0iPTdW+2TXlilxdQtIrPbuccfLxtPOOc8GvLhONRRu2r3sfQY/Fyw+ImoxTsorVL1tZ33vZnMeIreCwuIILLUUulKq0kkYDLuI5Ue3vWMbp/nVroqyrgkR5AI6n/AOtW74e0zUNc1iDStPVXnmPG9wqKB1ZmPCqO5Ndh4v8ABXh7TPD9zf6X4simvbKdre5s7pEVnkX73llSfQkZHIHXPFdX1inTtCW/9eWh4Ul7RucY2X9dzziKSYwzH7Tu+UYIUDBzzUUly3IW9jVUGGYrk5HWuvi0rQ0vtJF/qv2Sxu4d158oea3IQNnA42sThe/XIFYur2E+nX8tleWMltKuG8qddrhWGVJHupB/GtY4iDe39fcQ1Yh0+8iaDytvmyujMs6ngADpiqFtcXDizk89j5rYfng8GrtnDbrOzJCqMUbJXjtVO0t0jkj8u+lIQ5KSc5Faxaaul+HqDk5EtuqrCFWPyxk/L+NW42FzeR/a7gqjEK8pGdq9OnsKiKso5HHrSVzN3dyIys/ImvYoYblo4J1uogeHAKhhXUT6/YahLp6RWNx9qijFuu4LIm0/eG09c+vXFcjRUSipHXQx06DlyJJStdena+pd1uaxmvvM0+zNpERym4kE56rnoPaqVXv7WvDpZ02UxzW/8HmIC0X+63UVRpoxxEoznzxe++lrP5C9B+lbd14V8QW9lFdSaTdoskjRBAhLghd2So6DB61X8MWNrqGtwW99c29taKTJO0zlQUUZKjHO4joBXWeJPHeqWmsPqehXlymi20Iht7eZPkICY5Unn1BNY1JVXNRpq50YXD0pUnUqt9lbfzduyOe8L6DceKtes9Ns54oJLjIeWU4VNo5J9fpXe/EP4c+G/BvgA6i2oXd9qrzpFBKGCxFznI2jPAAPU5yK4C5t9QvNJXxBeSwB9RlJCoQrhwOGwMY9OOldz45htofgnoUNjJfX1styJPtLqQkbEMGXBwQNxOOD0PNc+JlP2tO0tG7NL/M6KOHjGlU54aqN032e2h5eksjZwB9fSkcEx+YzNszjdt+XPpmrGl/YluozqALW6K0jRgkeYwGVQkdATgZqxO41nUbe3sLJYmkVVeKIhFeQDlgCcDjj8K7XKztY82NNON769iey8M6xcXK26wpAz24uQ08qonlHgNknuSAKxLq33JJbzdMlWKnOCK09Fs01LxBBpsLyFLiXyImcgFSTgMQMjj0HWuq8RfC/xBpaz3Vm0OoWkQZt8bbZNoHJKn+QJrJ14Qko1JJX2OiODqVqbnRg2lv1/Q84tTqNmhjUw3EX91+4q0LyJBulguLb1aJt6inxsodWeMMuQSB0YelNkHJYABcnGOgroucZNDMbgZtb5Zv9kNhvyNIZrhG2yMxx1Vu4qrPZpuDTW5QkAh9pBwehyKkScxslvdyF4XO2OY9Ub0J7igDL1G1MO+1iCLa3ODAcY2kHlSe5qaXDf2ism4oHOM9vl7Voywowa0ul+QkHP909mFR21raXGqXVpNePaNtOWlYlcewHSuhTuv68ioRc2oorQzSLHbx2suw+QreU67kI96PNmBKjSYsY6iYgE+1MnbT0USI00saH7Mzj5cAHgkHkZpnl2+T+4veOhEnB+lbw/r+roaVmSpN9mDMulLHuYKdsp5yafdxwvdM/9mRSuCyhnkOPbiqxNumzdbXmN4ALuMZz70ty1u11MFt712DsrFCMA+1VopX/AK/Md0X9LuriLUbc3CQxWqkF4Yo+vPPNbmoX1lfTy3GnqXt1YFFjjKHK+2eoPeuVt3gwyrDeDPDbiMg1oaTKhiTyZJE37lG4/Nn1yPeiVNLlnb8Dpp13CChbS99tTV8Jzw3GhalZw6ReyXg2tcSO25hGWzt3Y6cHkVo+JDYw6PbramFpI0mbEShVCkghT3JHTJ681Y8NTXFhtvJpPtsaoZJI4hhxKFO05BBPoc9s1J47jt4zYypCRNc2Xn3IcYZnJHJA6fSvNrJQxHL0/M9nEUZU8C5X2SWy25r3Vt79b32PNJRbmBJjbm381clgN8QOe6/1qzBrGr2d/wD2nDciMuceZGd0RGMYGOV+ldkmlta2H2q9sfMtJY0VHDAiMHn8zXM3mjRQRC6sppLWSSZkjjwPnUfxMPcnpXf7WE030PKqYatRSknbrbZrs/8AJo0NE8Rw2l9YSK0lq0MwfzYiQz+wbvz2pviK5e4vbm4ZwrTFpC0kfGSxOT2H0pvhrwlrWoa01pHafZprTEtywYCI88KQejHtXUf8Ivd+Ir7UpHhaOOCULPD96TJzwFHB/OsJ18PTqcza29fQ6aeHxNemouO7aWnZa6+VjzqOeSVwtvIk/OCUtlx+dXrbUm0jVLiZpFuXIYpAybgoPfngV6oPBsmlaHc3Fnb2tnJFCzKZsSPwP++VyM9M/WvN7W10u40rVXuJ5Y7ozDy8rgEY6D1Hr9KWHxNOs3y7LcVbLK2DnHmlaTTfZaevX5DtUb7RZxRpftAzOPMhD44YcEelRW0U1haPDEowX2sm7LEAjdknoe9UdXjhW5+aFrp2jjzGDhRgcMe9LKl9caNcyXDIWYHb5ZyMjt7muiLtFWRwRrX1UdUidZtLt9Vl8m4I82TcQedgHYmpdSV3nmEmXULhQM5CkdBVC3tzcWy22nQAzSqMAOFI9yTXQwaqbTUfsEmn2kkhRWMsmTjJwR9BWVSP2gpwVSV5vlT62dvTQxZ9S1GUkCznYOiiR3wm7aMDJ78d6nsLi1CIt0pS63DCicbR6cCrXirwmNKuIpb0xzm7DONjNtHtg49adpWlacdJutSkVjLbOirFG6ozqRjgn0/lRTrxuuXrp/VzoVDErEOlP4rO9+1rv8CfVZNNtrZJ/s8sURYxSyKxy74ztx6d6g0OHztJSZoYrkyeYyTNuUgLgkbc9ag1++mW1SzX7DFH5gk3S5yWx1471ljULjYsa6owUZwIbdiBnr19abjdBLEU1NSavotkt9L9P6Zs6pbI9jHcJaGCaKUlmUFM5Hyj1PQ1lzz3Uwt7iLzf30QJWKMHDDg/Masz3FzHp0Kwl7hZgGlMjhcEdCc9ODWa0YGlIDLGVimZcK7MMNyBhevenyanLiGpTTXZf1p5fiWdMW4+3D7QWXcrLiScMxz0+UVHq+37A+5c4Ix7GoLfyLQRSfZJwYpFcyYCA849Se9as67ZnQ4IDGsq26ZzshtJN1vHIB1UcGpflPcr9ab0p8cckh/dozfSsRDSMHBpdpxk/KPerS2c2BukjQ+55FH2Fs8zx0WCxVLdAuQB+tG4n72D9at/Yf8Apun5UjWSr965Rfr/AProAq5X+6PzNG5u3H04q0tmjHC3UZPt/wDrpfsP/TdPy/8Ar0AU6kZUjO1slu/oKtR2O18mVCR0FNls8ksZ1LnqMdTQNCxHyrCRm/jOBjiqqhXUjGGUcc9R6VemijZY4GmCBAOM9TUYjslU5kY46n+lMClRVwtYOcEOp/vVFc2zRr5iN5kZ7jtSsO5BUsfzWzL6OD+YqGrNirOzoAdrDBPoe1AFcYUkhQPU1s22n6dDaLc3l4Z5GXcsEBwFyON7ngfQA1QkWOAr8vnSN0J6Zz6d61fCsSTa3GNTtfMV42FuJwVhMpB2BvYkEVNR2Vzpwkeaoo2TvpreyIIry8WwW1ikmFnLKFaQqREWPrjr9K6SDwvcw5Vtfjim2b5FROi+vXpTfGd7aLBbWN9JIF+ypImnWRVYIpSCCxcfeHfjPfmsH/hM5bSGGK40u3u5Wh+zmVgd0ij+E81nTnUmuaKse5h/qWEquGKk5NJWd5K3daPTy+d0ibXI5NJe0uYNSN6J4y0cwyuFyRxzWbHqUzYR2ZUDFyQxJBPU/qaZquvLrCxq1kLJbRRGsUanAByemaqQQs1qb4NIbdmMYyABuwD9ehrojz/aPKxVbmryeHb5PV+V99d+4SzxxsfLtEcbwOp6Z6057hIzkxwoN2Mke9M0yNb268m3YgbmUM3OcdelV714X3xyQzbVfk7lABBrWUNbLa71OKcGlfpqdVqmn6fY6RY3yRzmWfbJMvkDZg5zhscHOKh1izuLHZ/o7qJY1eMBs5z9B9OK1bybz/BMcFzrVso8jzI7Tyxvba2Au7PX8Ky/En2iDR7bUxqBvi8QWLK7dgBHHH1P5VhRnJvl8z3cVQpKm5U4fZg9OXTo+reun6owriW4UOslzJF90DnG3/8AXUenuZLzAvZpSFfgtleR/SmyTXUrsz20LZPBZyc+9OsWuFu4V8q3VGJDbB0JFdGlv+GPBk10Ko2TKJZFmc4ILKxwSPbNTaelpPeP/wAsJApYtIpGfT86hikuvLVvtEUadOYQuDnGMVNN9oWA/wClSF1yflAG7jpTbs9/zCLs72IpzELuTdaSStngiHOPx70+ISGeHy7R4wHXJKDpSXEq/bD5l1LGAgJHm4GSOlRNNAk0RW7LnzFyDN0GeuO9IknYXUTkR2e85zvBC/St3xTfDU5omt5nKQ28SAyvk7h97OT65rnblrFbiTzXLPuIYHJx7cU2L7PMlybdcqY1GNpHRvpUOF2pWNY1pRpyprZ2v8h87XMiFf8ARFXIJzN7/Sp5iI7lsz26b2zg5yen61Umjge3khjs5V3DHyxY96sSo63BdbJ5SyLlgmDwOhJ71VrbmRZkYNa3UX2ry2jCEnGdgz6GqAlRj8up+/8AqO1WreO4828m+z4Z4FwGbkkHoaiQXoZmNsnzY480cVcpczu/LsVKXM7kXnRsSF1QdP8Anj0qSBYWuYS135khWTafLxkY5/KnE3uM/Y0J9PNFOSGeS6hkeELtVwcMDjIqP66ElOOSGOCOGPUAu1doxAcGrFukXmQ5vPOYRSfMUOW9T+FEH2qOFI/s+/auCfNXinxwzySrI8QQ+W67dwPUcVT/AK2AqsIgqtLfAvGwkhfySCn5da01jt74SXEDp5xj2y/KRnPQ4qkv2uGKGFLTzcIAcSqMH05qxp0d41/5/wBm8rahXBYHd9cUm9/+AA+Szntt/mzIkduq+YCnQHoc0Pa3dw7LHiCFcBpm7jvgf1rQdIYJZLiSWR9w2Mm7Kr7H/wCvWTNdSXLCaUXDqGOyNE2AfXJ5+tGjd0XPk+wtPMlhvLOzYLZxl8kK9zIeT9M9f5VUngkWXM0uZH537QXl9gDwopyRuzCRIRAxJyztvdR/s9hSPF5aNHKXlgc53dWjb+9RzK+5AwwOZmaOBFYHiSU7uPUKOPzqWWFig8xpJcEAKh2j8hQr3SAQmAyyDguDhCOzE9qh80GT5i13L0KQjEaj3bvS95gPHlI7R2luJZAcNxwPqTT5LeX7IclZJWcSOiHAIHYe1MvBcNF+8kA3HakScLuPr604q8ksqxOY/IKxxMB0wOfqKOl7gSRrHIm+PKhlxheMfh2NIUaXbHKcSIMpMBgZ9DUYJ8xpUTbMBmeFf4h/eWkWYyMZpSEteiIesx/wqbNMCeGRuI5gEmA+ZQePwqdGG3Y33ex7rVGXzpH8u6KxuTmCYfwn+4asQyFwVdGR1OGUj/PFTKNldCJpRsO3t1yO/vTB609GUqUcfL/Cf7p9aR1ZW2sOe3vUDEqeGJY1E0/3f4U7t/8AWpVjSBRJMu6Q8rH/AFNQyyNI5d2yTQA64maZ8two6L2FR0lLQAlOHK+6/wAqbSg4NAD2YghlwAeeKR0GeSFHUetAPHykdeh6imkMPvAigBVZVzn5j6EYFGdxHzD+gpKTblvlxmgB7DcBtySODQ/YngnqKQBT91s/UYpDweeD70CbFHQ0lApWXkcYyOlAgHrSUGikIr6iM2Mw/wBg1n2cP2e/tSHD+au7GOma07tS1pMo6lD/ACrPRmN1p0h5ygUUxo1O9KDg9vyopDQUhSzEY3GkHP1paCzdifoKAF2tjkY+vFXU23Vt5bMDKgyDVGnwSGKVZB2PP0oAbhf7x/KpH2/ZEx/fPX6Cpb+NVkEiglZOeOlRhv8ARPlwMSfzFMCClpdx9vyo3f7Kn8KQAGbsx/Ogu3940EjH3QD7U2gBohm+0wMqsVEm5ieOP601obqO9uNsO6N5mfcTyOn/ANemlY4ZkkG7cznksTyf/wBVOvF3ahOqtIhIWQENwcittZWbH11GSJeYIMBZdpGFOM5+tKIJ1t7T9y7PGmDz046GkljxCzPLIwAJ4OO3tTz/AKu1YEgehPXjvTS5n7oWuxSt1kYt1xgZyefcdKIobgrMXi2lkwqnkVXdpFsN3mspNwMHocE9Oal8xlW63ZISMHJ4z60bJoQixTIvzWGdg42Y5PsKnsBcMskBt3hC4lhbuGzyPr0NV4oYHGNzlioYr5hOAaZbSRwXEDwyvkyFCHOS1L4k0B6XqPxB1HVL+3utW8PWGpCOxFu8V3GJFaYLjz14yp6ZA4OKz9c8Za5qvhCy8MtALe2hYvcvHwbps/LkDAVVGMKOOKqeDNP0u+197DUoZpvOhZrREmMe6QDIUn35FZGtNanUphY2U1jCnyeTLKXdWHXJ9c158aVFT5VHbU7put7D2rnpK68/y9OpX+zzf883/Kp9Ktbe61OG1vr1dPgckPPIhITj09+lU92Ocnj3rvb7wRfDwlpt5Y273l86eZdwb8kI3K7R7CtKtWMLKTtczweEq4hylTjzcurXfXbQz/H2iaNpeo2ek6Lb3U9zKqOLhpw6zq/QKAOOe9Ra3f8AinQdMuPBV3q7tprslxJbpLuXOOBk8gdPl6cA1T8N6gND1sah9iF3LArIIZWIaJumffFSaZcXlzqlzrtzNYmVWO+S7+55rDAwo64HbpURhNWUtUur6v8AQ7GqOJb5Fyyk9ltGKWva/wDwNSpq+j3Vhc/ZyBM32dLgtH90KRng9wOmRVZrGW9sBeTQEIknlpcY43Y6H/GtXXtXa21qea/sIJGjgFtJHa7gsgK8EenHYcVlnxNaRaZc2On6VdWgudolch3JUdhnpW9N1Ek+pFWhhY1J+9a19Nb3W3S3rqY8lvc3FwlnJE5nV95K8LsByT/Kltmt1uru4kbapm2yMT2Hp6Vds9Rt53WGR5YpeiM6FCw9PcVL4fsbm51J9PmuhaTkMY5RbeaJPRdv0710uS5fe0Rw0oe0nGC3f9eRra9qtjqVtAdMUi2giWEJkYBzzirnwx8O2PizxlZ+Hr6+ks47pZNkqAFvMCkqOeucVmanp01lcPYtPBPKrgl44vKDfKDjb681Y8NW8NtPLql5rX9jyacUmgSNS1zO5bgRDoD6knAHrXNWjam3T26M6cX7WeIlOqutn0Wmlu34n0l4J+HfgnwtompeGNY1XT9WuL9BNeJOyRuI1wcAA7goIz1rwvxZeWfi34lSah4I8Np5UIEjQy4ZbgofmkkDHAU8DGeRXJ+I79NV13UNVaS5mku7h5N9wV80gngvt4zj04rOdeoxkVx0MJKEnOUrt/d9xlVxEZJRjGyRPeH7XqczQWiwtPMxS3gywUk/cXucdqm1681S+1WW41qS4kv2CrI1wpVyFUKAQQOgAFdV8OPEul+D7Y60Y7a+1b7dCi2k1tu8u3U7nkWQnCsTwMeleheJfiF8PdX8M3lrqN/qOuTXckskQ1DT1NxZAoxVEdQBgPt5JPFXUrTjNJQuu5MKcZRu5WZ4Va8yHj+Bv5VRjS4SGNGspJDt5PHHtV6y4kG/JGxt2PpWfPGsSRyedJJZOcxyq5yp9DXo0r9DBDla7VSY7S6jORwcMCPpVqHfKxVreSIjuR8pqsLdIV3CWc4H98n9KdHu+0w4diNjE7up4q2vaajtcsMrL95SKQAnsarW/nLEktuxZv4hI2dwp00zMsUokkjif5SCcFX7Vm6Wtrk8pY2t/dI+ooXGevNVjcIJi8zvESvKMhIz6g0431orbfOYEf8ATNv8Kl05dhNG1oOn/bJXldSYoF8xlA+8ByRk8A8d6p+KrmG4tUt7ZkZJZB8yfdx1wp7gDiqBu4LuP7LFd3GGbDpGSiyccKx98VUWR7lPJ+SPev7lQOI5UPQZ9quEZR3Oz6wo0PZRjq92er6pp1ncafoVjcagLa2gthIFVXMkpYcFFI5wSM8+vFcjrUuoW6nTLue88qKQ4tXchEcdflPT1ra+Cus3mqX+r6LPcP8A2jLbedZXRA3xgDG0Mc7QOnAq14/sLyXTdN1W/hMN9NF5Nyj8M8kfAkA64ZRn8K8uE3Treyn/AE9/8z2MdCOKwqxVJW7+isrPXpo7epU1aPwX/wAK/sprCWb+3jJ+9B+9n+IMOgQfw4/xrlJI5BCkpRhGxwr4wCw6jPr0rQ/s+9sNHttakWyktrvfFGhkDP0IJKDkY9fWssFm2oMtzwPeuikuVOzvr/SPExE3NpuPK7Lb8/mPklkaUzFsSM24so28+2OlbXhmTWrpb6zs9ekso/s7yTLJO4SRQOQcZ7Z5qz4U8A63q+uvpdxJ/ZhjXzXF0n7zaf7q9WGe/asPU7STTtUu7CRlaS3laJih4bB6ik506jcIvUpU61BKrNNJtrt6+ZWXcBjpVi0la3WST7PDKJEKBpUyFPcr2z+eM1X3HjHIqzep8pktvtLWHmFYmlXA3YGRxxnpn8K1fY5o33RXZiYzGXYLkHAPGfXFWdduE1IR5sLa0iSBIdsCkByBjec/xHrWxq2taTe6HoNn/ZXl3NgCt1KuF89N3TjvjnJ9au+JrDR9WvLKTwa9zcy3UZDaaylng2D1PUdeKy9pquZW39P6Z1ewvGSpzT206u/b0emhx2nXHnxmyu2/excK/qO1JqNrNIoaPAvbcZXPSRPSrOoaFqSacuvW9qXhiLLcqh3NGobad46rz0zRbTLcRoFcFsZhf+hrohNXvFnNKEo/EjCeWP8A4/1Xdbyjy7qP09/qKfMsMBSIXV8U2DYY1ypFXNQsWgMl1FOlrFOQZFMe7Dd6rSTxxwNby6gFkVhsZIWAX247V2Rd7dv68ugkRQraFg0lxfMu9QBIuBu7Ut7JaR3kym/uYnL5YLHxml82Cdkjmv1ch1ZMREc0Xk0cN5NjU40YyHKvGWAHpV6/18vIdxIXiYgx3l6656+VxV+xuGhhiitTKzTFlGV2Acg81npeLuAbVISAw3AQEZHpXR+E1X+xL2CNILmGTLM7uYwhByMZ5JodRwtJr+vuR0YSLnVUb23/AC8i9pljfPcG8ivBBBuCtyCPy707xHdXF1qly13bRQ3axYlaNSPNPZ8HpkY6VP4MvoRaXVvcbolIyjOAOR354/H2qbxLd2epala3VtKUeW3RZjtPyHd698Z/SuTEycqibha2lz2K1OnLLlKMrO6uu+ttvufzMK41Oe+sI9L1KSSWwUjdHHhGOOnPtU1hd28d6w37LWzh8y2dgBLK+flH1B/QV6HrXwdvDdQf2brC3ImyZpbmPaE7g/LnOa848T6TNoOtXGk3UsUktsdrumdp78Z+tcuHx1Kp7tN38jlxEcZhWpV43S0Tevor3+Z6H4T8M6/rGk2/ii6t7w6WSVX7IPnYpIG3ug5ZMgjjPriodE8R/Y9Y1a106ye+v9QvC9smQi4GeWJ5r2b9nm4u7j4VaVLdzGUh5UiYnOI1chR+GMV5Yvh9V8ZeJdbXUIrSfTNSkEcc8eUO7J+ZhyM5xXlSxMa1Wqqitbbe2+nmevQrV+ajKm9Xq31tbXfTRXsc148l8VSrImq3dskEZjaS1gfC7CefdiOvOa4LxNBAsxeN28tQGA35257H3rf+IOuDW7gRtMun3CTeZiQ7m2FQAuMdByR9axtYurLUpbd3urVIlQRuu4/vMd84+lfR5fF0qa0UfkefmVehUqT5JX21ldt736aW7FLVWtjdpHLavKzRISwbHGKLC9EZjs0tJ4YXckZ6BjV270q4u7hZ7V2BWMISsLP6USabd2hiku7iMCQmSNWUg7Qcfgc+tWqsOXlv+LPGippXV0u+pkmGNpJHt7VV4O6RpWU57jjmtJZ7OTTra4D+VfywhLYbCw+U/Mc57Y6e+az7qKO3vLiEX7q0j7jHHbl25HqeK17fR0vY7GzuLp7Nkd9skxWPHBPOMgUVHdcz2/ruFNSlL3Ve+nzZX1B9SkgL3msmaV1DB9p3QnPKnPUnj9K3NN1yHSzcXCaTBdRyuvl+bz5RCgMAcdMgnHvVbxH4dt4LBtU+1WmquXRHRbtic4/wFZBuLqXKXFvZpGz+YRkt82eTWNJQqWTf6Hdz1sHWvLSXTZ/5/wBeg7XAs8i3IS4JlUHy4SFGOe5rO8gYy1icY/5b3R/pW3etbyachMaTMeI1UlNxB6AjpWVDHICWGk2Ef/XR2k4reV476fP/AIJ59RO+pGklqpLXHkbtoVY4iXG0dOPXmpzBcGO6MVvJGpEcqbl2AlTz19jVmCaWGCZZ3t4lZCqtBEE2Hsaj0u0W8vJo7eWOYLbuZ90hZsEY4z71KtuJQcrcurIkaH7Pd297PbkyRMI9r+Y6vkYPyjp7VohraSKKcmV98YPAxnt/SsuxF0loirYyu6jBbbsU/iavWEJGnxLLLDGYmZTtbcBzkDjvzUVVptsJyukuxYhZHkEcNsgJ7sd2Peu/+HvgHVvGEP2+yuLOLT7e6WK48xyHcDBYKAOOD1rz/wA2KGNxCxeRhjftxgV9E+Dfhz4es9JTXNesrjSGMKfabQag32UYGC5KnlWyCQx4NeVj8R7Cno7N/M7MBhvb1NrpfI6yH4e+A9iiPwzpjqOAxXcSPqTzXmPgfwf8O9V8Ua/Y6qscV5aazJFaWv2zy0ki6qqpnLAcg1F4/wDBulWd2dH8F6fq13fXkseZRcSfZtNTG44bOMsDuwTwPqK1/B/wh0C2sNTh8Rme/wBTibH2m2ZwsYIyrR9y4zz1ryISVOm5SqvXbv8AmexOLqVFGNJab9vyOW/aB0Hwbo32AeG4bK3vfOeO7ht592wBcjcmTtOe9VvhD488G+DrTU7fxR4Mj8Qy3MySQyNFE3lKFwV+cdzzxVK++DvjyOedl02KaMMzCVrtNzr6nnOcVwnkTXF8ttbwyTTSMEjjjUszt0AAHU16+HjTnR9nz81utzxcWp+05nDlv0PZ/HPjrwR8SzoPhPR/Csfhgz6tAJr0xxKFjOVI+QZ/iHtXmPxK0Oz8M+P9b8P2E0s9rYXbQxSSkF2AA644zXrHwq+AH9t3ELeKdWutPl8iK8awhtnV/KflQ0rAANwQyjleKxf2g/hTa+Cbq21Hw4NRudMujOZllUv9k8tgOW67efvN7UqNWjGp7OEv69TnadrnkqAtEdv3x+ZFTWMe1mnkGFQZGfWqq53DHPNa9nbxSXdvp0lytujktLIx6ADP5nGK7mxQg6klGO7MyVZJZWkCk7j+VSTW9x5AuBBKYBgGbYdhP16dq0YLzTYXaOz0j7UzyYha7cs/pjauAea0dPbWJdYj8KX9xNHGV+xNAmGVAfmB2rwSDznP1rOc2v66HZDCwbS5rt6aLS/S7dvwOUNWbCfy28tvut09jWhaaZpskF1DPqscF7FK6IGHyMF9fr2rNGIACQDN2H93/wCvWidznq0J01Fytr5p/f2J5YbeP5poyrZ4RWzmnaha31uyRz27QjZ5gjXnaPVsdPxqgxLEsxJJ6k1s+HtWjsJbuW6M8jzRhQysMnHYk9ulJt9CsNCjOXLUdvPsWPC+px2eq2bz29u5l+QTSJuaEnIDDt1wTSeK9WurqNdMvLprqe2ncyTKQqNnooA4IHY+9ZdmbVbiza9gluLcZ3xRNtZ+TwD9a6PxnpMI0DTdat9KGkbswSWjt8xAPyOM8nI6msZuMaiutzvw8608DUhB6R1a120+X3u+9jlJJZJI41kdnEa7E3HO0eg9qrXsP2i2ZM4bqrejDoajur63t1fLb2XGVXqM9P1ra8NrBdLMZTbRiSJdn2kYAyeSP9oDmujWOp51Gm61RQvqzDSCZ1ndzGhdoictwMDmtXS7xZoYtPuFt5oRceYyLIG3A4BB9iKf4ohkjYRPepqFvGyrA0IXIQHuAP51kwqVuXljgKobcnaE25Oen1rRPngVLmw9RxXT+vM2PEUVpba1L/Ztollbtho4oiMLxz90465rFvAvmXUb3Nvg/OyMCxA7nAqW1fzZCvl7Nr7SPwB/rUVys00dygtrgs2cMUAz7CiHuuxFer7WpKdrXd7D7+aFGSIXiwEAc+WSSMcdavQXF1PoEyLdyPbW+SGEYyrHngd+lUbuO4Er7bTzlKLwzAdunNWLdrqWzureRFiV0JC+YCCQDgk9sVouj7en/DhTm1fV7dCigjZS0jX8uT3G39B2qWxjhS+gKWVwvzg7mfhTn0pHknUK7SWkUbD+OTJ/DHWnQSOk8IkvICd4OAp5Gab5uxmRPEHlcNYRumSCTPnkUzyAsbSSWEA2qTgyMx6VYumihadPtixEzNgiPOOeRjvW/ovhDVNW0pdSguN1sxK/MQpbnBOPbNROpyK8np8zWhh6uIly0ouT30OdkLTXKBY7UDykcBoskfjSzmS3DT7YGHAVfLUbefWrep2P9n6s2mySSi4t12MygYIU47is+5McKzSSWdy6hcEmTO7B4wKaadrbGcouLcZLVFmaS6a5lENxCFDYwU5H1pUmmM8kTzH/AFJYbRjv1BqObyZLmVfsYdhtYksRnIpYSY5tq2caBo35GTyB0P1qWtP+GJINyvaoTdzBpELIGfk4+lJO8K+W1xOxEkCjYpJJ9+KswO0ttDLDDGBxuXZ0HfGelSXDTBo1g8lW28ZTpzzTvqwsR2H2VvOWN8p9nYFeenWqx/s/7rRN3H3Wq7atdC82NcZVopOgAwccGl0q1v8AVfLW1muGkZN2wMuSB3ocktW/xKjGU2oxV2UVWxwf3cox14apLP7Ob9PJV1IVsggjtx1qxJb3sblZLudD6bRS24nSba11LIWBwGAwOKbktVf+vuE007MzB9hiCpdRjeXYqUQ88+3etCygtZY/NhmlDfMgiMeAMjk5PNW7awvFKtJeO7cBwTwCOo6de9W75ZrG1MkUHnTBgp3nG3I4J9q1lTlHS+va+3+Rt7Gcb3X/AACCz0yG2bzGVT5WCkuPm4HU069ukjSW2t/3c2xmwB2x1zUMeqSx7I5o904VuQPlkU/w49R1qoHKGYysoYQswiA+YDHc9KqrO+m/pt/wfVl1Zx5bJ/5L/MktriOCwjjNrF5TZa5bBLyZHf6VFsFnMsZkMkM3Nu/UbQOhNLbsv2ePcVGUBwT2p2miH57RiJLbiSMsc7Gz29q5900zmbbI1uHmB+yxl1BwZGO1B+Peo0kG4FS93Mp5IO2NTUksJkuDBeL88XQAkKw7HHSphsjTjCKPwAqbqOlhEEjSNEY754/LYgKVBAVuwx6VJE3lkQSKqSAfdXofpUYWe9dUhYRQMQu5h8zkngLmt7xB4XutOhtYlJeURGQmNS3k4PIY9x61MnFWjLc2p4erUhKcI3S3+ZiO4WcuxO2GMufTPamacrx2aebw5yzZPOSc80jo5DRy7gZpOxxtVR/jSSsJtxYkWsX33H/LQ/3RVWukjEZHIJmF1NiOKJz5bqTmT0x/WpZmaV/OjjX7RGOYj2X1WiCNpHFxMuDjEceMCNfp60+eJZHjfc6vGcqVPP0ok0nYCMB7s5I2Wo/iIyZPoO31q0MMyLnagwMnk49T61p6T4f1jV9TSxtbOQzOobLjair/AHiegFdfq1j4X0Hw7HpqxSXWuu2ZmIw8JHXd2C+g78GsJVoKpGm+v4ebPQw+XzqRdSo+SK6v8l3ZyepQabFDDa2TNPN1eYHhvb8KrHy7VFVmDTdR32Zpl5P9lBSxjVpGbkseEFY0c6rOZ14gmcl2bJZX7q3pXTKKl8JzYmpGrPmjFJeRoSbw+XySec+tNp6FcbJAdp6eqn1pHVkbDfUH1HrWBgNNFFFAC0UlLQAUqnHuPQ0lFAC4B5Uj6E0fdGByT1NN70tAmNPHI/Gnq5xw2RTScAk8AUyF/MRZQMKwyPegRLub2H0GKQcmjvS4NACUHrTtvzdRTfyoAD0xWQu/yLRztCxzFcdzzWvWJczKpNuV5S4Lgj0NCBG4R8xHvSUpJoPJ9KQ0xKKKKBidD7UUppBTAuwf6RZtD/GnK1BH/wAe0oIzhlNNt5DFMsg7dfpVy5jRUkkVvllAxgcA5pgUcr/dP50fJ/tCkPXFJSAU4/hJP4UUqHa2aWKNpJAi9TQBTBhk/wCXmaXkcRrgetWr1VYQytMI1aMx4I5JB9ahinjbCkGNiD8rDBwKkdWm0+RZF5ik3rjuK3T95dBlVbaFEaNb5sEcgnOBzU1wY1toG+2JGuDhivDcf5NRobONW2+VGxG5gcZ5oK+VZ2QcEFCAQPWldtiHstvJbAfaI8LIGYj+9jP4UsEcLR3D/ahKsiAEnsKjZWa1lAPlnz+CeOKlXayXCBlYbOAMcCq5dHr/AFoOwttCEkjZZ1Y7QD8v3gKi8qIOpNxGR54YAJ39PrUaui28KpKiTeX8mTwamt2WacNgRz8bscq47/8A66TjLcRoW81xCwuIbgrc28vmRunDKM8fiDUDu8kjySMWdyWYnqSe9VYJGi1gkMpVmIdcjJXHp3watyoY3aPOcH9KxlFJ3Bt2t0GV2Phi+1fxP4rNufEtvol9dWy20ErKVSVlI2RZX7m49/WuOr2X4BaLf2t5Deax4XgGkXMEl/ba7LhXs/LVk3IxyvU8Bh6HtXLipRhTcmtf67nRhJVObli2l5f8D1MzxJ4W8FadoFxpd9q02k+L9FhL3om5W/uJBuCIQTwuMZAGcjJrzMM0kRmlt2ZFI3SqCAD2yema2PE9pbR+Lbqx0u/vtYDSAJNcx4ndyOVYZOSDxkcHtXQ+CvG9z4Pt7jw3rvh+21HSHka4lsrqEeZ5u0eWcnooYA4x60oc9OF0+ZvW2wSjzu7Vltc4S/lhuEZ7lrt2dly4fLE49aorHp75VW1BfLTf9/HGcVLqsjSQySL5UJkmDbQdqjJyQPQelV7hnkkuRBLGSbYhR5mMNkdfTrXo037pg3d3ZMiafI32dlvW+bcrPzg4zwfwrpPDltfXmgSeItNE/k2MwieUcyRbgfmIH8PBBPauXhWT+0IHDgxJAysA+fm/rXsH7K8FjNpOsGSIPcqVwCCQYm3ZBHQ/MOmDXLjq/sqLqJbWOzL6Pt8RGCduz7HBarfedPLNdIHlny2VxgH29OlQ22mpcaNe6tNdi1ityscCyRO32mQ9Y1cDAYD5jntUuteWuo3EMqbFEr4+XBQ7j2449uK9Dh+IWj6R4TkbTdPgTU38hLfSZLUPY2siZ3XkZPLM2eh5z1yAKmrVmoRUEZubqNqpLa/zPJTwqseFb7pPQ/T1pw5wPzr6V0K1034h/Dtb7TFsNIQIbS/U6f5gskJBlFsAMAsTuLnJ7dq8J8eaRomi+J5dP8PayNa09YkZbsEfMxHzLxxx0rGhilVk4NWaM6uHdOKle6Zz2OR3p0sckUjRyoyOpwysMEGlRvL3/u0bcpX5hnb7j3pldRgS2v8Arj1+438qp6bJCo8hYbkwy8ESYwferdt/rD/uN/Ks6yG5rFlblAwZQRxkd62hflY0WfJggVZIWnlhcfKwbIGO3tUVlHAs0apHcjaGwz8jn3pkEz27GThoZM+dBnJH+0vvVtItk8UkbebbkHa+efofetnpF6l9CpIIyoVUvCP9njvViziSYPD5coLkcSsB071DL5EiqwtpWDA/dlxV7SntIoGSSBgDNGxDNvJUZyB6VUpO2rNKcVKVpOyKv2WLn99ckE5wZOKPssQbd511nGP9ZW5fzaHMq/Z4ZoGDDJVeq9+PWob2wjjtrS4hFwUnByWHIPYcetY2l0dzeeCkubkkpJdvuMyDTGuZAlv9tkcENhGyevpUV7azrdF4kDZYOVDbWVx1xWlZtPY6nC+xzJE4YopxuA5xWfqjRXOoRiSJsy7mDBsbOc4oi5c1pGEoRjDW/NcbCW0+/fUI/Mt3ODG6EhkLfeHHuBXbajBqMPhy3V4J5rqadTvK75HBGeTzxkgDBHvXJaZHcT6ZMtvHJJIjsQzndsAPOfar2ka9qlvYTzQahIXgB3Ro3DtkDADd+c/hU1KLeq3O7AzhSjKNS9pJ7dO+9r/JmvpWhWuoWV4sdvdPqIPyKpCrGD3bPbIIPpXOK0lvcK6kpJE4ZWHYg8GtrQ71rMx3VwVuEuEZpoWl+ZkJ+YNg5BzzW1czaBqV3FenZb3SyeYEmiPlMABtRtvbjrXNLmhJpo0+q0a9GPLJQqR6PS63T9beepiaz4q1vWNVi1S+vW+0RxeUpiHljYeq/Keh71kSzNIqqQoVM7QqgYycn6/jTtT3i/naTyQzSEnycBOT/DjtUApxhGKVlY8qrUqSk+dtskmdZJCyxpGDj5V6DAx3/OpmurmW0itJJ2a3gLGKLspbqfqfWqVxMsEJkYE9AAOpJ7VGLlkP+kw+Sp/j35A+tVYzu9S3GhlcIis7ngKBkk1raHNqmhyWmvaekLSec8MAZlY+Zt5+UnI4PBPFac3hn7R4fttb8Ky39+0DH7cuwLJbsACpULyRjPIzXP8AiLS3srsW8t5b3JaNJhNbybh8wyOex9QaxVSNW8fwOp0amHtUa7NNfhZkn9sajvubpZpbe51EO10UkGJUY9Co7ZBrLit2iuyYmVIJBuIP8De3tmnMoN29weGYbQqgBVHsPwqVmjQDzGdQFwSvvW0YpbI55Tcnqy6WFxaFXj8wOMFPU5xisa8tW0+7ezOqR20kJKyQXQw6E9Ac1rWp2IedoDjB9DitHxRcaLrET6hPBNbawygOFRXhnI43huqnHaqVRwaVtDanThOnJ81pLo+q6/PY5gRzKyb9UsezEYAyKbcLI87tFqmnBCSQGwSKqSM29Y7ny0ljBVXlQeXMvbnsaYZRvO5dIHp+85/lXWo9V+hgWwkzMANV0wk9BgZqeWOTbCBcWUk6b+su39KoQsWJZrTTdwxjbOtSShn66fFITySsy5zTSXVfl/wBqxtaG1zCrXFxBbzyKcqqSApJgZAz2PapbOXU5tUubu9tfsqt5bxRDG1TwSB681kia6Fna2sVjJCkNx5w2gHk8NnB54rp7q5jvpLW3Z2RoohHI7DoCwwfyqK8rq1+h2qfPScFPs7W3e34HsGvfFPR7GC0k02GTVHk/wBdGqtGY+OuSMHmqvwz8Q+DdR17X9e8XWenWcsk8T2X26ISOgCEMFOOen615zd6pfRRf2baXdtcSxkrHF9mJcKp4fdgADjua1/CviOSdtTjuLNY7eW3MkZlQsHlBUhRx/vYx/SvBnl1OjSlyp3fX5+h9FUqyxE4qpU80uXS9u93t6/I91HxK8D2VqBaXE7W8a5AttPk2KP++QBXkS+M9Ji8XeJmtd39nau7SRzSgq0bbSDlevU/pWnr3jqe48QR6bpMsMmk+UPtM4tt5R8kFCG4xnHOOK5cXmkweI9Zvb47Yp4xPGI4wcAn5sD2zmsMJg1GLc4PVd/+AtTb2clUhUjUVk2rtWXwvz26HnfiKBpNTaZYP7RfbtNwI9m/HA4PtWdb29w0rq+ktEo4U9j78VpHQ5biSSS11aUW/nMsZlm2Fhnjj6VXXR9TbeYG1J3UlSQCQPwr6mnWS5bfr/mfLVIVpT5+Tf1Z3vhHVGstJNvFqdtYS+cHf7RCzhl2gcY78GuV17dda7fXEKO8ck7srbTyM9axNTZjqJje8lgQW6Hh8DPc1N4etTeazaW9vqUk0z5aNXc7XwCcfjgiuaOFSbqN/gazxdXF0qeFtonpv6en3biahBdRagLqOOJlkgVWV5QnzD6+1SabDZ/YZ/7SmURC480mOQNtcjjp71nTLssrUzQtm2upYXRkJOD2xV2O1hn0i9FoZHeYI/lGFk2MOg569O1dCVrf11OCKad+3cptNB5hB1aRznhIbUk4/GriWFuSGa6vZGHQkqBz14pCbxZQGtY414BeSZV/HFTedbqpP2yDCDLbW3Y/KspOStyr8jMmlW2TT1VVliRXZQIwGbJHasuSO2Hy/ZNUuuOrTBQa17Zorizl8qV5Bu6qhyD7A1jTrErncL6T1LXSRj9K2Tk4pt66mkm3FNkrwxja0Wm244BJuJWfafTHSmT3N3bD57yCBuGWKCHbu5745oS3WQEx2FvIOmZrtnGfcCrv2bWJUDedbxD1j+TA+uCanmWzf9fiQQ3ETR3Nwj2dxdebkg8ldpOQCScVNaQNb6efM2iSWXfsTonGMD9Kv8jYJL1VIUBlD5yfxpreZIx3LHKvorDcPpWEqja5QbbViqsZKFm+VcHBI4J9K+qdPj0n4g/DGLw//byzTS2UC3slvIryxsApO4duRivlq5EkarGWJj6rkYrQ8NeINW0F500q+eyF4Y0uJY+H2K2cBuo98V52NwrrxTi7OOqO3A4pUJNSV09GfYGh6THpa3CpNJMLhkZt+OqxJH+oQH8a85v/AB7e6pN4p8LeGdJurq7sIZ2e8+1LE4OSCyADkqSAOcnFWrjxl4d1u71zS47zUb7TPsttbLPp8MsgWUl8jegJBJ289+a5KPxp4m0rRdYN1Z6lZ6pb6arPc39jsVpvM+9HtQYDA5w/92vBoYWd25Ru9N9D3K+Lp6RhKy121KQ+LHxGsdBV77w5EbdIxC93cWkqbjjGSc4ya8t09ZJNeskhna3kkuYlWVSQYyzgbhjnjNdZ4y8b6z4m8CWEOq6wbi6+3yCeBSFzGsabGZR1+bcc+ua4ifiY9QeORX0GFoqEX7qi32PAxdVzaXM5Jdz9E/Al/qGpeErC61ZES+w8U2wEK7Ruyb1B6Btu4fWtXULO01Cxmsb62hurWdCksMqBkkU9QQeorxH9l3XNZ8QfD2GS+vtTlbSLp7OCO3VRE8QiGxZMj5sE5z19TXdRa9q/h/4O3XirUrltV1CCye+KXIWIA/8APLKL0HTOCfevAq0HGo0t7kp3R8uftGaLpOi/GK9sNI02106wt7SB1htogibiuScDvXlbXUn9qh+FZCHAYdSDkD8K6Lx54j1HxLqeoa/eORd37tIqvKWEKn7sYY/wrkAVxUFzMgj3OrImVdZBkovqT1BNfVYem1TSlvYwvrdHYX6tfWq69bW6QuJ/36R5cK458w/3QTxj2o0m/S98XRX+rC2jS4n/AH5JMSLkYLAryD3+tZ/hWaK31hrK5kb7BINsiAk5DKcZA64PSrel6itlbSwx6bay3LhkF5KCWjQrtYbTxnuM1lUp2vFa/wCTPT9rGThVcra3a7tdbLvf8yhMsEdxPND80CysIN38QzwfyqsSWJJOSeprS0W8httTE72xuEiiYQw7NwZscZ/nWdJnzW3JsbJyuMbfbFX5HDOC5FUvq29OwlFFJTMS3FcTWklndW0hjmiO9HH8JB4NZfii81LUrs3Wo6rKUbhmcktn0A//AFDir83+ph/3T/Or3hzSm1TUIhLHmyikRruVmCpFHnklj0OM4pc0ab52a0lUqWpRe726epx1rcQQTotvHt3Ha0knzOR0wPQ/n0ra8K2093fGwuLiR2MpBKglgcHOM9en611XiPwrZ6RpcWpCdTcO/PChZULHYY2H3+OT6ZrjdPyLu9I3A+eec1ca0a0HKJpUoSwtVRrLs7eRr65YyWd/dWMNzu8mQDzM4yByelU7eWNmZPO3/LyN2TgUxbqPMi7hlJER9x9f51Nax7rkoY4lRjtDIMNjNawXuW6kScZybgrXe36Ghr6W8etbbRUWLYhAQYHK1zcv2LZJ5dxmVlbb+8JwcdhW1fQrb6j5KFmVSPvHmsuVbiCKeYNbgBSVCwgYPrmmk4zcWVi23XndW1egtx9njnilkBZ/LXBAJxgV02k2Omy+CpLyNyLveyqjPg7en3etc5LLPK5RbwxERoSAo7j1qzpt0YHS3aU3HnS7fMYAsvHTPYU9bWT1HhasablzK9016X6lK1RhBBHJaSNJEgH3MgHHY1I32qTCizZQGGdzbTj2qS+hghmKNqDTgDlwSoIPt7ZxVNXsUX5J369mY0NXd0v1MJRcXYu3ENyl1dGKOP55SwLnHYVct7q8h07yTfyxfMd8KSkR49ev9Kz9WEBu2kkM5BCnCE45HoKgthbI5aO1uc4OSVY54qJQ5lqEJyi9HY0ZZrUt9qvJEkkdTtmaQ7iSfXvWZJNHuaNtSj+cHavlEnFWjHvt4d1k52OdqnnaR0PNRn7Y0zYsinykB2cenpVaLT/IJSbHXQXKv9snAEanbHGOeOtOtNnmRN51y24nAcAdvSleOYSRysUDeSFILgZb/CkhWSSeGSV7YBX42vnPH86m+liSRboGACOORwzZ4IyCOOtVL6a1uI7fzIbgGTcAYnwRg81LDFIY/Lt7qABM7jtJ55p0P2YRxF5Azea6phSBnuKeg27lvS2jA+zjfIQcF5F+YDHTNS2DS+HUa4G64MqeUIyMGPuCAMYPvTdM1CJg0KfMJXKZZcFdpwcCp5S+pPHdXUJtjF8oBGNwB7jNV7krcz6HVTqQglPm95babb/18zNuL06j5cDpdyuhyAowTn1Iq5BYWto4mkLeYei7s017m1sLZzaIqR5JdsZOf5mqFtMGu1dfMcTI0hZ8546DnpVTjOOjbV1/VzGpz815vU3WuLOeOSOO4WSTjy8ZAcngjPse9Y9+lw08sE28TIfMUkk5Zex/oKrQ3LRz2804iEe3LqIuTz7dKku5mln8xtySrKSoXJDcZABPbFDbWiLnWUoWSs/L9RhEl1bQTRyeXKpDggcZ7g0Q7ElJhRDEYHJBPVh1BJ5p8bqswKnEU43IPRu4obKvcxtyjwsw74OMGs43Tsc5GWXypWktLYlY/MUAk5/+tinwOI4JWS2t0fy9wUNjIz39KjVGlL5yENpjPvmk+VfPljLLm1XBA5xn3qm1sBecx3yR2sjiO6Ub4SCcHHbPeqkqt5iNcqXlA+W2U9D6saGkt5E/13MbAhuQVap1drxGnEey8hH75F6Sr2YetTECNYHkkE10wdgQUQfdT6V0Vt4lv7fRJdOj/wBZL8puCcuI8fcH+e9c+83+jNKqnIB4I6GkWOWYB5nCxcEBDy34+lZSjz6yN6OIq0G3Tla6sTMomhA8wqoGAy8kj0qvFG27c48tF+WOJTwq+/qasE5xgBVHQDtUO5pYWe2YZV8DdwJT3UH+tNN9DAsSRSxuEkRo2KhgCMEg9DXS+HLGPT7eLWL5YTDJ8qlusY7N75/MVkeEL7TYb8zata/a1ceS24/6knrx7CtjxLpX2VrT7Lfm605gzw7nyF55/wD10e7GS/rU9vA0oUabxkfe5en8rurN916C6J4z1OC4vF0FpYbA5jje4T82UHng5xmsea9AuBI/mTq8m6aRmO6Xn5vm9ferdrYTapBKlgQ5iZd0KD95IpOCy+uO9UNQug6LaRReXDEcAMPmz7+lLlhJyls/xZz4irWrwVWtLT7K6b9PQ1PHWjWuk6lDLprO+n3sQngY8qM9VDfxYrL0T7DDczSTRSGdwDAUxgyA8bgeDmq6edP5cAdmVc7VLHCDvj0qXy7NPleV3PfaOKyhGShyt3OapXg67qQjZdv6/At6xHqV1rMzalGIrjjzMIFAGOMY9qrXqN5MUggkW25SOUrwxHXB70Xl61xlWZypABZmyxxV4XLa3crHrGrxWUFtGBGPLO3A4wqjvT2Q1GOIqS1fM3pe34t2/wCHMbFJUs6xpcSRxSmWFXIR8Y3D1x2qOqOVqzsJS0lFAhaKSloASiig8KT6CgCpIzXVw1uoIhQ/vG/vH+6KuKAoAAwB0qCwXbZxepXcfqeanNBIU5enPakHvQ2fwpCE75oooPWgYGsDVV238vvg/pW/2rD1lcXzHHVQaaA2om3RI3qoNOqCwO6yhP8AsCp6AFPrSUpGD7Uh60hoKQjv3paKYxB0q5ZSDa0Ev+rI79qp9D7U5fut9B/OhATXUDRydyDUFW7WRZk+zTH/AHG7ioJ1lhkKMx9j60AR1dtwLa1a4YfO3Ciq9rEZ5wp6DlvpUl5N5k/y/cjHH1oAzmeaVGWS1gdcHOH4JqewlZ52t5LcRh42wN+cge1Ma1ty+4w7WHdWIp9hbpHexyebK5BIAfnAPbPWtLxsK5GvkbCWtlXthhzUkskRMUbRglgWGenBpkcO2R2LM7E9+w9KkZd20lFymcHuKJSjbTcbaIjJiJh9jPDEhcjn3p0flxxy+VboCq/dXjPoKkx9KhSLY9zJIvmb0A2jgkDtTU01ZhdEayKjECxRQRkkOOePSpYZYk8s+SIm4wCO/XFVxHBvXGmnOOCTwOOlS4uJJEc7YlU/cHORiqtH+v6YE4Eav5gjRWPVsc1LJ+8gWQ/eQ7W+nY1E3UL2qWJlEhVj8jjaT/WsLklzw/pE2s3clrBIqOkTSDI+8RjA9s5rZ0Hxp4p8PaFPoGj3DWifaWnuHQF2I2lChByuzknp1qx4D1TR9Hs71ryQx33XDD76joqn1zUsWs6Hd2OpotlHpc0kQdyJBm4XOSmR0J6fjXPP3m1KN0fRUMvw0sNTkqyjN8zf6Lsnp1t8zB8EWM194jt47a+hsZY8yxyyYIDDoAD1PtUHii+mvNYnuL64illQiKWdOEkKnAYD34qHUEtndLi2ia2DjcYM7vLHYg+h9+azZIUuHhmdZMRnckZ6A+pHc1rGF5c7PKqVeSj7Bd7t3dn20/pkcsouLeZPsccnlzBQsj8N7023T91dI+n20WUzgScPyOtJJatHFMZEeQSXKyKIhk/jQ8XnfapJLScM0RTjHIBGMV2WS0/r8zlasLZIsNzEv9nxRFs7Sj5wNvNdD8P9Xv8AT7qWO01CbSbaVRvkslMrMVOQCMdjXO2qNJqETm1uIhDGQC/Q5HT61sfD6Waz1RIQwhE7kPLcjaqKTn17YrOtFSg+Y6cDb6xC70v/AF1X5lm/N1LLJefZmuoBlp7ljghieMj3rMh1a1ktLc3EIjjlZgCCSFwcdavazf3Fu01rD50tvcffCICGw3B9qw1jZbG2hWCV42ZldHj7Z6n0pRS5djKsoJrl36+t+nyOx0HVdWsj/Ztlrd1plnNuJ8u6dImyOcgHGSOKytUtoLKJWie1u2ZiNkUhyB6n61R06RltmhmicxCQqA3XA6EVI9uyuMMuxhlXPAqVFKWiKjUi6fI43fe7/LYgS6Vo5i1iqtHj5TL1/wAKW3uFeR0ls0i2ruH73ORVSVGeC7kjhmEjovBXrg1IsUjSzM0bBDb7QR1NdHLBbpf1bzMdC1ptwZrjY1isZZW2kS7twq5e6bBpsNq8tpHFdSbnMPQxr2J9CeeKy9H3/bIJRFNE0UbqCy45wOasTTSTTPNNIZJZGLOzHJJPesqrcX7uiNFKnGDutXt5EANvCkcraWgkOclDnbz61YtruJZVtza+WJAScNnp3qhcbrVA0EzLvf7hG/cT2APer9uAwCSyRpKBiQgHaPwqr3W35maV9CLULeKAq62ySRMPkck4B9D6VXhkMMVwTZpGETepViQ9alyzWNy8F0VaNiAcnhgehFU5rKSBpAn7y1eIiM5+7/skf1qnJNcrKnFwk4voIku6VYzGV3/dZTkYx1PpV2XV7hrGPTPJRVjYEuW5YDkEVlQq6m3D4UtEYzkfdYjimRBmhEc24+WcZXh4iP5iiKSvYqnWnSvyO11Z+hoGSRpDIXYueS2eaqXRYalZgfdKPn8qaftBhdoj9p3DAMRwV98djTrpZI0troq8nkofMUD5uR196lRa1b7mbberY7RNQmsbRYYvL/0mSWNtwOcZzx71SG1Yix5C3xJPoMU+FEWC0lNxEUWeR9xOMg9qsSWF5DaMr2sMhnl86NXbgoRweOlbp62a/q5pec4pbpfqdLpeoaJF4ZuoLm2hF6XHkzRQDzG5yd75+7yRitO6NtcaSmst+9vLWMW8ibc7lB4f/vkj8jXGaZcnTbhbgaaxKHJQPuU/hXQ31ndTTWYivVsoL5ldjGDs2MfukH0PFcrpRpzun/X4nrYXENx2vZctrbfyyfTRu3oc3dahIbrMO24t5smOOX2PKg9j3qdWjkiWaEkxtkYPVSOqmqms6fNY6jd6e2fNikM0OP76/eA+o5p2nTIZ9gyEvVDIOyyAdPxraaUoq39f1+h41SMlJxkrNCat8tsknZJFY/nVvyzcHyVjMvmHaEAzuz0AFQ6gvmafKv8AsmrGgX9xZS2eo2rhLiErJGxGcMOnHeuR3toRG11fYt6PrGseEZp7NZb2zSQhXO4o0Y7oyn1B4OMir1lq7wadqOi29vbNp96/mR/acM8RHIYPxk44rX+JFyviCLTvE0NoNk9qsV+8aMVWYHGGPTOOg9OtcH/x4yIq5a1kbbtJ/wBW3Yj0rCmo1Y80lZ9fVHZXlOhP2cZXitvR/wCfU159LvYbC01Ca1kS0u2ZYZj91yv3sfSqkjoWZmEec4Xccc+1LPeOtssUkzLbx5KozHaueuPTPtUVtbm4ljurhGSFCTGh+9IfXHYVvG/U5Jct/dLmGFmqAMzuSwA7Cm2q5CxSFMSkBFdto/3ie1aPh+31K812FbNvILEoknYnBJ57AAH61IZoopbrS90GoWbSrJJdrAfMRQRuZfQY45olJJ2OqlhlKKnJ2TbX/A7+rtZaGVq+i3kahGAhBOQZUDKR7HofwNZy6VdggCezYDsYBzWz4olgaytbXTd1tLdTsXhilZo0RTwSp+6x9K6NX/sfVNLg0+8jR9gW8mkbfFuPOzGOOevNXGUuVJbu+nodUcBCdVxjL3Vbz3+79DgX0W6Zfma0Y9z5GKjbRJdxZvsbkDGduK9g1Xx1LY+Hobe10yK4MqNEt0ZMo3YkcZznPBpt74y0TQ/DdnBayJLLFbohj8opl9vIbPUc5HcEehrnjjsQrJQ9DonleGhJp19ld6d9ra6/I828P6Jpkv2katJ9kAKmF4iTvJzu49sCtZLS3tdQgjsrjzoQsaq7LzncOCParnhbSdZ8WR3usSwx2NqW+a7uCIYnOMBQAANxOBxwM81kWcEkEsjM5HI2sG54PWuidRzk4uWvVLocdR8kILkVr3UtU3r62/rc6D4iwyQ6pbXnntDlMyrv2qxXjJUeoA4punalqFxp9stvLbxw+UbuHcvzbRk9PzrktbttXvDdXGoSfaFkdWim83ZHgE5wT9ar2ZuILeDbfQxxxfIzfaN21epUEfyraFJ+z5Oa9jtlmcliqk43Sl0T/Xz30O50+3vY9Cvdet9Rtz8rzS2/Vsk5IPpnrUMtnML3SYluHP2qzSRGhiLMqkE7cA88ismOBxew6lZxRm1lcy26yLujkC9QR0I4PFbR/tTW9d0+2uJbezmcCO2e2Ty0ReePlP1rlrOopOTemv8AXyNZVfacqcZaNLd2d3vd2tdbFQ/2Y1pI02qXiC2ucSRtCN24k4ZV3eo59KqXeseG4AzNJqN+6/6yUSCMMfZTk1D4hu76xlvNHLx3kcMzA8kLIwbk5PPXNY1g1nIWa80+O2iB6rGZCR67RW1Cj7SPM2/vX/DnHPEPn9nCKvs79/nJoZrF1JHdKIms03RKf3qc/nimWU2q3E5S11SyjdVYgKgUnHpU+ozwvfR2bafFODGr7m7Ctjwnb2A1J5PtdpozrGdk5QnOTyvtW1SrGEFp09ThoQVSrGP+X6tL8SC68240q2itpwmoFEM2ZOS2Rk46gGpNUsJ0FzLJplxbRTxt++Ls2cjOAM7R+FbPirT7KyjTVl1iC/vZYAyDyirPGMkNn0yPrXPwa1qF35UN3fBoJMCKLJIJx/Ss4VPaQvA7sTGFJzpzVpO1rcttuu9r+TOXjFgHP7ueQsDydo5x7ZIqxGbn7O0MGlSsrMGYszkgj0OBRcXF0rsrakIx12q5/wDZRVeR0xia+nkB/wBhj/6Ea61C7vf8zyVpsb9uslxp88dxA1oWTkhwSMH0HNYrraCYpsmB8wkttjj4/HNanhVrcSt5bsFDYJJXODjoBX1bL8Cfhfp+iXmrT297dtHaPcPK9xkj5N27aoGfXFceLxlPB8sZJ69jojRlUjofM/hDTNOvdP8AOuLuSIG5ECgnzPmIyORgAVg+LpJo9S+z+YwjQYAB4JB61cVjtwrEL2xxms/xMuTazf3o8E/Ss27ybJqVKcqcYxhZrd33MfnO7Jz610FhN9otlk/iHDfWufq1Y3T2jEtGSjj6fiKDA6RZiU8ubLp+o+ld18GdS8BaPrd1J480pb+ymiC29w0ZkjgYZJ3IOSTwAecV5VcaqSuLeMqf7zdvwqTSNSn+0eVIwbcO46+xrOpT9pFxb3KjLldz9D/DK+H1slk8Ow6dFDJGjEWaIvy4+XcF9vWneLY45/CmrxTxrLG1jNlHUMpwhI4NfD3hTxRr3hm4kn8NaxPprylWliDDZJt6ZB4I69fU16N4L+Mur2Vp4kTxUupaxJqyFbYRyr5VrlWBCqTwvzDgeleFUyqrGXNF3/M9GOMg1Zqx4wn+rX6VLckecR34pVtpwgHlNwK6vT9fgs/h3r3hWTSlkudTu7e4ivS6jyRHjK88889PWvfk2tkeajK0Pxh4r0DTZ9P0LxDqOm2s7CSSK3mKAuOjex4HSvetZ+M/g2++A0vhE3uoSa5Loy2jb7VtrTYGcv0655r5v8lR96eMewyaUC3B+9I/PYAVlVw8KjTa21GpNC6wwSe3jcr5O3a6sMg+grPurW3jmKi2mkKlSBuGPXGeuParur3yQ3rwraCeZYw/zNgYJqk2q3JBYtYW/TqwYiu+HMkK5s+ELpdM8RWmqXUUswim81xEPmOBwBn0qC7k+eY5y8rl5D6ZOcVn2mqXRmjdZjdKG2yosZA2k9R9K3tJ1F9HlldbSC6tp8B1kXqvpntWFSDU3J7nRSmp8tKpLljdu9r7r/gIueDYoreO71m58xEtlCRSKu4K7cZx3wKnvLW68QCeWGaC7Fqg2zwQbGndsfKfp61Fc6Xqen2za5pt3CLZzvK2zHaik9MHggdKp6P4iu9PufMaOKaMuzsgUJliME8e1ZeaPdjUpUIQwmJTjF6vzvtLf06X03E0mO20+a9/tdXhlWIxpEUBfLcbgDxwKoW9jdz2011DA7wQDMknZf8A69P1m+k1LUpr2QbfMPyrn7qjoKLDUr+zt5re0uGijmx5gHcU9eh5E6lBz9m78kb2a3fZv8CGXmKDHPyn+dRsywqGmdUUngM2ATUGrrJLbxWcbYEkTEHpyG6VlwWTSfZFnlKEK4ZcnLYb/PNbqnpdnCdANcmt4YYQwvY13m3tuHRWYYJHZf8AHtVNdNXyxLKZIXn/AHjBJuM89Kr280cdjaNuaJDuBUIXJ59e1Oe8g8iFUnmDopEjm3J3nPX2rajSjG7/AM/0RtGSkvfd7D57aztbXLea6ySoclsndnA61f0+0H2qOOOd2eRgqlnzgkisgtLcWJUzm4ZZ4znySmBn9a14oL+zu4tQa2lSEoGhkdfkdgc8etOUkk/67Dp8rlfl00+XcteILeW116a3maMyxsoYoSVzx61zzpGnmyyWE4UK2S1xkEHtiti/vJr3UZb65IMsjhn2jA/Ckk8KaxcuJmmYxtGVCAAAhuhPNY05Sk238zSpTlia05UItq7+6+lyhKY5JnjS0jciOM/OxwRjj8qfZOLa5h8y2hiEjqi+Vyc++e1R3fk29w6m5kSTYi8RbgMUtoYppF8y5aXY6uuY9mCP51om1r0+Zyp2Y9pZpp5DHHbqI5WjYFMk4PXNOunkTzZEkIjUFgoQZ+maguBaw3N0v2i4z55LIg5BP9KYPIVi3+nO38WT90evtSf9aBzFy6klkuU8u5ZMwozIV6Aj1qNlk283sw/4EKLvysQOlvJOTbqV/e4JAP8AnmofJieME6apI6BnqV3/AMhIkufmSH96+0SkMQ+O1RsLXJj89izDO3eckVIJmWzG61iiYShVUksASODxViyBaZvtfkxpt+Vo0yc+nNNXWt9/NFRTbsZ7R2nl2jzSBV8goEfksM56/hU1u0NxJGtsQqxOHb5CAPb61avGYSQi2z5RZgxZRkDH+NaNvHPaWUdxcW8d3DcxEROpwVcHBPHf2qVe7saU6MptpbLd/wDDGUkzRmQLGRHvKqqpk+5/GptIs45op1nVlKO7Q5HG7jH4danls2MsVxNdyRRJndGv8Z7ZPp7UXt8Y1SOJCoZ9gIbHbNU+a1lsLWNuq/AlsbKGIzGNo57mMb33MBgH0qfUprF9GaGN7iLU94w4GUC1g3sizCWa4gmi2gsSkoUN+VXrr/XfgP5Csp20sCqxgnyxvdNa/muzKccd2FIa+dm9dgoSW4XUlQzFozCzEEdGHepXbapYKW9h1p8ar5obaM4IzjtijnfUxuV7aSaa2jf7S3IOSvc1OjSBAGkLEdT60Cik53BshZ47wGGO4jaVSGU5ztb3/lTI5SUkMDs8inksvGM/MAPan21vHbhxH/E24nFNuIMSG5TexLA+WuB83f8AA96uDWwISSeRRMy3BKRwEsRg4OeDSNcTD7Qvnsu23DK3B5/vVfs9BvrjTZrgxx2+nrGRkkIuf7oJ5Y1k3nym92ryLVcYHPWqg4t2Wv8ASNJU5wScla+xZSV1nAa5lJaJnA2jAwKak92lqlzFd5bAYCQABh6GkbLXUfHJtpP5VLZ25ihgmuhkrGvlQkcBu7N/QUO1kyCdrWPP29EdUlwzRH+F/X2FRSyhT82WcqSqDq2Ow96la5miZptplB/1ieq+3vUNxZhWLPITauRJFIWw0ben1qUubVgRA/bo+Ay2xALNnBb/AGR6e9PkQGPLMIkXGxcAeXx0BphuJHuGIjKiPiSDjOOzr6571rQWtvJG8ckSXEcsZX5jwuf61pChKabTSSNaVF1L62SKD6fPdMrQziKYbfNkxkOvcY7Gl1O+8tDZ2YzGhEbk5ySRxg1o6U9nYy29mMPaplHaU5zkEZJ9ic/hWtB/ZMYtbeS6sS0JieWYBiJQpbco47gjr6Vi6tntob0MN7ZN8yS82cvpn2uzcukkkWEVgwkO5X71Lf3ktzfGa4YyT3Dkkhepx1rWtrUXtrfLaQRyTtKGRdp3KhPY9B1A9etc9ew75FTewklYQKAemTlj+Qoi1UnqZ1ITpwWvuvXy7feaSZgs2fo8nyr7Cu88H+HfBWvaFDD9smg1QFTOXk2sD3Cg8FTg471wN+R5wjXhY1CiolkkWNo1chWILAdyOn865q9OVSNoysXgsVTw9RyqU1NPo/07HW/E/QdD0PUYY9Hu8vJnzbYtv8r0Oe30PNZVjJbt4W1a3kkhWZZYpIQ2NzY4OO/SsdCTJuYlj1JJ5NOtDbrdRNdxvJAG/eKhwxHsacKbjBRk7tdTSWLhPESqQgoqV1borq3/AAS5qE2jPZRx2FjcxXIIMkss24HjkAfWs/2JOM/lVvVZdPmuQ2m2kttCFwVkk3lj65qpVrY58RK9R7adlZfkgpKXPGD0z+VBqjASlpKWgApPrRS0AQ2Zzbhf7hKfkamPrUNqNqyKOgkb/GpqCQpV+6aSigAoooNIA7Vja6MXKN6p/I1s9qzNeA2wt3yRTQIn0h82C5/hJFXB0rN0Zv8ARHXPO/itEcDFADv4j7ig9j7UvHBpD938aQISiiigsSnJ0YZA44z9abSj7rfh/OmIOVwcjrxg1dRluovLkOHAyjVRHNW7CHd+8Y4RDn9KYD2/0Sz2/wDLWTr7VTb5QF79TVu+G6eOTOVccVS579aQDHmWNwpP5dqdFM7SwSRkbC43ZGDio2cxv5UCBirASOw4x7etNkdpOZrEv5cg24Ycj+9W8lBNcv8AXyG0uhLdzSLcyxq9um1ujA5xzUcVw7YykUvGcxtg4x1xUupMi37/AOjJIxXcCc5JGP8AGqzx2pfc8Mlu453r0/MfSkkrbCsTi4tywVmaJvSQYqZeUb5lIxwQfeqjrNCA7/6TA3RtvzL/APWp9kqBZWjUKuQi46EDuKlxVrisTEcetApR0NIeKyJEP+sH0pT1NA/1i0Dk0AXLCOe8urWxiWJ5Z5BHH5pAGScAZPQVbfRdVTWf7IbRJjfeeYBEqN80g6gHofXPpzVfSL7UNJv4tQ09hHcRoQjlA23IwSM9CM9e1dDD8RvG0NnBa/2s0ixOW3yorvIDj5WJ5K8fqc1lUdZP3EreZ10o0eX942n5L/gnNpFG12bWQSQSCTy2BbhTnB/I1t/2fJCXtxaxXkWnXarM6ghpGboueuM8dK5+2YreLMypw+/bxjOc4x6V0Ft4uvNP1PUZrWFTb3cjSbJBhlYjAOR6VpJT+ytTrwDwyv7WTWvRX0s+nra5zVzBdL56zPJHulLDy+Ag/u/hVUxSLG4F5PlhgMzZ2129pdeCX8NxrdLqEGqIB5ssQy0rEnJGTtI574Nanww1zSPC+qX95r2mySafqFo9qkklosoTLBllaI/e6DIHWo+sS5ZNRen4mNXCcrTU009dNbevY82sref7bBEl1dTPI20KWGCxHGfStvwZaXFvr0iXlrLdvHGVeCTEgVs45xxXX+K9Y1/w3rraPN4b8MZmCyWvm6HArSxufkcqCdu7HQnj2q1riy+GviZdx3Vs2iJdW8AcpGIYPOCIzhCBt27s9OOan6zKStZarua5fTgsTDmelzzbXRu1BVjkkhYqSEU4AG70/SqHzzQ23+kToWZ8kPg9a0tcSWTWlmXDptfcwYd2zxVGC3dIbcFRlWflWGBk13xceVf13OCduZkaPm2C+fOczFN2/npVnT7ho4hEfNuA8xjIY/NVeGC4S2f9yu4zswBkGMdjmp7aa8tot0UcYlLklfNB49s+9VLkaEuVtcxYuo2ihkdXJjxwxOMc9D6VXYXCqZG81Vkt98ZOQCPUZqSxDRLKX+ZZDueJm3ZJ685qXUhczGS6a4luEEBRBnJj9qhPl925XuqL/D/glHSpc3ifvp3LwM/zNwOPSpIW8+3SXABZckD+Yrf0lIf+EMeM2Cb4ZCFuiy7uQMrjrj9KrW2iXDeHxqyOiQoxULj0IAA9yTwPasp1E+hu8FN25Nfd5vRdTCvFk3RTRrueB9+PUY5/GnyyhIReQo7jA3IOpB7Gp7lHXOAY3+6Qy/dP0qJdsIC+Xh5BuYoOOOlXB+7puciutBJlMb+aGM8pH7lWPAFFrcyWkmJ/MmtpuZARnY3t7U9lja1T7RIvzH5SOKbN9ogt/MVPNk5wU+6B6ketXK23X+thsLy3Nqdru0lrL9yQ9UPoTUezdIFuGeOTG1J1P3vZvels7ry1McxFxZy8Sbz8wPckU67iNriJiJbWUfupW5APZW/xp7CIZcRQXMjN8+5VLA4B5GOnTrXqXwg0HSPES3lrqVu8ksDLKr4O0oVZdhOfUhsewrzGeMR6c435ZiDuAxn5hzXpXwpu4rG0vpr68+xafvRTKLh4z5uDtX5eORnrzXBmLl7FuL1/4Y9PKIQnjIqaVtd9tjF1HQbXWtam0jwrpr3K2SsJnuJV/fEHBcA4289smsbWLTUNLvjY6pbvBcxIo2MRkLjj2xirei2lvdeI5ft+qw6SsUpmaS53c4fO31yfeuk8aaLfeKPGmqX+ix/arVUjYycqGO0fKufvHHPpUQxE6NRR5tEr3139TRYaVak6lJPn5rWXbXotdLHnclvlmaO4ljZn3HIyPp9K6i61mO80S0sTp6RrC2z7QGPJI5GPcBfyqXxN4Uj0GOSW8vnRGmEdsvlgvKu0EsRngAnFXNcs9Bh8Hk2MlvPdxCNpQs2NrMB84Hc4GMZ4ya0liI1eV7lUsFiaUa0JNRstU7XfXz7X/E57xVaaW2h6dcaUWXUbY5uInLMzv/e3Hgg+nuK5uVZI2kii3xM+Li2OMYbqVrs9K+2XEQ0uBgWvAFwSAN2OpJ9q5nWIr/SJrjT5ZZHubNy7Kf40zyB68c120k+Xe/XfXc5MTB1KccQlo9HZWV1+rWpMHS7t0nUYSdMkeh6EfnUGhtb7IY7kyeVFJsmEeN4XPbPGcU7Tbo3Hn27FSUxNEyjG5TVe5X7LerOinZIdkvpz0NYzjZtHAtGdhoniFNHkv9Mt83mi3yeU8d4uAPSXaucEdcDrXOXy2yPLEJDPb7iqOybTIM8HHamtvZ44Il3TSMEjXOOScc+1bviK2stLu7zT5NPiN7thxNFchkhIRd4AXIJLZ78VzpRhLTd/1c6G51afvPSO3zu7GHZQ2ygSyJJJKPuiY5CD2FWzJ5kirks7nAqpVjTUD3sYY7VzyfStlqYxjdpHUpcX+n2QtLJDJLDi4PlrhoHHTcRww74qn4b12LSoNbugpfVbtBHbHYrIAWy5IOfbjvWZ4k1q7gWXQ9EtzZIHLXVyZC4YAYyD2BHX3rl7GF7qCWO1Ey2g/wBdcsMPJz+i1TwqlH95p/XU9jF4p0qkY0pX5U15Lpp1uu/fbQ9A8WeILbXNGk26Otpqm/eLiJANy+XhixHUluenArn9O1JpLWKDU4JpbQ2zCKf7oRgcE47nPc0unavqOjXexUhn06C38thKN4kQjI2454OP5GsrUjNqit5SMm1h8r/KkobkjHbHNa4fDqmnBLQyqYiXN7S95PRqyS+fRjbHUr232w6f5lzDFMJXM33ZH4HAPAzxzXpl3Y6Pda3BqXjKzYT25UmOI/upE252Kw++RnP6A4rP0K+0TR/DzmOzjuL+RfKkWb7oXHP0H8/wrNu7q4m0qHE01yYU2WsODiMZ6enT8axnTnUquFuW2l+p2UEsNB05SUm0nborbX89dEvSxq694mvdevrXSxGlrZkiKG0g+RFU4GPoSoO05APrVLWbG40+8jt2s1gd0DKJJhIrHcByew9az7O31a+vRfahaXkbxkPIYIslMcjpjHHerWqy/aTBKv2pi0RwZXY7vn427if/ANdRCmqa5YWsYytOhOdS7ldWb0dr22s7fJ/eXPFV4lrpcNtrumx/u/naGI5hdDkDaF6c9fWuFNxastxHZ6ZILZ5DIqKhx0xgZ/KvQr2+s49agvNR0y5gSOP94k7hwU5/hPv79q5vxFqFlqWrS3OmosVtwqoq7QCBzwK1ozlCK935l5s03KamnZ2St71rbt2WnQvaaWi/s+xvLtRZLatJEqEYhZgco2O/NEFydLg06aGTzZrNvOBKEJncCF5xn3rS0u6uLOXSLWSC2VwXtvMdgygswYMQPSr3iHbZ22k2+oXEGqxxSuZFQBSVwCFx6Y7+1Y1KjuoSR1zot4dy5rONt76fDpq76eSexxXinX31q/efUZcSFdirFFgIpJwB+feqtjq0Ol3ZZCRLANvzxk4469a0PExhl1I/2fp8enQRkBopG+ceucms3UIftCqqmIRMpDbnGWOeoNdtCnS5I9Pn/wAA8Sq5KrKfPeSe+uvnqiHXRaG4jeeeeNmjXHlrVItYrtzdXpJG4DBziustJtDtYGkvrd5r9oSkWZB5QG3AJB7g965yX7Zvby7myC+7ciqhU6X2/rsYVKajGMuZO/bp6mlaQs2jS3haWS2jR4Sz/eyBkjB+tU7d4bSDT2iRpI324LEApk46fjU1lLePbz2017G9uY2KRo4KbscsRVC6by4YE+0Qjy0TzCFYsD1yMdARinGnF36jkoNXj2/EmEFrLeXUc0EeI5Cqb5Dlm6+vvWrf2WkrolncWFvGkvmOk5dSwzjjGeB/9asfVY7cX8zPPcBZCsrLFHyuRwc9amOpwvoa6Omm3E1usvmhypDbsY659KUpXilsXRq01CUZJare19b/AIFrR/NhmikeRDh/mXCgE9sAduOle6XHi7VLjUL+80+20vT7jU7TyLsafb+ZJcREKMkO2AQCeg45rwPS2ZZESPTWjUMNq7stnPJxXW2GsajpoN+lik1rDm3LkHbuIyA3865MZRhUSk15LzO7LJ4WMn7eOnz6b7eTMDVbVbHU7mzUkrDKyAnqQDVK9tvttiYV/wBdGS8fuO4ro7fRvEfi7U7m80bQb2+LvmT7LAzIjEZxnoPxrK1KyvtJ1OewvreS1vLaQpLE/DRsOxqIyV7X1PKqpc8nD4bu3ocaeCQRg+laMJ/tC3WB5As0KHYT/F7ZqTX7Ub/t0IHluQJAP4G/wNZkbtHIsiHDKcg1ZmI6sjlGBDA4INS2ORew7eu8VYdFvxJPGFjkRcugyd30qDT2CXsLHpu/nQB0NFFd38L/AAjZ6/Bc3mqRs9qG8uIxzFWDjk5GOmDWNatGjBzlsdeDwlTGVVSp7s4TtSyff/L+Va/jXToNJ8U3+nWqMsEMgEYZtxwVB6/jWTJ978B/KrhJSipLqY1acqVSVOW6dvuG0D7w+tFFMgh19oG1GWNreN3ESktI+1SM9KzUkSMkRSWURzyILcu35mtTX5AmoEeVEN0Kt5rRbz16YqrYvLMdwvpCqtyqReWD7V2p2hcRYtROqEy3Uku7BAK7cfhV+OeFXT5JAoTDbTglvX3qtRXNzu9y4T5S95i/Z5CszJGTgor7SR7r0NVhCjH5J0P1yDU3m20kv2mbJfOWi28N9DVVOZB9c8VVRJao0rpaNP8Ar9PQlEC5G6aIDr1qeDTru6jaS3jMsaHBMYJAPucVRkfajSHJwCT71q6Rd6hbaLfT2ckcUabJWZid+R0wO/vxWdm9gwtOFWpyzvaz230VzP1C1kjnhV5IElSJtqSMVOSevTpiqiWflC1ma5tljiRgx8zIyxzwcUmqahJd3NhqF45kkljcO23qcgVBai1aZxbM2MZeNlOw/TPSuhRklr/W5lJR5ny7FpLRYVthHeQ+VGHyWfG7P+FRNLPkbbzSvxnNR5LGybDEFpVIIxz7+1LA8NwUW2sxIc4J8raB+YpztzO6v/w4nuaOmbiC91PbFNwGYZM/hzXR6tqFtdeHtNsYo3JtDyZDhGH1qvp3hG+humtbyz+wP9nF6EuI9u9PUDt+NdDr17Yr8P0gsriCY4jjbaQSpPzH6Hg1y1KsZRjy66nvYDC1lhaspSUU4vdau1nb70cILZ5GbY8R6thWzgV01xrmkxaIi2M9zHdoiBnkmVo+PvGsXwyyi8nUsql7WRFJ6Z21zNwGFrNb+YpLwsVQIRmumjBW5+azXTucWGxE8JS9pTesrr7v+HN0wPNMAkkbu5GAG5JPpTLzTpgqLcKIwWDDflc49M10Pw6NvLe+TNDaArCs6SzJlkKgcA54rP8AHPiKHVr8y25lEUMWEgdx1HUge+P0rljOXtLRQng6awixEp+83ZL8zKube5W8uHhtN3mPu3bwAeKhe1vCzfurVQy4O6Xk1Z1JopdMMkyuIiUkJBII3LjHFZaTaej/ACs5KgjoxGK65RaabWtl0OKceW3mi7PbGNLVhc20RSExjc5IPPb1qCT5lw2q2Sr32ISTVgBJ7K2dA6JGxAGMbh/hzUkUMbxyMzIhQZAI+9UJ3drakxi5OyK0bWwt7h/7QLfMpZo4Dkdvxq3Y6U99A8kFzdyIiFmGwKSP50sMe4FPKEjZyBjjA6Z96uI62V1LdiRo5ZUCGKNzjA/z1obSZpTVNS/ePTy3G2SR/ZnjVG2Mu3fIBlRxyKnLSW9pFbLIwjY708w4BzxuUd6hWS1ns5nuLh45AMRRKOCfU+tVNT1FpktfOQKLeFYYxGpPA/rWbTsi7ctO8pb7Jdr63L/iCO8xEiRLaDaAplypmIOTkf4VkNbKyQ/6Rb4WcsMyZzx0HvVnVNebVGiNxHsMLEp8jZywAPX6VlKGEcHmMWKXbAn6jitm3LceMnCdVuDuvS34EsiSTwSxte6fyMDbL7960LoRichriBTgcNIAelZ3nW245t2T3aLrVi6Eb6i6SQocxo6krz09azkl2OQseT/01h/77qMW8pus+dAEVWxiXk5HcYrZ8DQ2Nx4rsLfUoo5bWRmV1kOF+6cZ/Guk+Iml6RpujWkOky2jRG8kbakgd1DJ0J64yD+dcjxChVVO256FHLpVMLPEqStHp16f5nnUUVym0NfWLKq85k5P41LbxzSOQbmzcL12Pk+30qiFtmcgWRQJ1/dfeFWbTyWuN6rIgCEMuzbkev1rsfocBaZEU4a4twfQyCnxRpyzTQtH1JD+lUmms5Z9saN8/A8yPnHvxUc6qsk9ukY2+S65GQMikqY+W2pu+ILq1uZbWK0mWKONAqRTTdBn+EVjT2Zdrxmurdd0ITHmcKM9T6VNpi2l5OqSSrEUUfO6fyJqzf2KWwMq3K3AkUgKMbQB3+tawpveKOupCriL13a3yXlsU7ZIRNHcm5gmaKMrsjbdknuT6Us8pcyN5kYlC7hvOAB6n2quuy1jaSQ4DtkAJ09BxTYUaZ5FmKiWSEglE+UDIxye/PSsmrvXY4wKvsMTzWwyCpQSdO5q4HjLG0upIPs8iLxv+YNgYIqi9xbo7qsEokYHL+ScZ6ZzVtLVruQqRtLxLtfjcvHOPSr17AlcdDp1z9oQOyGSP7so7r71bmeK3jNtartXJLkHqT1qczW9un2Z5SqqNrOTjB96q3EBhYBlJU9GB61lJsCHHYU47AeASfrxQpXcDyCD36Ujrt9xUAKkkituSRkJ7qcVDoUTyXaXP/LH95Jn3zgfoDUhH8qs6aP9aijBKcAVcZcqa7jb0K8jb5Gb1JNJRRWZAqdfwNa+l6OupeH7+9tXle9snVngAyGiPVh3yDWODg5HWtrwTM9v4u0x453hV7hULL3B4Kn1B6VFS/K2uh14KMHWjCorp6el9L/LcxaK1vGKWsfijUIrK1e2iSYqYyc4buR7E8isnB9DVRfMkzOtT9lUlC97OwUZ4x2owfQ0c9wRVGQHrjOff1pKUHGeMg0cj8uKACkpaSgCGXdC7TKpZTjeo6/UVMjKyhlIKnoRS1A0DK5eCTyyeSuMqfwoE0T0fgKg8y4X71uH90b+hpfNm6m2OPZwTQKxN2oqD7XGGCusiZOMsuBn0zVgrxnOaAEqhra5tFb0cVf7VT1gf6A/sQf1oAg0L/VzDsCDWkOlY2jxpNLJG7OPlyNrEVoxTBB5czkMDgEj7w7UAWQTS5yDmmFvY57U5c7Tn0pAFFFFBQlOH+rP1FJS/wAGO+aYBGjSSKq9ScVdvmWGBbaP0+b6UtpGtvG0kn39uSPQVBbxvc3LPJ9zOWP9KAH3jMttbrkg7eaqhmYhT83sakvJvOnLL90cL9KjHyrnuelMCvbttiCyEAqQuMHA9B7/AF71IrKy71YFT0IPFUotxwImUkgrE2zLE47N6DGMkVZkG60GEZflB2qMH6Vsrp8vfQpSexJfxqb+CbjJQc568U2Usk6SkM0YBDKD698d6sSkNFA+MZjHXtUIURs7FzhiDyeB9KhyvZW2EQSTTvm7DPGiphI9uSfqKtqNsaDaoOMkKMDJ9qhlVZJoomVT827k4Ix3HrUrHLE+tKT0JYGgE0UVmSC4LE+g6UpDdMYpF/i/ClX7w+tAG6F1CHwndMqy7WYCALzuQ8Nx6E1zhWeKKKSRGW3WPEjsOA5PQ+9bWtrbwmK1topEm8pHeUvuzlc429BzVO3Nu0zLeM/lgDCqo+Y++eg9+a6ISUYarR/1+p62K1lGk/sq2+l/uXczN1nK4berFlODnqM4rR0TTTeJcJH58sQjyqgblDZ6E9eecV0Wk+HdNuriSU39rJaphSsPVSenzEVz98Bb31xDBlY0lZVB64B4qfatLRk1MHUwsY1ayvF3Wj3JLDS7iREb5Zl88RmJCd6r6sTwM9BW5DavLBLayWrCN8m1d2G6RVyQrHk5x2GOh9KxNLnsxcCPUXKQyAoGD7cNglT78jp71qSQ6ILudRdQm2FqrR4mbd5mOe3XPasZSdzpwag6d0lro7u3T0/pnbafLZeN/Hnia4gWUJcWlvDDaNqKWnn42Iy75A2BwSFHNcf40vL3SfFFzpNjq97dWGmzutj9onE4jDKA2CflPHGRxxUvhTVtN8N+ObTWpZJZbOASqJLYK8ilo2VGUNgFgSDz6V0/xH1Gf4jT+G7Pw7omrSyW8DQPeXtssJnYkHcSvyAcEk8c1xNeyqpNe7b7v6/U4pQck4/aT6dTyu/lKXdnD8gV4O55yPSqFvtEdkQy/wCsk/Hmu0t7HTFs9UtNThI1S1gItJQ2U80Hbs46kmubex1a1Ia/txHEDtXMG35u/Jr0adWLuv62/wCCYyw84wU90+3Tpr2KYaH7K5uFKqJ2AHvioUGlrlkQFgOykk4ParIuG8gyMUEaTMHJQD5QKtWzSJAJpkUSScxpt+4vYn3reUt9fxMblaKxdnSaZhaw5L+UPvOT3NW7Uw2gIt1kP+83H5UsM7RtI5VZHZSAz8lT6j3pqTSosqq5xKMSDru5z/OsJVGx2jbcngmkkc4t4nIUscDacY5p9rc+UyNb3EtsysHVSdybh0OKhtLO6vBKbaBpRCm+Qr/CvqaS2tZ7hJXhieRYl3yFRwi5xk+1Z3XUuEais4J36f8AAJtXurq9vpLi+2vJIBkqMA4HGKplIywkzmRV2++2p0kVCYZCJIs4yDnHuDTJYzFLjOccqfUetNaGdScpTcpO7ZSlijcSrDjzRyVI6+nB7e9Ibn/V3JykbxgFgc7GHUGpbmNg6TQj5l6D1Hdf8KQxyKkwiVWjn5bd2PTpXRGbe7BNg8b3MbDCJOpyrcHI9atW0yRhoWxLHn5wfX1HpVaIRwRl4wHkSHAAIywHao7iZV8iUfJFLwTjkH0P41LfMrAS39oYowkMim2mYFc9AevH+FenfBG/0XTbnVLjxBqlnb2MkKRi2uGyJX3ZDbMHOPWvMLXEDGzZGnt5vvIf4R3INdBpOr2ulW13YtHa3KXUYGJc5UAHn9a58ZR9rT5L7nXgKkKVeM5uyV+jfTyPVPFE/wAO9S8Q6dPZyWl1d3dxItwHjcicSD72WGDhgAMdM11CqERUUBVUAAAcAV4ZbeJraezgsLW1tJpo4VgjdSzvgMCMc8HNdY3ibxteeJIdAtdK8vU5iBHaiD5myM9WOOnvXjVcBNJRUtu7PscvzvCYaMpS1vb4YvdrY6Pxr4Zs9ae21CbAkszufcTteIZLLj+tcJa/Da+k0qbVLnWNMt7ZR5kciOZVdOrNlemAen8qvazrPj2118eG7mwu4dU3CP7OluGaQt0x1BB9RxWP4kbxloM8cOs2eq6abeJ4owyeXGkb/eAKjbzW9ClWhFRjNf8AAPLzTHZdiavtFTk316a6b69CglrNCv2+K5RQGXZtPzAg8NWf4ljuLmSLWCheTdtcZyzqeDmi7udpWPYWTaCoLnH5VHcXGIklEZKv94ByMNX0VGpFyUVHey6HjxxNJx9lGLs0uv2l1Og0PwNG3g6fxU2oAfZw6xwLHzjcAVY1yVzatdr9mU4LMOfTB61qWepXIgezjmuY4JTmSJZjsY9ckdD0/Sq8jW6Wk02ZYwwZdwwT7kV569o5Sc5Xu9DlxFSlPl9nG1lr5vuQusMjBrfnjGSfvAd6Ty1QYbr6CjTxaLbRGG4coF4Lp2p5e3im3zXURTbuKsCOPWtIx5nYwiruzdiL5c85x3q9ZLNb3KytC4CkYDKQCc5A/HFZl/8AZbqTzbPUo7aFRhlGW59c1q/2taXGmW1h50MkkWJHl3MTIq/yrdUFbV/g/wDI6qNKneTlOzW2j1f3FrXoJ9Q1m21Fb9I7YEeZtTaik8dB/Dz35qOXSiNc+z6NdB4vJKzRtjYM8EE9Nue/uKiu9XsP3ggmS3WVSjKGLA+1SCCJp7aVf9Bk8ooJwSN6MPu/jV2klZadr9z0/a06s3Za3Tvd7+Te1/Mq6VZuyAanB9mMc5iEsR/1anhkb16Dnsa6PxevhuTT9OtNPtsTWhLFlbgHuCf4jxnNc7Dm2MirIfKlG3yz1Ye/pVK9lvppo4bKzdiwKn5grY9hVKlTnKN5W5f6sv8AMiGKpwoyoqKu9G93vsv8/wA9DtLzw/p40/Tp4TNctMoMkYkwuSM54GfatjwTpEd7o8tvK88UcV26uiHBPAx83UYrzWXV9YtpGhi1FI0Rj5atMF2fgOfXrVyKPxCW3+fdLHtzKElKgydzgd+RXLPDTcOXm13v19Dtw2Y4WnUjOnRbsrNL0XXfdGumoa1a6hdW8T3E1vFcss7FMttUMo3f8Bz+VRa2Bsikha5w0H7uRyCpwQMoB71e8Szajp8VlqFrZ3On6fqEIIaSMBbrb945Gc9frzVbXrG90e5gW70qfTJGtxPHDK+7KluCB2HtWNOcbbq7ObE1oqlOnzt2fW/V308rd7a7EmpQJeaL9kudQN9cwnyppEiPmSB88cnnHIx61zfiWz/sa9sraGYujNGHDLhgG/hb0Nb1vrl5d33lsAQ8ytCNv+rIOR9ai8c3Wmy33mas9zcSxOI0a3gWNGYMcHOecHqa0Tbko7jxf1fFU5VKb1Vld6d+7fS3f5M53SHurm5Mkjq8AmEZTaFOcnAz7gGun8QX3hdbm2sdItp4ryT9+S5zmMqcDr/nFYflw2+nXE1iwW7FwpELDAfA+/nPBGTWnZW73iXd5fIftFtAjQMVAwpbaceowa0xEY3UtrHLT0pSpRinKSvfR2td6PdMn8ZpYSw3V9C6zTXhVhCjBtybVPIH3W3DpWJdR2Nrbacklib+BIy/kovzRs/JB+hrq7q/0mz0vTri2s7VrxdoljVcs3HOc8f/AF6w/Gstv9njTTIXiusLI2FKBsjleffNXhpyhywa187nfi4KPNVUo82mmvV39G291YwtWhV9Rika0d4hbjAxnHoPwqmscWDjR3zj+JRzXUw6FfatpEl3bS3KPGijZEuSTjNc6qXFlqKRy3VxNlH4ZhgEDNaKaejetvM8OrQqU4xnNaS2L+kaZp/9kz3yq1teqzxrb/30Kfe/OqEKNPbx2lxbTRRvGqSSkABRjrz6U/R5ZmljLXEj+dA7hWP3eK6rV/DurWHhmCHUbOOaOHDyTrIrKcngYPPeolUjGXvPfbc1pUZV4ynGOkFrZN39e35aHM6srR3SSW80J8yARI7yAZIPX3q1oej65qPlzWiC5hjYbvKUsGwejE1p6NZ6XdbvtUMarHCwg3MBsbPFang/VbHwxbXNreM9x5jB08g7gSc7hnj1rKrKUYXijoweCpTnCdefLB31XS3r36HJ3Fm8GozM008EglO+IAfLj+GvQPhxqksN1faTDYRXf2xFmIlk2oFAw2eDngiuM126ivtYu7yBXWKaQuoYcgH1rW8IXiWWvWlzJfRWaNAyGSVGZT22kLzXPiZSq0mpf19wsBXVDHxcZe7dq+mz066bHpXwS17xX4f1PxHb+G9DsruwUs81jLqCwmJ4+rqW+dl2g5AHcc1ieJviL4L1jVJ9bf4W2M+oXTeZNJdahIyu3rtXApnhXVofBHxK1bUrjTdQ1a5jgmVY7IiNPLkTMjvkMQoBBH05rza6KsJCm8LuJTnJAPQH3rkpUITqOdui1u9fxOfFSlTnKn2b007nunxQ8F6KvwJ0bxbp+naPYXHyT3aWoO24jmPEYJ5JXcPfg18261ZJZzqYc+VIMrmvprU/Enw9s7nRA8mjWaf2DbtKkuiPdqk3U7E4XcwY/Oc5xXhOtaPHqkd7cWuoW0aWSNLEs37s3Cs5wFXscc47dKMHOSi1O+/5mdWHPJcv9WOPgleGVZEPI/UelWbmJZozeWqlRn50B5U+tV54ZIHCyqVJGRSQzSwkmKQoSMHHpXecx0nhuO41u5gsLRQ95I2wKWABOPU10fhzWr7wbrF3vsVkulBhMczsqoc8nA65x1rzzT7y50+9ivLOUxTxMGRx2Iq5revaprF9JfX1yWnkxvZRt3YGB0+lZTp875ZfCdVGuqKVSm2pp6bWt/mdL4k1aXXNauNUmhjhkn25RCSowAO/0qg/X8BUNqZDbxmX75Xmpn6/gKqMVFWWxjUqSqTc5O7erEoooPSmSJrDzNqRtkuJYgYEYFB0OaFDBFVpGkKjG5upqXUmj/tPZt/eeQpLZ6jJ4qLtWk3shC0gooqAFp8KPIxWONpHIwqquST9B+NMqzZazd6Ay6lYsq3AJRSccAj3FFpPSO5UFFyXO7LqRLDMrAtDKFyMkoQKoma6mmikhaRY1dlkGRzjpW03xA8Qaiv9n3V6zwz4R1LLyCfZawoUjkkj+z2kz/vHH+u6Nn075NaU4Tjf2i1/r0NKsaSaVJt+qt+TZdVrgWVrulBYht7EYJOeMVXkuHhlRXuXkbj92qAk/wCFaMGmzSJa2i6fMJwCFiPLpn6VraVoujaLdy/8JRa6lDHJEfI+xsjNK4ODuc9MdacqsaV+vlZFQw1Rpu2i3bWi9WY1ta6iukfbp4ZmgSYxtMF+UMeVUnoDjtXpek+F18O6jpnii38UWkeky2qyw3L2wlmeRhho44ecuD0PbvVPSrCXXND1nwx4LjgawF4k9zfXt0YmmQkiJNrcAg8E9TgVBq+vaj4dsdP8NatHDcalo98lxBdQTK4hhI+aJSvUnnIPSvKrVZ1nyx07ryt+B2UKVKk1Oe3fW17/AI/1qZ0s2oXXjnUIYf7WlFw22b7b810IQQxDeh9h2NVfHS6RBPFDpEJgyC06AMo3dgVPQ4z+dWtavP8AhHvGX9s6O0M9rex/aIA7Fvkfqrc5BBBrHuZrjxP4pj81lhlvplT1WMHgfXArenspdLHTVqxjQnhlrNyttsvJ+fXuQpbWAsVmW8P2gAExY6n0qlqcFxHBJcmaW2Mce4Rkgb8g849q6/xB8P8AU9Gs59Q+2Ws9vANzYDK+OnQ/41T0zw9deKNPlurq6a3OPKjbysiQEc45HINddPF0pQbjboJ5dXlU+rujadtF3te7u3/wGcmJZ3t4WEUcu6FSXdyMkj0qOGGQN/x7WMYzngE59eadqNrHb3Js2gV3gjCLJISu7bweAfaqtkvmzq0NhHKc8eUXwPqTwK6IW3/r8zxbcsrPoad3cMRDDDtRnhD5wGXAOKguRdQWy3U120cDPsVliHzNjkD1rQutPS4jhM8nkFcfcxk4OcZq5ealL9lhgYZhg4j8zCqp9fr71LnF7Itcji3K/lb9SutrI9jbjzN7EbmLDBH1HrTQlpAcySGVx2HStjTrRZ0knvIbiRIYHk2qpETsFzywPGPxrH1Jjc3DX6wJBHcuzJGHzjHX8M1zuXNJms8PJUlVfXp5d/vEe9fnywsSDk8dqhLGYtPBK+0ffjPVT6/SrF1pyvYGSGffLCVaVF5wD0Pvjv8AWk0ez3GW/upGjggUb2iALHP3QAfU+vFbLkUG29Sfq001Hq/6/Dr2KkkpAMXm7JXGEJ6A/wCNVFe585oTdTJMCDtYAgr6jjmtPWdMjyZrORJ0kXcNvAce4/hYenb6VmwgTwFLlmVI+fMJw8fsamDVtDGcHB2kPAuPMAN7KQT0Cjp9ajS7mEY3zHP2sxj3GOlJtgjuTGtmwzjawkwJB1yP85p58j7Od0MkbNOcKH5LY9RVp/1oSOMd5uz/AGhIB/d2Cta2hlutSgto45Ji4H7tGCs3HOCeKwYZIICZBaXO85Vhv3Y5966jw4C3irTdqE/OhwOwxWVS6RvhYKpXhB7NpfiS/wDCN6qsb+dBtLR+Yjecu1QMkhh1JwO1Urq3s4tEsry3uy91MzCaLj93jpx1rd8U6w6+IB5lvLBHbxSpFmMKzbgRn/dPrXIAYArGLk9WejmEMLh5yp0VfdXfTZ36ea16EV2Lppd0V1LGHHygAEA+lNSS4juYUed23RuxzjqBx0qaRYZFEM2SJD8gBwSwqrZNE0sebcp98LmcNzjmuuLujxySH7VJDG7XkiswBwMY6VMk7IogaSRpvLZi/QHA/nWe0aso3WEhUKAGW4zx7VoW1rGkIkaB0wpVdzZyCMnmr5dG1+hcYt3sjX8P2T3mjfaJsMxB+dmwelZRZidpJIzggd/anxzvFZrZxsywISwUnhSa9M+AOhwXXiWe/ldlurCNXS1lgBV0fjdk9CO2B3FcmMxUKdLntsd0IQxcqVGnGz6vv/X4nA6pbxR2MV1ZCRFDiOVGzlWx0PoeKzPMle5lVZiqiMAKMZz3Nd/8c49Ij8czS6TexzG4USXkURyscw4PPTJHX0Oa4OAxtO6xx/vcc4HJP1rqoYqliMNdws9HsGNdNVJQ5Umu39aehVLXoRWhmmumb5QFwBk/xfStxFSPTpF/tKKG+hVGwU3Fz3xVOZ1023EUELySMOdrD5fxNULzYZx/o00jGNclZMcelJtX0/Q4oSUJXav/AFvoS3c11M8zMgfdIuTx8wOc8VNZTPCy2roJLVvlX1j/AMR/KqGY1jaM2dwFJBJ8zuOlPtGU36/6JOjZ3Fmk4H4UpR0/r/MhtvVmhdW5iHmId0R6H0qJNudrHG4cAdTUVnetaK8a2M5iLEkFwevUj/CpLu08xxqOnyBt+AzHkoo6hR2z3rPkFciW7t5GRSssbNkKsg2k4qRrpbNftXlu6pjcAeQvc1nyTRypKZlla3Z90gY/PbN6/T3qSOS6XEPmKZCN0M+3KOPf39apwtqI1riGPzI7gbvs8hDMVHIB61LrzaO19v0RbuO2ZcmO5xlG9AR1FY9tqU0E0skgkkhJzPA3LRf7S+q1oSxRyRLc2rCSFhnjtWUqdmmWpWi423+8qXEyQRGR846ADqT6Co7a7mtbkbtzzbhKQv8Ay7gcr/wL2qO5LLeIx8tR5ZEMkh+VZD0z+FNtrFvNP2hXEcb7uT808n94+3pWqUeXUm7RotetqUkt99oa4lmctI5+9nvketNy3q1Zs9pMHkkEfmN1W4SQRnGejfSpy1z9nm/0uIESqA3mfdBxx9aXs10YOTbuy383ctS9UPfkf1rN/wCJgZzse4Cl+sciyKBn06ird5dNb+SpjDmRmznjAC560nBoCWgfTIqrb39vMUVllhZ+F3LlSfZhxVtlKnn8KlprcBOfz6e9JS/yoIxj35pAFJRRQAtJS0lADZY0lXbIgce9RG1QA+SzxH1Vv6VYooArJO8biO6ABPCyD7rf4GjUxmwmH+zSalG0lqxXqvzY9R3FUYrsy6bPFI2WVeCe4oFYj0Vit8OM7lI+lbbLkcdPSsbRBm7b2Q1sKcfTFDEyJIo0YssYBx3qdOh7cd6NobOPxoPoKQgz+dFFFBaCrUCeSomZd0h4jX1NLBGkSmWbnb29/T60CRzm5YZdvliX0pgwlDSSC3VtxzmRvU//AFqS7kWOP7NCeB98+tPk/wBDg2A/vn6t6VRoYAKcvI2/lTT6igc0AZwZXVsTRsPLAOGJGAc4PGcHjkDtV9FgkgCow8sjjaKqwrI87LI9xGVAYbmAfnrz6cdKtxqEULuYjPVjk1te8lZ2Y4rUlmRZLNB83yPj+oqMgMMEAj3qWMboZk9gw/A1e1ab+1LlJ7SzI2wKJfLU9QOc9qmcZwfK+htGjeMtdVbTv/wxks6x3EBYsNx2jA4/GpCMHHpTbqFmj2OhDEBlzxz2NFvL9otkmxgkDIqHsYSTHUUUVJAL90+5qWziae6jhQgM7BVJ6ZPAqIfdX6VY06VYb6GZuVjdXI9gQaC6dudc2xt6hY6hdJeyXWoR3D6co5jj+U5IDLuwOR6Vz+I2Y/Ngk9O9dHqV/PKdVka3uPKvPLZTK4zGFOc4HXrgVzwsRA/mLCpxhy+ema1pJuL50z1swjCU7wTe92793Z6+SRajiuF0ubbOBau6iRAR8zAZH5Vly3NtHvyzMFj8zKjIIzjitPV1WwuLezt5ZmhurZZ8O2MEjuBwa5ifckUqsoVhZDPt+8FaRhBq/f8A4JxYqKi1DqvO/fYvz3FrIoVjKDHcKowB97H8qqMF3n5tY69gMUieX5d8T5ykXakGNAzE7ewNSKGaN5PtmoAqRlTEoOD3x6VUUlojlNfwZqzaLrUN7EJ5JC22NL6IOhYg44/z2ruLb4weIbi8UrujUzROQQVjUxDaUIDcBjyw7mvLyiPEhe5vZC7lVDKq7GByPof8anM2buK8RWEV6p3rjOyVev51z1sLSqvmnG7OiliqtFWhJpHa2muzR6neyRpbEzyGSWNwTGMsTkHPY1m61rMuqQzW9xKwR7gzZRfutjHBJ6VmWuoWsdqkjZKydM56ZwcCkmj8uUr1HVT6jtV1KKpqMkt/6sb1MXWVFU1N8rvp69BWhtQvlyrMRu3kOoGTTZHMkhduMn8hSSO8j7nYs3qTzSVnJ3OJ2voa3iW1SCaCW3tYYbeSMBWicsHYdTycg8isw+V9nAEbebvOX3cbcdMetWJHmuNODySBhbssabpOQpBwAvpx1+lVxI/liIsTGCWC9s461EVpY6MROMqjnFWTLWmahcWEN3HBIsZuYtjHZuJHp7fX2qtb3NxbrItvM8QlTZIFbG5fQ067t57Z1SeMxllDAHuDUNNJGcqlRWi21y7eVwqcfvLQjq0RyP8AdNNe1uY7SK7eFxBKSqSY+ViOop1jzMV7MpU00Zyi1uiE4wQehqKWCOY/fkWToGUlTUpBHDcY4oPTAoTa2IuVrdZczRzjeoiChyoBPPt/KnbGWORQgljYE+UeOfY1Pu+XBGR9cGmSwrMuNxBX5lPRgfatVU0sVdWG2Yja3MUaGMdD8+7nuM1ASh/dyjaiuRGxz8pHr6ip0WaOFQ+GkLbmxjAz9OtPut0iBfJEsXcDqOa1i1d329SlaxBGZLW7iKxok2RlkwpI9QfavUvD/wAVvsupaHrV5of9oahpm9Wn88xNIrKVOVA69+eOK8wCboCssDuozgP1/A9qbAI1cS+czHB2I/30PQ1z4mhTrv3lt/X4m1LE1KSlGD0e59seAfiR4S8aX06aR5sdzbwLJM1zCI9oJxtDE84Oaj+KPjXwnpfhrULe8k07WbpbcyppnmLI0mMckcgAZzn2r4vhnS4VzGWyjbW7ZrV8LXWn6drttfalBczW0DGQxWzhGkYD5VLHopPB9s14ssnhCfNd6dP+CdH1+TjytEU9vNFDbfbraW3S4j821kZcB4ySMj1XIIz7VHGhBktXxk/Mv1H+NW/FWuXniPW5tUvlijZwEigiXbFBEowkaDsqjgVAGb7NEUQNNnaCeSAK9eF7a7nnu19CGNWQDj97IMKv90epqtrMqpGLSM7n2lEA7k9T9Kn1O4a0Ktbwl5rgkKc8L61Dp1tFAzTSFppSOWbqfb2FMRJDamK2ij6EAAD1pNZ0qZTCk0gt50Accjof4WqO7lvjcQvD5LqSd8bNhj7j6VP4U0yS6u7izlhlkWaR327/AJiuM/0ralG3vN2N8PTVWSh1bSX/AAxlf2ddxgxslkm5suuMcfSrNjatHeRyXDQeQE2MkZxnOM11OqaD/bdw17rWoRQt5JVGWExqSuP3ZyfvAY5rmLaOO1nt0FtI0No5nRjnGcZI9+gFdVOpKrFpP8v80ddXBzoztJ6X02/FX7anQrH4WjlTfY3LKrK3lkjlc8/nVnWr3T7q4gisbSWGzjTCK53Y79TnHsKl1Kyvte0mDxvFMmnIcQGBwd0ig4JU+5zwfTrVG7tXt5YxtZy0YkYLldp9CD1rKlBV3pLVXuvPsenXp1XGVOCXK0nflSuvs93rbbyJYYYntbjE0T/LtyOSMc9aydSkm0xbTWrSUJdopMZKg7PXg/WtnRv7Nj8yO7upLWNkPmSs4CkjgDGOnNZmvafqLWFsZjDcJPGRBGrdv9rAyK661WHNyRW9tO/UrEr9yqlJa26dNVb89DJhs7W5vri5u496eYvmNtHygjPFd74cszq2ku0Ul600l6IY/IgEhYbRjI4A4HXpWb4d0SS8t45LOYLMJEW6Ugfu/UgHrxXZ6b4r0f4daXq1rcyy3d3JcLJBHswXJQdcdBn05ry8dXkoJUdZ6aF4DCvDwVeq7Qe787Ps/L7zQ0SOHQPC0d34umfV/C6zpDZWFxb5uIblXO7aONqrgkjJDdK868VapqGsajcajf6nLqAkD/Z3cAbI9/ChRwv0HStizk8Zal4qtNW1PQpDJfwtKluyhAkfIDY/gPHGeTWd4wFyiwRzeSI1gcRLEjIFG/kFWAIP515+HhGM25NOT7dP66vqcmLhCphp1FdJPRWfda6vs9tbHP6dI0F/HMgy8bhl+o5Fbmr2V9ruqrDfsFlS2MkCyW+PMbIJRVHUgk46nisC14uV57jpU9/f382s3E17NKbeJCIXkch4yRwe23Jr0IQk3eLs0cOCqxjSlGd7NrS+nXct6h4Ou7J765vA8UMCmRJXO1ZicfKoPOee/oaiuJpVSBobh5YljWJypwFXPCnHXp+lSR3VjcRw2i2809/bxGW5DOCQo+Ytgn0P5Vvafa6hqun3smnaWJYPs6l2Z1XbjJ3Ad+K05pKi3Vnp+R6UcLSnCSpNpNdOZ6720S20T3MCDTNTmkW6htJ5og5KFYzg4PPNWtZmm8Q2Qij04smI0LqCxygIxnHfcDWjpXiC40pdLtXuI4tOmkfzy0YLKN3JB696W+vLXT7SKDwjM12TKzzjymfYMDHUccg1g8RVlOKnrbb/AIJVGlT9ik6rtZcy0bu0muVbtajfC7alb6eY7Xw/qGoxq4/eQeYFVgu3adoxXMXejatcahJqf2C7S3d2jRRZthGIxtzjrXqXwp8eaV4dsm0TWEnt5bi5MrXBA8uMEc7u45Hoetekf8LI8E5z/wAJLa/+Pf4V5lbMMRQqyUaV79R06FLFYaEJ10kujSVvyZ8tWthdWd88N24EsSPGYzDsZDjofT6V3hstO8S2UV1dXGpW1zaQLatH5W7cyrnP4k1heMLi1ufHGsXdjdJdW81xJLFKgIDAjPepbeLS9R8R2O6b7R9svkEsallxGcAgn1z6V3zk6kFUlo7HHl7hTlUg0pJtKzdr72fy8jHazuMLbSKsMkbtvEzBNvT1pl/bLalI1uoLnrloSSB7VevNKuptXvNM06zmuJIruRUijBZgoqHV9D1fR4oW1TT57QTEmPzAAWx1qlUi7K+rPPnS5YytB6Pft+hnVs25tb3VLR5LSe4gaUqbeE4kfjouO+axq3/BFnf6hrlhb6XPFBepc+ZDJKCVBAzzj6U5ytBmeHcnOMEr3aNjVtb1zTPE009jZXem3OpWRsZILxPMeaKQbCPmHfAx6EU7wF8MfEPjDV9U0e0a2sLrStq3kd4xVkYkjGADzkV1EOlW1z4t0bXfGmu22t6fLO9mzafGwMUiqzR7dnJIfHAH1rK1v4f/ABAFwfEOtajb6cNUusPdXepLEzkt8rSBT6YJ9O+K4IVlyJRaTtv/AMPudmNpS9vJzTd3fp19NPuPV5Ph78QbHwBPph8aaQ9lYWEsSRW+mI8jIqk+X5rcg9R7V84Q6X9qsVv2vbK1gVVU+axypxwMAHrzj6V6/wCDvC2uabpc40v4w6X9itpM3lnp9yZAFlYK7fOACSCTyD0rgdc0W20+/wDEHhu31K1eG3uxHBcyzKPMWNmw3y8HKkdO9GFbi5LmT9FYdClGrUScej0v1SujJl8Gy3dvNDHd21xcoFdYQcF0ZQQy5rib7SLu1meMo25DhkYYZT7iu7ns7zUdd06DQ2ea9Fqq70YoCyA5ILY4xirPiex8VXFpbNrGiSLKZPJgkRQGduSQVHUkDj6V1qqou0mjpxWDoyhJ0oNOPVXlF/Po9fNHlphmU4aGQH/dNS2VvJJcpmNtgOWJHGK6We1u7dFa4tpoVY4UyRlc/TPWos1smmeI4tOzCiaSJOZJokwozubGKKq3KFbySaSPfD5SggLkk/SrhFSuBMLi1PS6gP8AwMUqzW7IWW5hZR1IfgVTaa2AH+gSeo/ddKbdSQyWkscdm46cbNoPI9K09j5AX9bV49RW4Sa3X9yqssrEcZ60qsrKGVgynoQeDTNcZY9WWWWNmjFqBwued3pTLW4hnBEIYBexUrilOLcU7AialpO9KTk5J5rHSwwpl9vNqwhuI42jZdxL7dvHQ/nUijLAds1RXcVvCy8NcgkFchl21pSSvcXUZZG6+2xFtRgdS4+UTZJ9ulKkjws0cc9j94lQZjnk/SiIwNdWrW8G0ecNx8vGOKSzlht7cecpVyzHIjJONx9q3k79PkB0nhmx8QXNmkuh291cOqMkr2mXwrHpn3qu+n6sbmSzayvXmgJDxeWzGM98jtXbfAjxFovh7RblNXvhbGbaY9yMd2C2eg967DxN8U9FsLaJ9CMWpzu+JFIaMKuOucc89q8bEYmvHEShCnddz3qGCwtTCRqVa/K9brfr0W/Y8qspfEGlaRqOlrpNykOrLEshktnDfI25dh9c1nNpOr5LNpeoEnkk279fU8V3up/F7XLmFE0+wtrKQPkuWMuR6YI4+tZj/FPxgyshurXBGD/o4qofWrc3s0r+f/AOepSwC09rJpbe7/mziQOcVJpt29lq9pfrH5n2eZZNufSo2dUR2Y4Pb8adKtraRx3F9eJboCGC55b2x3rtXoeXCbhJSXQ9S1OC1uNEuJDqut2tuxTzra7clMMwOMkdPcHtVO81TTtH0iTTdFl3SIp8lifMUEnJye9cBdeOZNWv4baQ3ckUuVjd12RkgdAtTalYTzaK1z9vtXRxtZFfDoTxgr3rCjQUPiZ9NLOpOU5YSFny7ve3Wyvp8u1yC9t7OSY3N0puZfvFFOEz1ziqk97eSwrDa+XZHPKLgtt/oetQvFN5imKTyzHGqh85DEdQRV3TtIv9ZExi02WSSBd7yQ/wr65rs51FXbPmoxnUl7qu2S6dJPqTxC3glneYZCIPmyP4hjoeM03V5Lu78iF/3sZnXkLjaAec/lRolxNp2q2FxBcbDC3zSH7oHckDk8V03i0aQb+LUNJuVlM+6W62E7RwMDHbnPvUOtKM7LZnbTpuWFnUjOzT1V909rd9dzm76/i8lreHPnNOfMY8cdAAfT1o06UzwMsoPlwE/MuMpk/meccVWMwLEb1z1xxWjoN/pFnPPLq2m/2kphKwRef5SiTPDMRyR14GKtzio6Q1MIVveV9rWCe6ZJZGjjhWYxmJ3T+L1IHbI4JqpYXV5p8xk2qwliZSG4DqwxyO/qPpXUWviDSja6laJY+To7WpaGyeMTOblsAN53DKFOSCSePl5zWDYSqpAnwFkXLtjczKB90Z6Anv2rKEnJSUomyk5TT5refb+u/3luBtMt9OkiS4MzJteVXO1ZCe8Z6qV7k9RmsEzrqCBrRlSXcSsb4AuAOCRUF5d21y11GtuRYrxIUJJznovcgd6fBp02oQSGL9/HGvnRSwDDRp6/hVJcq94wrVXWaiktNrf1f+vUrB1CmPymeBT+8gI/eQn1X2qw4WOxBbFzukzlgEOCO+e+KtQWd1eW6XE8bCeIH/AEmNDtdQe5/KorxWEG1oBKRJyjHGOOvNPm1sc7i1ujNXZ5IaWMXChQFAIIBzzznjtW8GSO5ikYbkCLlVkKnGOmR0rFMTMTJ9mLgk/u3wuM4/wrpmtdNWyt7q8u50aUFfLhjViu0DGckdc/pRVka0YSlK8baa6/8ABM2WQzTHdOHYDgNIWKr2qJWRn2K6liSvB7jrUOv2Zi1dobORpf3ET+aJdg5GdvGehNQ6Uo85V2uhWR8gnIGT1Prmkopq5NRSjJqW5oSx+Y8YhKRKvLuW3En29KRLezZjMsgEjsxUBhtyV5/TmqnnNJfpGF2pESeh54PWpLCPy1UtjLIAR23Y61poo3b1FzXd2SWYiWJI4ZY5AF+XDZyBTzNeMxilljaMYEUaLyPcnufaqCRPHq0bQIkcMMbBgBjLMf8A62a7DQWs7C0s7i5EMks9zucty0cYBAP51p7WUqfImzuwdOWI/d8/Kuva11+p6H8A9B8L3q3st3Zi61iylGftAyqoRwyoehzkEnPNdj49jj8Na5aePIndEjCWeoQxx582JjgN7Fe34V5To3iAeHvHFp4ihiljspT5N5uGPMQ8FgOvHB/CvTPil420GLwNcLY3mnanJfoYoofMJ3KThmwOeOvOORXy2PwtenjUmm1L8uqPo4+xoUKlJtKUHdPv2fn2PDvHWoaVq3iu+1LRbaW2tLh/M2SAA7z944HQE8496z4NttAbmQgOR8mew9abZwrcOBggrjd6NW74N0WHxJ4jezvJTDBFGzGNTh2xxgfzNe17tGnd7I+VpUquMrKMVrJ+iuzjXuJG+b7VZsxJOSx/CpbkukqustsN0S53uR+XtW5438Pv4d1WSzCidCnmQSMu3ePT6jpWHI8bfZ5HVSsiBBxnB9K6Y1VVSlHqZ16VSjUlTqK0luRiS4+959ljp948mpYCkk8TefAX39EkPI/rURltCgYR7gOgCU+2ltjPFth2sSMfJjBqntexkEkzBm23Fpjtuc5/GpNPllhkSSKS2JfmZVclSPUe9NjW3dmUQqNrYO5MZP8AWpkjjjwY0UduMcVDkkrWES6hYLcn7VZMI7hRzgZ49CO49qy7ebyY3ijt2WQNvmh3E7R/ejHce1akPnLuliBZlBIA6sPp3pbm2i1JFZcwXSfMMHBB9QaqN+W8th8rtcpDy50W5t2XftPly4zjP+elMsrqWzZlhtwJS+6aPd8sgxy0Y/pUJWa3uwjBY7hj8yniOc+391v51o6XZy6zd2tva2rPdSSbYY3wrB/TJ6Upe4rvYaTk7LcdcRxX1g1zYosquufLcY5rKtLxoT5d0zMnUk/eX39gegWuw0/wt4okvoIYdHvI5JZGiUyRlUyv3txPQD1rI1PTo7qaTyWjiu4mKsR8y5HG4dj7GppVqbvHcqdGpBXlFoyJ4Lu7uWicIVGGUkZijHbj+Jvr0q0LK28mWJpHYyOruwGOV6fTpXUeAfCba9eGxQzwWMCky3CjOG9OepNej+KbXwx4R8J3Ecel2srXA8tIpDl5Se5PXA68VyV8fGFRU4q7PUweTVcRQliJyUYK+r6nhcOm+XdLMtxE+GLEGMK3PuKl1CO/Vg0DMUEWNq4JLE9cH2q/pmn3epTvBZReZIsbSlcgYVRknn0qBm+c7ScZrq9pdnkuLSUraMoWSCTUSrwKhhX7wUpn146YzWvp1nPqmpRWdvjzJWwC3QD1PtUAmcKVyCD6ir/h/VZtG1JL6Abl+7LGf4lPUUqkm1oa4ZUnVj7Z2jfX0Or1nwNFDoinT2eW+hBZyT/rh3AHbHauC6Egr9QeMGvWn8X6Clss32zLNF5gjCnd/u+zV5hrN6uo6nPerbpbiVt3lp0H/wBf1rmoym78x9DxDhsBT5J4WSvs0tfn/W/3lTt9elJSj8xRjgfoa6D5gKKSloAKKKKQBWBewlL94Y+jkYA9+1b9ZSyR/b7m6bOYvuHHy56cmmgYmiRsJZm6FRtII71qBOePxqnpalbRWPLyMXbNXhwtBIH0H/66KKKQJBU8KESLGuPNPU9kH+NRD5On3v5VLANtvLIOC3yA+g70yh3FxOsa5ESnA9/erkMY83zGGNowi/3R6/jVS2by0kmx8qrhffmrDtttZufnI3N+NMRSuGE0zMG74GfSoipXqKSnAsv480hiUnQ+1P8AlK5Ixzjik2E524b6UAVtPJNqpYknLdTnuatRDLhc43cZxVTTdv2X5FKje/B/3jVmrT5Z3Kg7NMktztnG7oTtP0NbGhzJbadeeZ5uYXDL5bYIOCASPSsOpbo/vA3QugJ/KlGVnc3w2IeHqe0iu4upXdxqEpluZPnK7QVGNo9qpwCSGSOAIGiKlSw42ntkU+SRY13MT1wABkk0kE0czN5bElGwwIwQaLvqYTnKpJyk7tklDcD3opDyy1BkLjHHpxVjTP8Aj/h6feHXp1qAnk4/OprCTy7yJ2YgKwJIIBHPrTTs7mlF2qRfmXLQB/7TQIUfyy2PvYAYZH8qZCy+TPHdM6zFVEShQAcetXbu0MniySF2ljW6kLD7MNxKMMjb6iqnjAt/wktqrK4KQxoS8ZUnCYzg9KunNuVl2Z6tSEqcJS/lbj67/wCZSu7m81K+t7ieGCMRRGELEw2hQMDvWQbWWWObdCgJg8sYuF5G4HrVix2kxbflHz/KG4NZ6Nt839zCM2gYjaOu8Cujla93+t35nmVJynJyk9WW1tZjbyyeTGzmdZAvnjGcev8ASniCeacNc20IR0MUjCcHCn271VYp5ckCxRCMXqxlQvbH86PLhMTRG3j2fbRHjHbbRa/9f8EzLOnWRW4+z3qDYSrFlmXduXoQOuSKlNkzyXcNvPG6MwnhORlZB149CKo4UyxMbaJZxmLec/LIoyn4EfypDJtd7i1gjjlKrcR4XBbafnU+4OaG22VfS1i/pIW3S0ka2RvL38sNwA3dCDXUS2VmJYLnUzdfZ2XevkRgGXn7ozwB79q5S+8tUgnWRzAzNdIyn7oxnafbJIrrbLXr3VtOggu5g97BIJgML8iEcDI6/lUtykuRK6b+Z6OBdOcJU5q70aXd9Vv1RfvNFtb3QGn0vT5Iyg83JHzADqGJ68elcaK9YUTeIvBd5caSbg63auu6GIBcZ4IX1BUmvKGUqzKwIZSQQexrhhW9pKSta2h153ClzU50lo1ulZP5dH3QlLn2GaKBjI3cDIz9K1PCLbi2uL2GO1t7gRsEVkB3OWx8xX6npV1v+EZW32lNX+0Y7smAant45NJ1+e90hmu7SyCyPIMZ8tsZ/njIrDnKNcSNHu2FyV3dcZ4zUbnoS/cJ80U5Nvpp6r53J7WTbHGt59pexLsdkb4BfHUZ4yMio7NGkuFSN1RmO1WdsKCTgZPaoc+/FTGFltDIcBSwznv7CrSb2OS7nZWvYknj82SRQUM6Eq4Vsq+O6nvVWrthpt3cy4SOSMiEzqdhJZR3UDrzSSxM8rQygRXKHEgGDu9fxpJpkzozS5mrJlOgIzEMoPB/WuhsPDI1GcGzvlNqAWkldP8AVccA+/t2rDlTyZZohMrhWKB1Pyt7/StIaTt1Oipgq2HSnUWjvZ6O/wDwBmVYFkO5MnkdjUewRj5GI3HIPvQNyL5YYp827A9aUSpuVJFwWPbof8DW0oOD9x/1+qOdx5dhJVm2qQzI/wB4Hsf/AK1RxIkrMHtzEw6uvQ/59KsscNtZcEdMelNYjHoo9f51PtYqPu7ico20BdqqVXJz3NIetVzcTOcWtpJN6MTtB/rU8MWouw32iRoerGT7tYybk7szd3qOHX1PoKt3Mv2OzWPOG2lmPoO9RwyW8OWjdZ5Bxlfuqay9Sla7mW1V9zOcykfwr6UgLemySXNlL5wC8mSIei96j07ULa8gka1beAdpJGKmhbynRlHC9vb0qO20q3spZBZxkLMd+Sck57U+gEOrCMxwyS2rToMg+WDvU47EVpG+uBKtvbxmJLaFPLmjyGbIGQT+n510cqaB4XttPtdc02XUtTvv3rW6SmM28eOM+564PSuM1XUTPqzxxrHb2k0hjKxk4R26AegHFVRqOpFpLTud9SnLDQ5eZcztdLdddfwNyHWdTae3+1yvdRROGEcvIJAwM/hWeGH2971osud2E3fKCTnp7ViWNnJeQyhd4uYS3mkuzBCvO7HYcVsRyLLGs8bhlcA7h0PrjNWr0leLMpYis0nJ31666/M3WvbdtMsorOedCPmmE2VTeDx8pJGf55pmq38msX72l+0QhKbTJGNqnHIP4niptGu4NMsp5J7MXLTKYlbeo8snknBB9ua5e7khSwh0iXzfMjla485W5YEY2k+nBrfCwnH3lD0fqeqsROFJSf2uiTtpol81dnV+HJEg121zJ+6ZxGSCOh4zn8qu+Mke10mG0WWWNYr9rdnTJYBhlCSOQME81gWcc2I2haMyltwycBf84FWdU1261a4uVuoVs4iyg7TkOyg4b9TVVqUnUhOL20f36fmddLEwp4R05fE3Zem+/T7I7w3IbXXktba+ZL2YFWO7IdRxgA8E962LSPTl+J1veW93BJHp9rI8olTzy8oHzY7GQZz+FcDox0+2ubltTDMLQM8DjcWAfvgEZwfU4rbfT49FsrRkMlzaXuLgszcnn5l3dj/jXLiIxnfpdfec1DF/7OrxTUZX3eny6Xe7O3h+I50bWNQurGN7/wC2NG7iaUlQ6ZBYE9mG30xiuf8AGXi688XTLcXdrb2xt4SqrDnBy2STnvWf5kN7dfYLO3W3sZZldmA3NEp/vN2A/wAmo7y1htrKOSLd++idmJ6fLIVGPwFcMMNRhNSS1OfGV8RVhJc94buysr36dbXaKEWVkDkHA64rqLvTrHxVJ50EkUN1coEuEkbcSIwCjKPzFcf5n+kGMFs7QwGfem6gb1Xt5ba5eCII28gcdfWuynCTl7rs+5yYHFexbjKPNF7rb8enX7zqpfDVxp8v9rSXFrFfyRtbyxZBXyym3sepAFXvhXd21jrktvqE0C272Dqk0z4EeV+6CT3zg/SuXtb+zur7S7qG2m2wvmfbl1mxjgg+386peJLeLUdUvZo5ks0uJspEz52oPRR0OadTDurB0pPf+tj0qmKpU5Rq0N09rt3utXql89N9juj4Ysbn4ctrWp6pNHafaBG1sIQysd2AQetcDLeW+iX1ydIkiSE42SecyPJjkbl575rvvsV7rPg+z0eS8jg0yJ3YxI53Stnq/wBMcVhal4Yk0FbjUotPtJtMhtkcOTiVpGx9Tis8N7rftHu3ZfkOtgq8qVOpTp2SS967vtr10XyMqeWa/aO7Kl3mjDsQOMnrUYgk3bfkB9N4qj4ouGmWGRS0Uclu7+WrHAPb61Utsi+cxqXf/SMADJJwOK39kmr3PBlrJ3dzfgt3SUhmjB2njeM8ipreO/0XU7W8ktHDwSLKiupAbByKo6Npt0zRatNCkIjUW8iMCsgc842+gxXr/wAU2MfgyWZQN6OhUkdK5MRUjCpGnHVM9jB5Y61GrXUnF00mvPf/ACOV+H2vw2vjqTWtRJgjuZJC4RS3zOOFAHJ5xW98dL6K9g0qE2OoWtwGd0N3btFvjOBkZ6815hp86zWZvYzsG9GZF4aNgcnn9RXqt/8AE7w4urXOpaPoOpS3d1PDLK97cqy7Yzyig5KhhnI6Z5xXJiMO4V41Ixu0rf195NDHSlhZ4ecklJ38/wCtDgvEfhLWfD1ja3uqJbpDdErEYZ0lyQATnaSB1FTfD+2t7vXoLe5EvlSE8rIUOcHoRzVnxZ4us9Z8P2mhab4dt9HtLS4kuEEdw0jMz/e3ZH+cVmeCrh7fxHaSIhdhIMIDjJJxjJ6da6Ic7oy9orPX+upzYd0IYqDWsbr81fp+h0enaknh+41DTRdXNlJY6xHdWM0Yz9lAzuYE99pHY5xTl0nVdX0jy9Ru3mit72SdFklLI3mYZmUcKC4Iyc9TTPiBNnWb23utIS3ufKTLuwZsYzkEdeOPwqppsPimbQZrZIomtLxFJeeRAxULgbeeBhfTtUOm1TjUWnNr/wAMe66NGOIdOUHNJO1k+7sn+Hp+B0ml6HpMV3JD5Gnxr8hiwqyPkg5Ukk+lLp8NveeK7/TbNvsht4FGfKjG51IyRkYwVb2rivCWm32pNd2+mXi20iospDE4kAJHUdMZP51c8BWcOua9PZ6nFLdExOwCSlGLKOOfwxWdSDipNy2RrDMOeNFU6PLzSdnfR7q10rrfsdN4obTdH8ZaB5uqTtbhZPtFz9o+ZARj+AfLVPxvq3h1tIxomrahdan50dxBI0sjlAMghSfunHPrWP4Xh0q3s7y/1O3VltZik6eQXaHccKC2cdc9u1YOh6imm6r9qaNpowGULnkg9OtFPDRck3Ju349TDEY52XPypVX5txVkr9O3rdHafFnXtH1bw/pYt9QhkuoXDSrkjblOQSe+a8y+2W5cxx753C7tsaHBH1PFWNfmiumubn7OWWSYOsfmbSCT61mrFErqs9lLGHBAP2knoM/0ruw2GhSp8qZ4eYYuWLxEqkvTTrbS4+7uL1baSbC2wAGEBy/XqTTrm4uG1Fbdbl4g1uG3dgaqhYUhMo0uQKU3Z88nOat3a28twVazMr+Qpx5mOPSu3RLbv28vM4hRHe4BOqPnPPyjBpl1JeW8EsyXkkuASFIGB+Heq32a2PytosgAOf8AXUksNvGjO+lyRoDy32nApLR/8Bf5juzb1VZ3u0K3DxxmEZCHnd61VjhmWQM95cSgfwMRg1o6lzOv+4Kq5K9DXOpdHsCt1EpaUKGHDc980Fgv3eT61Di0DTRr+G9KkvLtJ5I820bfvOMk+owOa5yeeZo7zbcFAl1tUmTbhcdM4NXreOaaXZbpI8mC2EznA5JqrOieSyrCW3OHbY+0k+uauk1extOUHSjGMbPW777fkVrOSZryEG+3fOMr9ozkemNtOtDc3Nv5rX1wp3MPkI7MasaZbwvc5kWSDYpdS85YMw6Lj1NRWebe6YxWZjIBA/f5ByfSuhJc3L/l/mZxhqr7HV+F/Dh1rS5pTqflLaLlpJELbhySTj0xVDUbG0sbmFo7s6hYsRunhUoGP8SgnuBj86dBNqcdkLK1lWCzmO66BOHcDOBn055qewjV7Sa2S4RoYczsrngEcZHvXLOEvaS9dv8Agnf+4nCNOnT9/W787+trW3KWvaRaT6zY6xo7eVbSQANbtKS0LgkHI6fMMUyRrGG5EM8wecruEQ64q5p0t40hlNqpjx8pf5VHvnvWfq0cc+rfbZodk6DCrk4XPf6kV0xVRYfl5vd7f1uFdSnRdV+7d7Wstt1/kiK6WOe5LbcLgKF7AVza+F9d8QavNKlq8Ss5AyC3A4GAOf5Cuij+9ycDPWvQ7fxTp+kt9mjCTWsdqnlNEMM8n8W6uKcnHZE5fhKFeT9vU5Ir7/60OMHgq10KD+0NUv8AffRoBDA8u5x+A6CqDHcxY9TXT6Xqum6l4obUvELbY1GYk2ZTjoGI9O3qateKtGttUtW8R+H8S27f6+BFwyEdTj+Y/GpjVcZLm/4B11cBCtTdbCWtH7N7yaX2mv0scjbGBbmM3SPJAGHmKjbWK9wD2NfQehSaXdaRDJpZhktGjEY2gdAMbW9wOOa+eBXQ+C/E174ennW2t1uVnUARvIQqtn72B7cVz43DOtFOL1RpkGa08DVaqr3ZdeqNP4keF7TR9Shm0+aNIbok/ZieYsdSP9muXurkG3aO3QsegBOAw9qs63qs2pX09xdytLLKcuw6AdlHooqlcQlUVPmVpF+Q/wB0etelhMLJUlKU1dHHi40sRWnWoJRj0X9dzJM9sj77izjVd2xpEO4Rn/a7gU9xHkRvZ2pkIyg38MPUVBKJUuvLnKw3Z4WUj93cD0cdjTIF2v5XkMURstbMfnhb+8h7r7Vvzyi3f9f8zzrtPU0ba6aOOWN0ihgiX94FfOB1xUBuLm4dGEv2aDI8tV5kcZ4z6CnTW0MVt9laaNi5LuZM5duvOPSkUgRmQT2omlbaHAbkY6D0o5JVPet+Y3zS1EcXBmi2PFFd4y9vn5HXPUHse9XNK83T715YSqR7tyoowD65+vQj0rGV0wEN9aDY++Moj5U59fzq1fGTffoGcqFSVMdB3wPyrGcehCbi00dXrN+9rLDewamixtkW9m77/KjIwVYfdx1GOuMZqK5hs59P+02l0yrGVV45mAkViOvHDLn05Fc5ey24uDI1ush8tDKTkkI3BI9Ku6ffvHpE+iSqkvlzLLHIfvKMcEexGAfpWHsnGKaO2WJVZy9ot1pvv+l/uHSeYjFXJB+tS3OoWNqkkd0wE0ioIic8Eio0dWTy5clf4W7r/wDWpmoRW/2yNZELOwXZzwSB1rWj8W1/xOalNxlorl2SzlW2+0ecSp52gdKp734+Zs/WpxeXCRNbYwrZOwsOR7Vr+DDpqagxuVBu8Yt1kP7ssfU+ta4um4Wly20O36rGvWp04+5fe/f+tjM0u1lv7xLWKULnlmJ7D09a29ebRNLg8n7Ik9wF6Ek492/wrP19LFNaRdDlkkm3Zcxj5A/+x7VRu7DUEaYtFunC7yGf7xIz1rOmpSVoxuzqp3wsJ0qdNTne3Nuvl5mPd3L3Vhcyae+J4iVYMv8AEB0/EV0/w80iTxBooubh2tpFG3a0ZDMezDP8JrivDd7rc2t+c9ptgViHXZhUYc556nivUZ7lp1i1CK4liLReXIqttXYeoHoQaugqvvKm9WrfIrI6NOc5TqK9um10+t/I577Jfz3dx9vukjSBijFzlsjtisxo8SFU+bJwCO9aOpae1nblnuFkZmPGecevvVaxylubmRORkRjOc+9FfmaXNut9TgxycZKM01Lrd3fkWljjhspR5gDxYZxz8xPbI716l8MPDx0nSft90n+nXoDNu6onZfqeprkPht4Wl1a+XVtQjb7BG29ORiaQHoR6CvTfEur2+h6PPqNxzsGI0/vuei14mYYnntQp/M+r4ewEaVP65XVkk7frL7tEcL8adQsney0wIHu4iZXkB5jUj7v49fwrzNp4reFd0LpG2TuK7tpzVm/u7i+vpr26k3zzOXc+5/pVGKCZZQ32glBIflbJBQ9VPvnoa7sLSVKmoNnyuZ4367iZVrWvt6dB3mT7/JeYjeMxyp3H+NOTzUniLXM7gkDaAMfU+lQxROYGjDY8qfMe4fw+lW0++v1FdErLY4C5f6be6dBBNc3UcwuQWQJxtHofzqsfMWJJCxw2cc01pHJ5bOPWje3+RU3WptUlTcm4RsvW5JJMwEO35Wj+YN65xU+sWeow6bBq7LGxuSRGocBgQOCfaqRJJya1/Cunxatq0NpdXISFctsLYL/7K+5pOpJLc3wqlXl7HdyslrZJ938jO2x6laJDeqon2j5hwCfas2eO9t7iOGSVxIpxBLk4f/Zf+jV3mr+CbhNQDafIn2NsszSNgxAckH19qxb99Ne6NvbTSz2/8Eki7WB9Pf60QqpjxeW4jB39sra29fNd0X5fHfjC+0k6dcalJ5TwCGRQBux7v1z2J9KydL06/v7hbXS7WW4lJwxjHC/U9AKr3qvE+wLtj/hx0Ne2/DiGzt/ClnDbSWju6eZKbds7mJ6t3z2/CuLEVI4WF4R3O7KsHPNsRyVqjtFer9EcRbza98OtUUTILqwuMbtpIikOOx/hcfqK5LxHrF7rmqyX98+XbhE7Rr2UD0r0f4s+JLe2tjoUUUF1LMp+0LIMiIfwkY6N3rypSDgOcf7WM4FGEXOvazjaT69x51bD1HhKNRumtbdn2v1/Q3/CUklnp2tagsE7BbXyBLGwAjZzj5snkEA9M1zorqNWOiaf4aaz0jWbq9ku5leVCnloqhejDuc5wa5VXDSOgByuM/jXRR97mlY83FLkUKd72XRpq7d+nyPT/h34F0PXfDC6lfS3TzySOuI32iPacY6c1gfEbwnD4XvIVtrxp4LlCUWT/WKVIznHGOeK9R+FRtf+EGsI7SZJTGD5+3+GQncQffkV598brvzvFiWwbi2tUXHoWJY/0ry8PXqzxco301PpcwwOFo5TCqornajqu73/AFOBpaKK9c+QCgdfUd6XtSUEtgR+XY0lL/L0o/l2NA0xKWiobq5ht1Bkbk9FHU0AM1GcQWzHOHYbU9c1Q8txBDYLkO53y+wqMXiSXpuLiMsqg+WoP3T2q/pcbuHvJjmSU9famBdACgbfpQTmg0AEnikKwDk4HJpfu9OT3P8AhQTgYX8T60AE/T1pjEAycCrax7oIY92E+Z3YelVjgL1wD7cmrchC6YoU5ydufxzQA6Ii4iK4CxiQYHoo5pqS+dBcll9xj0otm8vTpX75OKZaszQzqxJGzIzTEVgqsRhsfXiiTO4kggdqbShmXocUhitxhfQc/WgcIT6nFBbJyy5PqODSvjC4zjHegCt9kurchEliRD8+HU5OTn8qkjiunG0PCz7T91WPP09MVcvrqW6nDz4d0RYwx/uqMCtHw9Z3sk8VxYTwwTtvUFmPCgfMfYYpym92dFKiqtZQhdr8fuv+pzoivlJV7m2+mwgirF6swMRWaFQIACW6Fv8ACuqNld63JPao0F7ImJBPGdiR569gWzgcdK5e+UNKIZId6iHJz0yO1OMuZlYnCyo2l9l7O3bfuvubKTrLMVU3Fpw2QVJ3Aj0qwqESLL5kJMijzCCeWHpVZfLS3huobSFC2VPyk7W6c4NKNzRPGqIskD7lCL1B64ya6fY9L6f1/wAA57Fs9aF++T6dKSJ1dNynIoHyv7GuRpp2ZmLWjokmkJ9oGqrOTIgSFolB8sk8vjPOPSs40UmrmlGp7KalZP12Og1C6+x2ohW4tL9JUJt7tCRLGeBz3GBxtPFZetzw3+qW11DiOOGJI9r8k7VxniqdFEPddzetjZ1U47LTT089+vUitbXy5IyZIzt39M96rJaxrvVXtQPLEYGWyPmyB/Orw68UrRrwcKM89K6FW/mObm7lIRbraSQT2RZplfdk7cgfzqNvlhG+604SGbzAcnGcdfrV9oYWTyzGhjznBUYBpi2tsgIS3jXP3vlHNL2iFcqIqTl45bqxLy42mNiDvH3TSMPLTdJLbGWKYOVhBz8x2tkH14q1NCPKbyUjWXB2NtHB7VUSZ52QrDbo9xGPmePPzKfmB/HkVUWpASGJf7Nxu4tLl8DPVCBuH5GobS5ms54bmFxm2JhmIPHlnlG9x2q1E0s8QdY1/dXrK+xcArt5J/lUe0QXJjjjE84GD8u2NYzyAfX2q1Kz3Ki2mmnY9R8C69pWn6rZXkvmPYXcGy9TcSAT0c4649KreMr6z8QXEGl6Fp9rp+g2cjfZpjEVknYj5jzyc+n4muNW7ljVljVcE5G7+H1xXd/D/UdLdjLqC2rz2a+ZAbk/uht9fofzFceJoUoT+sXu+3n3/wCCfR4atDGTVGckk/lr1V+ie/r2OAu7a4tJTFcwSxMD0dSM/wCNQ133xA+JV14q0WPSG0q1tI1cNLIjby5U8bMgbVrgyPlBH4/Ws6MpyjecbP1ueFiY0oVGqUrr0N7wzZQalBLax6tLZagylQrtiOZOyVnw2cFtri2WqyGOGOUpO0R3YA64xVHAGD3o3E9c9avl1epbxMHCC5Pej56Nea/yNvWpodX1Vf7NsUgt4kEcSgYJUdGeshjNazlJsMUcnZJyuT7UkM0kOfKkePOM4PXFQzRmRgfOZT3BGcn1NaxUOVRCriFVftPtt69vkjotT8V6hfaLDpu1YdvEkkZwXUH5VHoB/SsS0jEtwqsWC9WIOCB61CI8LtaXcfUrin2W63ujcecGZcNENvAYEYJz1GM040oU1dP5alVMTPEVIyryvay+SNrzL7Tz9neYxG4QM8YbHmpngMP4WI/Q1jagI1kIti4j83o6gHHpVqK8H2q4ubtIryaVWAaVj8rH+LHfFRELdRiOVk80fdbP3vrToyUZpsVWrF2UX7t9F1S/4O9kUkj3qIG38cq+eR9fapQq7NrkyHvjgU9lKEx4w38VVxLJNKYbGHz3B+Zs4RfqadStJuyOWU2St/CTwF4/Cq8h+03KWMPzsxzKR0VRVn+z5JDtvLzJxkxwLjj6mpoVghh8m1jEKE4Yjlm/GsSBzyeV+6tu33n7n6VXZnflmZvrzTJrks7RQbUUfKXIyM+g9ainkZY2k85xl1R2Vvuj+la+yl1K5WLcWMErfMpBPUqcZ+tTLbx20YWMKo9BUFoy73SOZ5kC5yWyFOfWrChmbCgk1M6bjLlQcjvZD40/if7taegG1mv7eO6VfIWQBgzEAKe5I9DzVK0iimldLq7FuFXIJGcn0ptlHO822BTvIwOPf+VS4PY3pwlTlGdr67enRo6fxyi3Oora2drHLqDqZpZNwdiduAA3+6M4+lcGtkG0+NY8XDs4ck5Bz6/n2rtofDuoS6XLqWYleEsrqjEOuDg9OPwzVzxX4Ws7z4X6ZrWjAW93bzbr0xuzuexJ9MEA4xgZ60qOLp0EoNXu7X7Hr4qjWxE51Z0+V25reWm3nvcraTqd1p/h9k/sqBbmGMm5kcbA6vwMrwW/GqEelwvZabJp8zSy3LlHgZQrK+RgD/ZORg006y+o6w6a0shtY4FhY2xIaRQMgliTuOT3rU1GyuNS0u416JDbWNqFihQtl3IwMcfXJPrUy5oPlejf3X6DqNYik6cXz8qsls0lq5abaK2t7sh8b6PLo+m2az2klneTtlWLAllXht2CcdRXOX0E2l6vHb6hMFNrJtuUUgiTPIGfpV3xRd2cnk2+k3st0kKLgXDlhGxOXUZ6VliS7vrwTXirKruTMzLudscA/XGK7KDqOKU2vktfxuc+MqQddqCXS1rNfPTv+BYtdSibUJprPBjRA6I65GQwHIrvfhh4e07VJZfFGqS2W2O723MUy/u2XbxkdAckY7da8/t7WW2juVnt443Iyu1NvyE5APvWhpOv6hpelX+mWrRfZr4ATB03Hj09OKxzJVJpxhpe33EYfEwo174iOm9vO2mha+IWlaRZeKLz+zry0ura4DMBCOIlYn93noce1SabayWlnDpk+NRtljS5hkln8mJQRySPrxjPaujgh8J29nbahcSG+unRch28wqcZxtHAxXNXWsWa6ncfZbLztoaSDzomYRL1KqPu9cnvXLTcnFRV3bud1ahRwk3VlOPvdFrZb6rVa/nbU1FH2i1eNd9xbD70dsPs9qv+87cvWVqC7obaySSKTyoigdCSrMz5wMgeuM1z934h1DUI5Td/a42+UxlI2JjweQQRjB9hXVXV9HNfacxhhaGBUyFXYjAuCehyK1lRlTXMzGtXp4ilJp22XnZv8Nr7vysU7jwXrEF8TPpskdyACc9Rx6ZrI1TT0WaBb6YJFA5SWLn53zwPzr0L4s3Gl3msvcQXYubloo0WW2m+SMAEknHXriuW1zRIo47G0N3FvkVZXbeCsZzkDI+gzUYarKUYylo2ZYzL6dObjR1ta7uursui1+bMy58M+I5Gfz2ygyRF8yqF5xwPp+lVIrJtMmNrI9rDPuPmqAQc9q7FdW1Lzp1utRsnAiLKyIOW9OfrWLNGLu6vbi6ZJ5iQ4kibarNjsPSvQws6imuZ2329DetgaFPldCTT13t2fY9F0HXdN8K+ENN1fWPDU7xB5Fi1DKbGZ2bgAnrgEcjtWb46+IXh3VtOhntbSa2ncxoJnkGxow24pge/fFdBp/iLw9Y/CPTpNWlgvBZXBD2KQpLKT5jAERt1wGznpisMeNPB+u3dpp1h4eltJPPEn2i40+GFFUA5XIHfNfPUVeo6jpybTet9PuZ3U683CFFVkk1HovQ8t8SSWt1LFcfarSNJVcrv3HKk84xR4fktbXxNBdrdWsnkT+cETcHwGBPXjtSfEKN/7bH7kSoHcEQx/IRvHA2jA4rKsYn/ALZlaK1khXy3AG04Bx1yRXup88PU+Yq3jVlrqn+p2mvXSan4k1HWYm8uK7nkmRWOWXPPP0qnc+I73VbN9Pn8QfaYnBOxySMgHnp2qbTNPgbwlHqjXDG8aRomgJGVXBGSOuc96wI44zexRNFMzojLu8ohQCOfasY06fw2+H9Daq61J/FbnV3Z737/AORf8IW9ws0txaTWt2tsqrOqxllyB8pYHr3pHlZ7p5JCiuzEsFAUA/QdKseH7y00Bn22Es7Tt8jKG4IBGG9iK1ptWjGhHS3sGM9y37p1CkIOpXOMmtKsJXTt/wAMbKhRdKKdSzs3bfVbfevU562/fNsh/eMwICpySfatXRbW7t9ShlmhmtVDr+9kiYKvzDnpXoPgyzhtvh9pEzWccVyNaClzGA+Nx4zjNaHxGupIvDZmjOHjnR0J55GcV50sWpVXCMdLtHqUcij9WlipT+FKVrfO25i+L/F1m+q3C2tu+oCaFUDhCm0gEHqMnr2rL0jTfH8PhYX1vod2dDiiLG5MGAYxuJIY845Ner/BXx54YttWnj1PX7WG3Gi27edfRrH5V2XYzIhKjcAWBHX610Fx8QPCWm2bQ6XfXupW+mi3vLyXS9IDwFPm3FieFV9w57EHFcbrTpfuo072tuY4nMq2Iqe0VSy1tbTRv5/mz5sgbW/B+qRzXNrNY3EkQZEuoSoaNxw2D1HTn2qbw5dtpWtjUo9SgikDMZJPLLouc5yB1Bz2ra/aN+I1v8QvsF9oWmzabLYRNGzXcifOpbPHYY9/WvKPDN1ejU2F9qttNGYm/dJIGJIGegGK9SilUp/vI2b3PNhinSaindRd1q9Hp2PTvE+valPcXOiXOo2rWMsIkUw26RpIcblBx0/nXPqmmBXO12yFCAZJGV5J45+bimJJ9llS4ESOq7W+U5AySVzjp1/SonvC0EcTDcYwcN3IznFbU6VOj7q/I66+JhKblU1etr3dl0WvzMzWVaS6voVcW8HlxyRBx9zBGTgUXrWl7qRubW4ijgLOYoznj5MEfnk0Xcjz3dyViYsLYqZBkYPYenaoGWRpbB9jZCuWIGdp2d66Lq+n9aHmVJpuVtm7laM+db/ZRqVoYhHgABs8VavF8uYzJeQROIUXLAnjPWqssjTWbWq203m+XzJ5WMmrEm+G8MrQySILdFwq554rTp9/byMuhGJLnzQn9qWRP93acmmyu0y+XLqNgynqPmGatG6jB5s7nP8A1xNRXMyyQMsdvcJI3RvJPBzWcW7/AA/kBtaj/rl6/cHT0quq88/kan1LP2hf9wVXGQcjNcrAVuA3oTjim4/EVHcXHkbYzFM2Rn5Iyw5pFkkeQRx207OQpOE4GR69OKrkdroehrWGrzWVi9tDDCGZw3m7fmK90Pqp9K0vDMNrPps8k9xa2jw30Mgkkj3cYOVAGTg/lWM1qkERmupCFH8KDJNVrjUHWy3Wds9uTIE3PHubB/ix/jWfsnLbQ66ONnCUXP3kk0kdPPfQ/Z7y0Gn2gSSSTy7jHz4aTcMegxxXNxtptnE97aLEcvteeQnqT0z+FUbW63TxoXupnaQbmlRsfh2FGnhhbyw/MdkjHlSBnJxj/Gt6dLkvYzq1515Xn0WhpXVxHc6YTHcbZZFbyWBwuR3IxzW54E/syRbm6u5tPCIgKS3JJC887V/iNcd9lkaDTIZcqwEoc5yRn3/GtHTrGG28nT1bepbasjt93J6k/jW1eMp0rc1kn/n0OnCV506kallo9ntd3/r/ACOw1fxZp6TbtOs/t1wvC3N2oCKP9iMcfnXK6zqN1qd695eyK87gBiqhRgDAGB7Vf1nw/JpsDXH9oWF1ErBT5UoLZPtWI/JxXnwjHdFZlicXOfJiNOtun/B9Xc6HwZq2j6Ul0dV0wXrPsMPyK20jOevTrWf4gv49S1Se8htvs8Uz7lTg44Axn8OlL4f086jf+SR+6VSZG9B2/HNdrb6bZxaeli0KSxKMfMOp7n61rTw/NJzPQwOBxWYYVU7qMFtpq3+fU85rd8EasNJ12F57qSCykbbcBRkEdsj69+tWdW8NPATcacfMVTuML8nj09fpXOyhnuHHlhGLH5FGMH0FKpS0cZHnToYnLK8ZyVpJ6dn8z0f4naBpX2NdYtZIra5chViUfLcfQDvjv09a81luItk1nY3cH2tR+8Jydvt9K2tUuNX1OBDPcPNKkPkrLkDy1A6D3965KZrfSXFxdXU5Rl2Zb5st1zx3qaFCdOmlNjzavDE1/bU6fJF/j3f/AAxoww3T3LqXgaIr+7Vc7uBzmrqedqAiurRfNt0jC7l5GR1Oaz7O9W6s0ntslCSyEjByOK1/DupQ6fpj28tuVZjnZHjavHSuunNRlZOy0+//AIcywfsnPknK0Xu/Tb8Sne+RcxNFJGrg8dap2kAjkQzN53lZ8l2HzID2J7irlyyNGir95Sc8etMgMfmDzgSmOQKqvVnWqLma1tqZVpOrUXM101/z9CoyX2TtkssZ4yGqMQ34CjzLL5Tkffq/OYzKfJBCds1HWDbi2jCS5W1crql8owr2IHoN1STQySNcZuEKSRhVBz8pxg9q6rwV4atteW4ea+aIwkDykXk5HBye2aw7uBrO7+xzxGGeBykzEk5OeuPpWaqpysdM8FVhRhXkvdlt8v66mc1vMsqtE1sw8lY337snH0psdrJGkRinhZ0ygdgT+7zkDjqRVtTtfdjI9PUVFb28dpCtvDny0+7k5ODzWnM+W5y8ulybhfunJ7HsKsxSQGM5hLBFyVJ6Z4OD+tUyaltsl2XpuQjmoUmhxk47FaOPy7mW4eZ5pJSAu8D5AOiitvw/4c1XXJzHa25SJTiSWQYRP8T7CqGlX0mm38V9AsTSxnIEqBlPHpWuPFuozLPFfSSTW87h3hhbyQT35AyAe+KirOrJ6HZhfqrkpYmT9F/n/wABnT6to2jJoD2elXdmdT0kLNJMCE3HuCffHrxxWFrC39zpx1COGOExoMruyxBwc/TnP0rA1K4s7iVWsbE2abMPGJS4LZ65P4VYTVZ4sDT7f7PH5QSSPJkWQ92OehqsLOdHqz1J5nRnKUbcsbW92+ttnqk9FvqrjtA+0j5rmJ1837hK4zj0puqrPbN5aswiPzKM9KhGqXQjhjyMREEHHJ+tMuL66uF2ytuGcj5Rx9K9Gri6bhaGj6fPdHJUxdD2Hs6baa2+e6J9PME8c8VyjvKwDRzZyVx1Bz2NV7qcM3lx7ViThQBUyyRWqxrJGxLsDKo4O3uBW8/iDw5GjLDpPYgHylFcKk+5jhqUMQr1Kqhbvu/uM3w54i1XQ5/M0+bMbf6y3fmNj647fUVautfvvEF9YQ69KhtYWYnA2A57nHfoK5oMv94fnVmKS3EK5xvzzxRh8LTq1btpPuwwuKrWVJ1PcWtm9HqtDr2h8NbdsYs/fms27t9GeYJAsBPmqpCt271k2D2jRzJcFFyPlY9fwrptOXwpJPEk0lsEA+YszLnjvXZJxpRvoz36dWOMSSjTj+Bs2PhLw7cWEMjw/vGUEslwev51HqfgvQ7eymuY/tKGKNnH73IyBxUg0nwbMcR3FsCeyXhGP1rmfG9tZaXLappV1I6yoxk/f+YODwK8dNyno2ehjoYfD4aVSeHptLrF69v5US6X4XtLy4SJ5p03KWJGOuK0m8AWhb5NSuFHvGprBsYpRDFLHe3EblQflfGKtS3mrQQvKmsXZKqTgtnNerXwVafv01ZWOOjTwSpXq4a/XR/8FGXo2jf2nrDabHceU4DEOy5BA655rePw/v0cNFqlvlTlTsYEGqfgjTLzUZ7jUbS++x3EBCh9m/cWHPWut+x+K4/u61Zyf79sOP0ry5zknZMzynK6FbDqpVoSlduzTW3/AIEvyKM9r4zjtxB/aWnv8u3dtO4jpySK5DWvDt5pNkt1dSwEM4TahJOT+FdPq+p+JbK6FvK1jMwUHcqEdfxqhdprOviGzupLaOItv+RfukCumnQq8nNy6G+Y4ahiIuEY1HUWi5non95zEFwuzybgboz0PpWjpWral4fS8XT2QR3kXltJt+ZfQg9Qav6j4T+xaZPdm8WRok3bdhAP61zaTtgR7QV7KvX8KmUVJWkj5athsVl1Rc65ZW01+XQjkkeWRpZXaSRzlmY5JPqTT4oJZPuIT7nirS24jBkuJNqdh0J+tRy3jY2wKI19e9M4btsfHYlR+9kUA9hSm1tVPzT4/EVSZixyxJPuaE67eoPUUAatjJc2bltN1W4tmPXypSM/lUd+uoXl291eXBuppAA8jt8zYHFZwAX7wyfT/GnrPMowsjAegpcsb3tqVzz5eW+nYWS3ljHzISPUCou9WUvp167W+opxuoJP9dbgn1FMm5Uoq3ssZPuyPGfQ0GyZhmKZHFBLKlH8vSp2tLhf+Wefoc1GYpR1icf8BNAFe7mWC3eXrgfLnue1c67PI5kkYsx6k1qXi388pVbKcwdNpQ/N70yLRbySYKI2VOuWGDj6UxlXT7Y3NwF/gHLn2roOAoVeFHSprTSzBF5YKxr3JOSanCWUP3pPMb8/0pDK8MDyfN91O7N0qQfZwdkaPOfyFEtxExz5bSem84A/AU03U2NqbYx6IMUATqs2OLWEfVcfqaTbxiRLTHcBsVTZmY5Zix9zSUXCxfNpFIoCtsPbDbqJIJFs2h+8yuCuO9U14i3DqrYB9M1Ys5G8mf5iWC7hnmmIH3R6YFYFSX5Bptn/AKmcDGWXAycZqc3AFtFJKgfeTkCkxZ3AOD5Zx06YoApPHIn30Ye+KZV42txGMwy7h6ZxUMjMp/0i3X642n8xSGQAZOPWhz83t2qVfIJyrOhxxuGR+lJ5DAbsh0HdDmgC/wCINNh0u5itY7pZ5lT/AEjHRXz0H4U3Q544Lol2cbonj/d9SWGB+GetJq+q3GrC3NxtMsKbS2PmfnOSafodjb3aTTTanBZvDgxrIfvmp6ane1GeMvhVpur6dPN/rqdP4Z0mbR9QMOosI5Jwoj8uX7/JBGO/Y+1cRqJkS7EUdwEOzAUqDnHU1NfX13eXZurm4kebPDZxt+npUNyql4pMZbygAacLxd2PGYulUpxo0YtRi3a++ttyJWKO8LndHI2AiKBt9+Kia3khkV4XjlCfdJbace/0FPn83rDsVzwXI5xTx055NdEp2V099zz2yGCWN7qbyXVkyM4z1/lU7AUiqqj5VCj2GKcD8nY81lOSk7ol6jV7j0p2PWmncDkH8KU/oagQHb/eA+tBKj0+pNVbqGF5o3nQOn3SuCSfTp0qJk09YZZba0+1GM7TGrFsH0xWiirIdi/uB6FfwNBZcBcj86zbY6fM3ly2BtpGOAHUqW+hqPVWktZsNDpyw/dhMpbcRiqVNXsFjWB9CKdnIPrjms2zjsLiBGCxCRs8wORkjrj86ktJLc3Uf2WRijW5cqwOTg4z+lJwXRhYuVFdQiZEG4oyOHRh1B/+uKdbzLPAkwUqHGcZ6VJgY64rPVMDPBxFL7aih/Nas2e9Y3hkyTE2Ax7qeR/hUy2sJgmYhyWmSX738QHFKMetazmmh3DrjtUtsyiTY3Mbja2f51EFz0OfpT40IkXr1rIdzo/B3hpNel1GxPnpdRQCW2m6QDBywkbHGR0NW/GWm+HZNTs9N8HR3F3NHGY7kx5kWRh0IPc9ckcVk6ZqE06nT7q8uLWxnkQ3Kwnh1HGSvcjrXSXCzfDvxxbXls0lzpN2g2MOTJEcZX/eBwR68Vx1eaNVtSvvZdH/AF2PYoQpVKFuX3bpSl1Sb0svzfyOBkGxyJAVOSCPQ00giuz1bQr7xZ4kv9Q0jSJdPtH+Y/avk3PjnA9T6DpXGsHjkaKVSkikqQRjBHUGt6dRTXn27Hn4nCVKDu17rbs7b2AetW7TT9QuYXmtbOaaIEhmVMj1xVXPBBqWC5ubZ0a3uJoipypRiMH1+ta3a2MqLgp3qXt5biyx3FtKqTLJbs38LrggevNRTosb7VbcMdafd3Nxdy+ddTyTy4A3yNk49KiRgoYbc5GB7Vp7TmjyyNJ1ISbitujf+R3VjrXhCL4fvYzafvvSMPEfvvL2kD9h/LGK4Veme9FLjn2rmp0lC9nuXi8ZPEKCkkuVW0VvvJAVvA9pIzhlQEyL6E/dJqfG0C1t4/IiTjaOCaq6WQ2mS3GcfaJjk/7I4H6CrYuY4tkckqo7/cLAHA9D7Gt4xctjlirsjV4cvH84TafnQdW7fhWdukjDJI4PB3yA42+gArVnuB/aMcP2Y5MWAi8Lx7jr61nSMBPIq27l4zxESBvH97/61dEYJR12/r+vzOicIqOmq7kKKVKPcAsxGI0xwP8Aab3qQSTKQC0ByPm+TqPpUKyRrKzJA8jSH5sTg8/j+NLJtU7ltc8kkmYCto8t7y/T/Mzi1uyzKJlBECxJEpBb93wPfIp9sVaFjcMqyZATYOCM+tJeXrG2exb5oOC0ZkAHbk1XimXCwi2KxKcKwkBFZqF7c36f5le6mvT+uv8AXYbBcXc04WGCJAJNrAtk1vvpV1aaW2reaqBiYCq/e2k85/ECsrUri2ijaOSI/OoOxASWwfvCnafc3d/IzNbTlBgrhiSw7k+lChe1tP6+86MP7OMrNXb26Wf5s29I1S6gms3ge4u5riOWO7spmO1nbgFSPYCrXh+6juIJ7G91q407TyxM8CHCyOp2sp98euelQeGfC/kXC6xeakYGiYSRN1wcnAyeB+vWrXiCHR5Jmn0OKdlMzPcXDqWjkkJBDZPGTyCAMcVw1FTU+TX7v6+R6bpVaVKNat0fwt7ppJ7O/S7vZFCGCK4u5bCxSK5U3JW3dc+ZjPGRjlSPT3rrp9etbaHTvC8UEMo8xIpSsu35skMHBHGScj6VV+FmlanqWvzXWkw6feXkMbP9luLtLeSQsCB5YPXGDx71oTeH/GuseKnvNA8FzaPc2qul1JeKiR+YTyzO+FJ9Otc+JrRlUUXtFd+pphMZTo0nVg7SbSsl9m99Omvmzy7WtOjh8SNZ3FoyjzTHJJvP7vDYOQPbmrGkxR2Uht7V/Kja6aN23bsJgfvPpz+ldD8SLbXtN8QXH9q6DPp95cxLmIsGEwICs6MOCD14rmNK0yGG6m3brVViKb5pPvB+GGD7d69fCYjnpx7+v/BPOhyxruNJX1dnqtPvXT0NSdhc2088l0skofyhHkAlBjD/AEpj2VrB4fttXuJmiMzMBBIuCMEjr7kD86oLZWtvFMrKfKEPlgq3zMuc8fj3qO/mtZ7G0heGSVQGIiWbBjIPAP1zmirTUpOXb0/zMqk4Sc5Sjd277PTXfUxru8mnnM3msjE8BZ5AB9AF4rY8NXFxNepG0xaNVAKl2bccjnkCqU62G6WJdPnlVAGJW5PJ9K0dMkjgtXuIbGaJUjaRWLEgkDJGfXipkk4v+v1OOn8Vzs/iRYuq21nYWa2+9jI0trkOAONpPpXIQrciO9ibzUlClRlySG6fhXS6Hf3XiTS5NUutZitmgYIkcrLl8gNx07nH4VmTrDFeXL+cHDN80o6MCeWA9M5rlp+7Dl69T2c4hCrJYinFpS2vy/kn+ZreA7O002wfUtSlS7jtkO9XfewPALFT1GTgDr3HSs3wM0t94uaFmCJNebVV0DhFYE4weKqaxeRNNJHFtu4wAgeP92HUdDj296i0zU47OaW+0+GWO5t5QSVxuL47Z46VrPDNU5yv7z9NPxv+BlKtTpOlBLSDu9rvXXZ+Wh3ng7WNNmutSuNa07TY7OykjaQpBuG3dtY4zyMc4Fd7F4e8Pn4Tapq82j21vcNHdSW000Ox1UuxiIz0424/CvE9N0+O/S2lMc0K3jsjF+itu6HHHNem6loviPUPD11a3vjW5uLS2gJez6Aoo+UMB2+XjPpXjYyjyOL57Xa7/oelSWJxFLmlRvZPX3eut+nQ4OPUrCbw/LpSWBOpbSEnAGd27I569OKq33hTxRY27Xup6df2lnCC00zcqi+pAPSo7iSKG0jmEq71ONgAGMnqT3rvIPFV/d6crXXj3T7XzFIaIwKSoPH9OK9TGRlQUJ046Pe9/wALXeupj7CnilD2q1jFWtypNed2v8zyyzElxquk6ba3zvHcq4E5z8wHQkV2CaULHwdb3hV7m4vL9A7swIiCsVCgdcN3qjGthPr8t82rWa3UUjNb3DrtSbOcsuOAD/WoJoY4Ybi6a9hcpNHkRvuDHBO5fYfSqnFVYq2j3/H5eRjhqMKdKU3C7fNrdaL0u+z+/c3vGdqlvp1w8enxWxS7McciRkF02ZBz9f5V5/o11df2tp9pPIz+c37wFvfpWte6sb3Uz5kzz5jLhi5AOB/dq2unwS6I3izzAJo51iEQIznjB44rSMfq9OUZvf8APXz/ABJxs44vETnRjZJbabK93v8Alc6j4kwrpt0bNNO0u2t5GMsTwKwnCL/e7YJ9PSvP9AmubrUR5pZZZ5Q8KMPljwcCtLxBrk+sajbJqkrSz3KheoURoO/HQZNR6SqC/iigDxkyBQ5OVBB4NRgsO6eHfOru39PcyxFSGKxMqtOL5ei0Nq68Ua9aQmwkureSC1ujKi+UBl1PUd8ZqPU/Emsa1o8iXkcAtSchkjwSw96TxxpOtG6t7vUGgaOJWji8vABZuvvk4qhH9uXRGiazAtEzmf8A2vSkqVCXvpLb8TtxdWvGpVpOU1Hl2d7v130/DzOt/Zu0TStf+KFvY6zYWt9arayzeVcPgblxtIH8RB7emT2r61j8J+G4dOurC10aytILqIQziCIIXQHIUkdh2FfC/hDxJceD/Edl4mtVheawcuqyk7DlSuDjnHNeuWP7VV99nu/tPhu3uJnx9kNuZAiHA4cYyw6njHWvGx+DxFaopU9jyMNVpwjaRzv7Wmg29r8Sr1pViis9Rsop1WIhSu35Tkfw8rXieg2tna6rBJbWhZw+0t5rPgMMZ4AFeifFP4hX3xI8R2+qyeHzpvlWptjtLHIGSGJb3OK4aM4kjZ2i+8Cd94T354FexgqMoUYqotbHNUac247EyX2oASLNatggKVVQi/KeOSeasPPttPPPlK5wAGfjJ7ZFZl3HAl3LFJ9mz5zYZ4ncnJ6dAM10fgbTrO61eWzu4luwwZxG6EKrqhIbapzjjpXRWcbOckXSpyxFWML6t21LieI7CbQoNKjt7cXEOySRk/5aSLnOfUY/rVvxXbWt1DHqFrq2lRrHbl0tLIYZ84+VjnkjPX2rG8Z2cNh4uWO3h8mETDagG0AMgI4rJurWy0+aFrWIXBZCTsnwEJ4289+TWUKUZ2nDQ9CriaiVSlVipW93ta10ttypI9wtoJvtFyH8nccyHaCeKsAyT6hJE11OgEMbDa+Oo5qsq2cUMzS2MqR+Xz+/3ZGelXbuMGJ3GnySwtGoLLKASMDjHWuprt+nkeUk2Pa1Zjxe3IGMcSVDdxyWlq8q3k7NxgM+e9U3FvEdrafLH6ZusZrS0rS7e7jaZrW4g2kFTI5w1Sk46t6fL/MEmyfXBcJeGZ2mjshAAZFOAHz/ADqjFFdXakWDXj54815MIPfnrW5q2owQL9ikia4ZgJPJCjb7Ek8VnrqlxcSBZLV7eKMFjtlHQD2qV8KaQ5cunKW7y0+wrFeXkl5IjfJFGina5A5+tVptQvPkbatpDvA2qN7nJ6E9qivdVfUbcrcJMVQxBUEm0fMOOneq8Dm0fd9idAzKpJuN3U4/rQox6/p/mVP2fN7rdiGZpvNk3apGDuP/AC3fjn6VIZJRp423ZkLXKqWjkY4BHTJphVHeQxWU7KHYZN1tBOccCpD5Z06eMRSJslUEGXcc8HrT3aX+RkXFhumkhaGSR0jlBlJf+HH61ThSaaBpnurlDuf5RJxweKvorecjiRQAcFc8tTppDpjSWVnF9ot5VBd8rhSc5Azz37UlflT6/LzN/ZppSen9O2hBZXC3FnpyyLMZJgwVlmKgEHqwxzV2eNra4WKVg21vm2nIIzVSE2E9jZyvHcRPtkEKxkbR/vf/AFqsLCGjHkKQiLzubJoqWktve/4e5SV4LS8v01vck1KS3e43WyhY8emKqJktwCSeBTwqu+1nCLg8kE9uBx60tq6x3EcjhiquGIU4PFc0pc8mzOUvaT5npdnfeHtOGnacsbAec/zSn39PwrRrK0TWo9SluFKrGEYbMnkqfX3zWqeM54A612wtbQ/T8DKg6EfYP3Vp9xl+JdR/s+wIjb/SJfkjA6j1NcTu+yyxRtHK8sxwzqOIh6k1a1jWLefxDF5shIlcxWq47DvW9a6JHq2mWlxDGi3RuDG+XKo6Lnrjvx1rkqVVzXex8fjKlTNsXKNLVQ2XfVJ/f+RhqIQcRyMPLU4bJwxNZRRZARNFkBsBWUHcfUCuk8X6da2BhEdotuWMiFVlZxuXHOT9ayNIvfsN7HcGJZQgIKkfqPQ10yqUq0FOTt5L+tDjxlKMaypVmo2etr7O36Ekui3tvpn26SJY4wR+76MAe+O1UAMnABJ7ACr2rard6k/75tsYOVjXoP8AE1o+B9Nv7nWrW9gsmmt4JgZHJ2qPx7kdcVxVJRjqjB4eliMTGlhU7Oyvu/N2QumeENd1GFpxbrbptyvnHaXPsP8AGsaezuobqa1khcSwkiRQM7cda92P515v8VLRre+guondYrofvEGdpkUYDfXH8q5KWIc5WZ9FnHDtHBYVVqbba3+f/BOKoRWd1RAWZiAAO5p0Uckok8td2xS7c9AO9OuPJ87NuX8vAI3dQcc/rXXc+P5dLsuW8mpaK4ubecW00geJgrDemDggjsaoyySTSNLLI0kjHLMxySfc0x33OWZizHqTyTT4oZpjiNTj1pJFzqNrlTfKulxhIHWr2l6RqWpsBZWu5T/Gzqi/mTT49KaO3N5MkrQqdpZVO3J6DPrV3SYYL21t7y32pZHcLh5MIYCp5GD17HjrQ9tGa4bDyqTS5W/nbTvs9C1qPg2XStJmvtU1S1idRhIIf3js56D2rmNK86a6dpLZ44Yz8rP/AB+vHaprvULtIpnhWKWQZ2ZB+b+tT2V1P9jSW+2JK/RYwePfmlCMo/E7k4qpSnJeyhyped7/AD/yIfs+y6RWDGIsMsq5+XPNeheLrbwzD4cuW06209rgqojEYBbk/XIrhby5mjZVjYbSuc4zmq/2y4/vj/vkUp0+Zp32OjB4/wCrUqlPkUuZbvp6HT+MZrW58O6NFa+W8yJ+9VFG5TtA+b8aueDtT0bTbdll+3QBo9ssMieYkrEcsMDj0x6Vxn2u4/56Y/AVZsZ2kkQSM8jFwoRRy2emBV08KqkXG9ranXQzKtLF+3gop2S18lYr3NtORK1vANxlygY4GzPP6UaRaTpEkl1GVkAyVLZO70zVye31O1uha3kc1vIQTh0xx6ioLl76efytPyREpaUhNx2jqfbFXpZao8mpTmp8slZ9iteW2ptMksKoxaQeYGbov+z9K6638SaibhGvbWCSKO1aJY40T5pMYEjZHODzWFdQyxaBYaiLhy11LKhHYBcY/maz/tFx/wA9n/OsZKNTdG0K9fBy912vZ/qjrbnV7eezlEmmwtcCyjSNmt4yPtAPzucdiK5W4iuJp3la2VCxyVjUKo+g7VGbi4AyJn/OlF1cY/1zUQhGOxGIxlTEW53sILeXcA0bAEgE46V3n/CN+DJAGGoFOBnFzjn8RXNPLAvhqK5WZTfNOVYFhkLz/DWaL6YdQh/CnON9nY7MPXhgdKlONTmSevT+up2v/CF+G5flh1h93tMjVzXjDQ4NCv4raC4eVZI9+XABHOO1UftvPzQRmpFuftMqx/ZGmkY4UD5mNTGEk9ZFYrHYXEUuSnh1GWmqb/IoDI6Mw/Gl3yYx5r49M1aM9oThrXBo8yxP/LFx+P8A9etbs8pSaNDwxY69eRzto10YQjASAS7Mnt9a1Tp3jyMkrczvj0uFOaxNP1Q2AdbK6urYOcsEPBq+nifUVAxq1xx/eQH+lZOMr6WPbweMwUKMY1JVFL+61b5Izb+71xnM17NOWT5Szjp7VP8AaPEljALxo54YsACRoxjnpRdX8d3E8c06MrnLfLgmpLvWpriBLea8kmjTAVGOF46V0zm1aMJOxjLFwi5ONWd7aa9fPUjk1bXNQt2t7i6IgcYfKAZFU2khtBthUvJ6morieaYnlVX0Vql0iRLfU7Sa4fZEkysxA3YAPYVk9EcEq1TEVF7WbfS7d7FaSS4DlpVkyeodDjH0pN8J6xsP91q9D8Z+JtGvPD1zbWV1HcTSlVC7GGBnJPIFec1nTm5K7VjpzPCUsJVVOlUU1a91/wAOx+YP+mg/KgyIoIjXGf4mOTTKK0POuFFJRgegpBcWikwPSjFBItA46cUmPrRj3NAEqXE6/dlb8TmqF5r11HL5du6MB95iucn2qtqd8AGt4iSejt6ewrNQKzBcHn0NNDNuz1jVLqUKGiVR95glaBuZz1kP8qybW9s4YVRWYfVDU41C0Of36fiCKALbszH5nL+5pKri9tv+e8XP+1TzcQAA+dGVPfcOvpQUmS0VGJoj0kQ/8CFODCgB1FJkUUhkkWCrRkgZ5BPrU9kjLK6uMbkIHvVTIqexbFygB4ORj8KYh0pP2e3jwSNpOPxqI+WgOWJJGMYqS+yqxRjsgquBigCSOaSM/uvk+pzUyX8w4kjWQe3FVqKLhYuiSxm+/GYm+mP5Uq2gzvtrjn/PpVGgcHI4PtQFjqof+EJmhZfOv7ZwAQ7/AF6cDFYGrNaDUZhpskjWm790X64x/jmspZmluYQu5YnbAbru47+g/rT4VZHwJhLEcgEnJ3DqKuVNRk+V6HdisZGvFRVOMbdUrMsbm/vGpJcvBG/XblT/ADFRVLEdmRIreW454/WoOGxFRTpI2jIzyp+6w6Gm0gIpiEZXO9jyBGv8XufamaeykywCIRlDuCgk8H1z3pQYpLrbKjLOqkqFP+sUD+dQfaFRlDkIqn5IkOSD/tHvXaoXhy9SrF6gcDH5UdRuHQ0NnAriMxk0azRNExYK4wSpwce1ZssC2lpM0zeVaoCI4Ymxu9Cx6ljWr/WmXEUM6hJY1dQQcH1FXGVhozhFN/ZsSGES+ZiSSGaUkjjgI3Y960LTyp7OJTC/y/KPtCguCPXP86WePzlOeDnII6g1HNLHHCY7i5Ctj7w4IBOM1pKUZRVtymkMuoWW8t5o0jCQpJuC4HJAx/KqGgMDNacH57V+/wDtmtOG5jmmkt8N5kY5Y/x+tVNJa5N4FmCeWiELttTHjJ6A/wBKUXdMkfBDKNG8hl2yeWVxnvzipIYZkvi7DCG3jXrn5h1qp5WntgHT79t3rn/GrFykBaF/sN4/7oAbXxtHoeetU+3f+u4CStIINS2SMhWaE5BxgGp2+37jiW3YZ43Rnj8jUaPaJZX6i3lGxIjIjPyfTn2qKeFJCx/st2yc5NxjPvTa/rTsgHXkd6YZZJLsqgQnykUL29aYqxtqEDom2QXBDkt1G0U68tzJKGjsoXIRchp2DDjpxSMsy3VvPLb2ys0qqQGYke/XFNPTQDQR/LcMpAYHivUPAGqaXc6cG1acFtPXdAbh8xxJ/sg9CDx69KzLfXfDVnYWlvDYQyXBREMjRo2DxksfzrH8QNZSazcwQ+WInnYxumCmPbFcXs3XbpvTzPpcNTWWTjWp1Iz6Neqv+Fjtdb8eTW8IvrHSZJtPLGNbmdvL818cbB1K+pry/Vr6bU9Rnv7lY1lnbcwjXaufpVjXbm4b7NYNePPbWse2EN0XPWoNNsmuy7uZYreMEyTLEZAnHcCop4aOHbVtTlzTHYnHVvYyd0umlr9fl6vbUqjj34pVI/2hVzTo21C+s9La4225nIVsAbQ3VvyHSrGv2drZrHHapcMm4gXDMDHNjuvGa15tbHmfVZOk6q2Wnz/rqZZw1IKCeeKQcdCQaZyjgKivX2Wszd9hxU688F8D3okSLYVUhifvZ70AJpA8zQVjUfMgDDHenadeW+l+KotR1C1We1kCiBj8yRuOMle7YzgHiqtnM+mSKCS9r90nHKfX1Fak0KlC0aiWB+WQfzFV0aNaVSVOanHdGvcWDanHcanpNlKlghLEDrCe4H94DqQOlcddw3Ebsl5MWbdvhuBx+eK9L8MeJ9QksrLQLSwt5Zlb91KJBEHjXkp/vHp71gX2nTvbz3k6W0ZctNJax4/0ZCcA+nJz8voM1FDESjNwmtOmp6+Lw8KtONXDtu+slayT62/y/Q5K2kt8G5uzayPtIjlRdvzjufXrSQqt4+1Fs5jtJHykY/WtydNOFqQ+6CVUyr7Q8ch9h2rM1GYQWMUsHySqmJSUG1mJ6j2rvhUi7af19x57gopNtNeT/r8SrqEiLcyZWxYkAbZFIJ47mpreazi8pbpII1ILBYxn5s/Lj296S6uG8yf94i+WVLZhBwCP1pkF5seNpJkmXcRhIcEj0FOC5rL/AD/yMYb/AOZ03huz0tYhq+tah5oWZ1htV5ZQG5BGOh+tac39rW2lrcWNgYNPuJWW3kcLuYMcqP5gGsHwtrP2W4vrC4thPNdSssLScAIByM44FdstjN/wgs+h3l0HuIGbyIo1BBwC4+b0K7sdK4a86lGak+v5eR9NgY+0oXpaNRe2j5tNG33WyWxiaouj2mnW96mo/anjKu6XEo4Kt80e0ZAP+NX4PFej6hp+swWUkFjp0m1gs0bBzJjnYo46gcnGPSvOtTuYowsVvZxgBdh3AhMZznA5NaHh23tNavIrO6JEYhLvhdqFl9Aa6ZYKFRJyb9fmc1PMJ1Kns6MUubTrrut9+up0Fh4a8QazMLzRdNvrgxMF823jJ8t+o+YdO1dr8S9a1bxkNF8OX+rz6fcaZpqLcxaiGiE95nDknoeMEE9ea6/9nG5I0fWLVZR8tyj7e4BXGc/8B/Ssb4j+JLXxF5nhZbez1HVzeyLHfbAotYg2VVSPvnaDk9Pqa8CeIlPFOny/D17X6mNLBRjRhUvdy+z36WVtTN1HUfDl78ONR8Lyajbm90AQXGlz+YzGWZjiaNCScr0PGAK8p8T+IraW8KW8UCEIPOkd94U+uO59ula/iW1s9PnhtLO7aOWNj9oWW3wJumNoPQdee+K5SW+uI5J3k+yrHHKucxKSVOfT6V7OBouEW4ttPX9DDF1a0Jzp2ST3S12/y2ZLo0qNfyXdtfC5mYKeUyFOR3/pWfA3m6rPJH9g84b5Wby2yAOpra0+48vctw8TsPmPlwhfl/Csu81WSOWQw3VtGocpg2mT78967bpq7W/+S8jjk1yq+1/8h8OnyXJnW3hsDN5fmThgw3Lxz19auwyLFHcaTCAmIHfy1ztDYH+Iqvpuv2sLuNRmL/u2wIbfBLHhfw9auaTDrf8Ax86gYPs0iMqSLEANwxnnuKyqPlSQWSppx3669PMxbHS0UxXN1bmO3sYgxjTnzpMZ6d61tCuWuZL64uJCUJQ7VGQi8cL2NdBq2nz23haG9U+TcXVzHHblo8qEYHk9ju4+lZMTyRw3StHLEY14M0aqGPqAP4azupxcorQurhZ0UpSXZ/fsZWrzafPqEslvc2jREkKZo2V+PUKcflWp4Xs7HVZXt3RWtZJlOYnYb8L+Y5rMN1MzKg1CwDtjg246k1aW6uktLxt0EJimVUcx4XGOTW0ny2/r9DOFVRqqpKN1e9v0O2srGZtPNpbXjW9rFdS5UqGAC7SD6963vB3ii3k0DW5NWvme4u4F8qR4Qu87GG0be2ema8ebWruMhf7StADnOITj3+tbfhzWNHkt5bfURLPdMT9neJNkYwOh/OuOthI1Y2nt5evmj3MPmqc0oLl0e8nbbT0trb1LXjWwsYvCenXscsJmmlInWYllXGccDkGuLiWCSYRQ/wBnM75AAR88c+tdLrEOsrHJdKtvFZAAI74fc2e69R3rPeS8jhaUzQZCg/LbLx612x5oRXM2/wCttjycW+acW4cqsvnpv8xb1HtYNPuLho4o44tjquSMtyMfhTY9QguFby5SzLE2MjG0AV0ehXWkyaE82rIBdNGrQouODznArOuLPWrS2lvp7cCzKFonNvgHIJXnvWT5ftaP8/wFPCyVNVI6pq+mrWvXTQy9Nk3XsBZtzG0dsk5PSn6RbSSS2rM6vDHGWZtx7+3SpNJu55WjeSWJt9uz4EIGOPUfyqxa3UsWnRfaDGJ7gMUCoAAgGc4/z1pyckrf11OW7Rtv4u8PWOmWS21tZahcAtJK0qHcjgjgH0xx6Vzmk36fapESQEkS3HDZCc5A/WqY1CQBnW6tVGAMfZRmtKyungf/AEmGGVViaSTy0CbgO35U4Q9he27/AK7HXUxlWpyxdkkrLT0+fQ1JvFFtd6FFp7ASz28rXJYMT8vpU0dxJd2sep2qA2k4GyMcszD26GsyG9tNQ1a3h0+yNrDcxqVRgrsuSARnHNdHJ4furXVRai4RrMXIthKqgEOQD938azlVhFtWtfU7ubEYnmbXMlZXWmvTzta5jwSWjajdNOplliXDW5TaQ2MgY49qwrKNtTu5Y5Z2hQXBd8kptBU5UD2NegarpeiaJM0Wo3LzT8SZRCrFMHPQHniuSN5ZXk11EvnxoF81GYgFEJwBkckj3rSNdTbcVp3Ix2GqYeSjV5d9r6/NmaI5lNvDDBP5cUu7OeCD1yTTtQhYHbZWtvCMYxuC7fcVWlsZFLm1na9VSMsrkuhz3X0+lIqhNUuMhYyrsCT34zkVs1fd6f18zzHJvRk1750dzI8dzax+aFk+di2DtGcf41Jort9olvILpRKQEJgYjbjv2Iq5oVqNU17TrKVvKW4t/vKo+VgSKs+JNBudA1aS4MsUkawEx7G+dhnjK/hWEmnJw62N4YStKk8RFe6na/mZMk0zXSST3FtKmQ29pPmznGefyrNu2tVnmWSOxRkmcfvFYkj8DWtFAuqQSM0iNLkbmjAyB1x6A5q79idWmursxfZ1G4hYgWA9zWjXJbTcxnTd097mBpqwIHkW2s3wApFujE89OD2roJtMgmtUcFra7ZxvcHqg6LjNVrfWNPKTrbhbVtuIWZOXb3A6D61V1G/mErK91GhVUILRk49atQnpJK349uhUfdjzaa/18mPnuLDSbn7NDamS5jJVpZzjaevU9fwq1oNnceJLp3bUsxwfMwh+6vpkd+h5rFN9LIzNJfWzHsTbkn+VEeoXUcbGC6gLkjCRwFSwzQ4t9Nfn/kKlKmqic43j2v8AqaHiKTOoGAxwsDbg/Pnnn27VDoln9raRYLW2Zym0bWYAgnkZP0qbxDdSQ6mI/MiiTyFO54t3OelNt5bmWyikgljiYk7mEX3gOM+1ZqXLBX2M4OKknJaHVeBvDWla2/2HUCVuz5kjx2pLFo41+TGR1zXQv8OfDsap5dnraSNYPd75Y1CIyjIRz2bI6VxHhq2ub7XrLT2uhD9quEhWSNMMgY4z15r0fxV4CsfDs+nf2p4xvYrK7d43me3P7vCblG3Jzk8e1eNiqzjVSVRq/RXZ7eEnSnQb9gnbS97du/5nismxnYumln5iTl2z1+tWUktxYz7YYkRZlU7SQG4HNe1eHfhJ4X8RWb3uj+Knu4FkMbOunqPmABI5+orz/wAcaP8A8Iprd9o5uIZjBKipMYgobcuVyPWuujmNGtPkje69UebWwNahBVJrR9bp/kc+jA3MDDlT0NU57hZrtVl+wOVfCgu24c/zq1ZX8015CgltmUvsceVgk+1X5rjT7vU9PsNJlT7TI/l3KzwgDfn+E44HXrXbazSt/Wu5lCm6mkfL562LPhDTrfVEtZp7RRBGknRyNhJwPzpdejis76e1t12RfKAM5966vwz4b03UdS1W1ummZLOUJEUfbweucda4zXPsq6rcx2Jc2qSFYyzZOB3zXIsQpScY7/5nq4nDyw2BhzRSbk9b66XTW23zKXY0q96sX1jeWSwNd20kIuIhNCXGN6How9qrdgaSaeqPFkmnZjug4JrQ/tjUHsPsJm/dkYLfxY9M+lZwNORipyvWqTaNKdepST5JNX0ZzTzyS/EC0jY/JFKqxqOgGM/1r0fRNYudPu7RZbuNLBbos6Yyyg5yT3rCstv2yNjHHnPXYM9PWlmcx3jnajYfOCvB+tLRqzLwmJnhqiqQdn/wfy8jstQ1bw7qWr+ZfO8tna7pUAQ4nZlA2fgRmuHcq0jMq7VLEgegz0rS1nUobyGO3t7VIYkIYkDBJx/Ksyp5FB2TudmaYv6xV3T63Stf7+itZF7QLexutXgt9SuGt7ZyQ0ikDHHGSeg969d0u30nR9KH2NooLM/vPMaThsj7xJ6143p9y1nfQ3SxxymJwwSRcq3sRVjXNav9YlWS+mUqn+rjUbUQewrCrSdRrXQ7cnzajl1KUnC9Tp6evb0R3utePdOtd0emxNeyDjefljH49TXCzatLqWpRz65NcXVuGy8aPtwPRewrLBLHCKTVmKxkYbpmEa+9XCjGOxyY7OsVjZJ1HounT/g/Mt+IdWg1KWBbTTobOC3QpGqfeI/2j3qjDazzfw7R6nitvRdLt7qCaeGWPEJwdx5J/pUevpBDemOyuhLCUV1IYErkcg4712YfDe0korYiWExOIj9YqaKXp+C+VinFbW8QJb96w6+lWLCJtQ1SCwN3HZRS5HmsOFwM1BaqrTbTIqKyk5bv7VBOyq2CfmU9ua9CrhcNThKDlaStr/kP2GHpfxNbNfNdVodrf6rouneGJPDtrNPqgYN+9bCqjE5yD7Hn+tcHOu1++DyKmiW5upDHbxs74Jwo5wK1r1NFj0SFIMyznDSSchge4Pv2xXA44eCtSi/Nt7nRjKyx0edJRjBWV+q7LuYk7QR2n2p45CsQJKL1kI7CsvVdWaPSV1OKF5BKBsDDGz6+1ajylpA20YX7q9gPSnXskdwSrKHRlClccY9Kc3GrzVNFtoeVPlqKU72emhneGby4v9NX7dGUYt+7fGM++PSrrqyMVYYI61uaLoizbTeb4o35Ug4OB2I7ZFJ4kttPW4VbGaMvjHlqc4x2zWUqckrs6JZbWhh/bzsl26/cYdPglkt5knhkaOWNgyOvUEd6ZU9nGrMZJP8AVx8n3PpWZwptO6NrXvEGpahpVtDdeV5ygkEDBb3PocUvhbxTrenW0dtZW8E8EZ3NG0AJYE8gt1xXMyXktxdzqBjYRjvx+NXfs95HBFcNbyJDNkRyFcK59jWs6dJU1TnDz+9HoQx2I9r7bmfN1aettP8AgFjVbq/ltYre5txDAk0ssY2YwznJGe4rOrebw/M0nlyavpeEOJf9I5j/AL3B64B7VR1G00y3td9rqv2yZnACLEU2rjktnvnpisOaF7RIxOFrNupPT1avp+fyM+kX09KWkI5yODTPPFz8pGByc5opOQecfWl/OncLiVf0u9SzjmI86KcgeVPC2GHqp9iO/aqNBpNGlOrKnLmjuWtWuo72/kuo7dbdXx8gOcn1Pue9VaKKCak5Tk5S3YUUUUEBRRRQAlLRRTGFFKOOfyprsqLudgo9SaQhaKz7jVIkJWJTIfXoKhOrSY4hQfiaYzWorIGrSY/1KfmaX+1pP+eCf99GiwWNaisn+1pP+eCf99Gmvq0xHyxxr9cmiwWNis7UdQWMGK3bMnQsOi//AF6zp7u4myHlOP7o4FPsbOS5YHlYx1b/AAosFhLG0e6kxyEH3m/z3rcgt4bddsca59epp0UaQxiONcAU6gBpRD1VT+FIYYj1iT/vkU+igCI21uesEf8A3zQtvAoKiGPB6jb1qWigCBrO1I5t4yD7U37Da54hA+hNWR+B+tHYc9aBorfYbb+FGX6ORQLNAeJZx7eYas0GgZX+y4ORcXAP+/mp7KF0uYnNxIwDjhgOaO9TWw/fQj/aoANX8wXJdQHVQoKAc/UGoEKOu5SGHqDVu/ybiTAJ5A/SqZjXfvHyt3I7/Whgh2PrRj3NHzD0P1oB7Hg0gDHuaMH+9QSPUUbh60DK26FwlxcQmNiQ32i1PB+qntUv2TzLjzrWSOaIkSeWhwQx6t78U2ZFtbuNYwDbTJ+6fdxzziqphhLBYY1mmyRGT8pXaO59K3EaVpDNNMkDBVldsccAfnWjeXzQXgW1ZTDHH5SgjII7/rWNDdXEX+j5F7IMM+5sKg9AetWI76FAwaOe23LhiVDr9OPpSTa2N6Vd042jo77+hNHuWJmTDRj7yt3/AApjopTzYs7R95T1X/61CBZk/wBHmjlB5+RufypvmC3cBmVGPADfxe1Kbi7WVjKTi7WRWInF0shdI4VPHGWf2prypDh4bZGjdd5ycOfX8alv0VZ4braGiJ28/wDLM/5/nVdWPlWqqqx75HITJGV+n9KtO9iSxG0MZWFGJDrvQdsfXuakzVP7kbxniS3JkQeqHqBVlZFYjac5GQfUVM4uTugabHL9xaWhugI/EUgORWJJ0nhvwrPrmlyXltfW8colESxPx83HU/Q5AGc4NUPH/hC80SCKcvFcxuv7mdRgM2MsmOuCKboHmNNN5N1LBPFH9otwv3XkjOQCPpuxXV2uv6VrPhPU7fWrg/2nKXmj8xjjcBlNmeF9Md65pTq06nMndHvYajg8Rh+VrlqW0beja/V9v6fnOmTWsvMUYUqgX5uuCOOfTt+FWY4JUvpJi7FJFRVXB4wTz6d6yLiOO1uZXjuHh/d+YQsYLYLYIBJ9TmtFXeLU4h9pndJQxEbbdoxj8a7muqPCGm1bcSdQuTn0Apt8EXyla6vB8mP3aZzz1PHWrR71Hft5Qj/02GAFOki5J5604OUhpO1yCH7IbTUAWuW/cJ5hdfmwDwee9RSG3Ykr/aTZ4+TIHHpU1mkNz9tUX0MzyWwVtinjB64qQ2t5IdlveN0+6INxAHU1o5JdQSbK91FbtcJKYL8uYl+ZDjH196dDDHmD/R7nHmhsSSglSOhrpNC8E+IPE0ButJWaSKHEbsHVFLde/U1m6z4dvtC1d9O1C5dbmEozKSrgZGRyPY1iq9Nvk5tV0NXQqxpqo4vlfXoWdbng8uwhSCBGKHLQpgsf9rmsmBnuJbKZZFiLwnC5+6Q/Xn8qj1XULS5mW3hiuLeaEmN2hI+c+rZ4FQ3yokVgzx3rZVkG1lyfmzz6/h6V0QtCSkkXXqqVbn9PyNvUraZEaaExoMjIdeOeuO9UvOuFcr+6RMZzuP8AjWjPqEmtbpZrdopo9qgbQu4dM1T1XSFsHSG9t2UsPlAYNkE+oPrUOUXL4bfiOpFNuVJPlXX+trjbaaT7Uht/kZGGHBI57bSDW1r2gX1jexwxW97MrRht7R8F8ZYDHBArm7NLOG7inhhuFcOBjHGfcZ6VuXGuarNcTsuozJ5rbnjilIA+gzkVjWpyjJWKpSoKlKNVO91a34/foZzBlYqylSOoIwRSDrilkd5HLyMzuTlmY5JPvQOM+uOag4nboGD9fpR0HvQOOfSkPWgEHBGCMjvTYJ5tPP7vMltnJj6lPp7UtLmmM0oJYLtBJA+Cfmypwc+v1qCNGtLuOTcxVHVmC9SAc9DwazTHJbzfabThs/PGDgN/9etSKZLy3WRRjsc8GNvQ0bjjJxaaJNa1SxvL9mj05rW2ZA0nIKK+cfL6E9SKpaxHJNZxW8KIFVcq2eHOck5Pf2pXVo5QzKNykHBGRn1+lXHuI7k5WFhJIf3kang/7Q9K6KC25FqvxOxTlWcpX957q2/p/kZMy3KyTMZ2Mb7QiqvzJgc0W1xI0W4rLndjDLg1vW9rZXXkiSb7O0JL+YzkJMAc7W9+1R3V5NtQtZ2SBsMBGmSPY81TnCyVvUf1eKgpuSt9/wB/Yy5FYyEjj5jnjrW54T1JNP8AtrTSYASOaJTn5pEccD6qWH41jBpFuTNtOC24Rk/KPb6VJcSSTzlxGIflICxjAHH86wnThKNuYjD1Pq8/aQlqiv4gjdtcYaZdyixkc+W4UjYOSAR17gfhS6HC/wBuLX93NJAjkMv3dwyRx7d/pT7KCWG4JaWeZZMKdw4jyeSPepp0htNW+WSVxJMYoQW4IAJ3Y+grrjNUl7OSTsXdQftHFPX+vkdBp1/f2sN5bafqklhBcpslHmbVdR0Bqzrer6fpMulahZ28Vwkdk6ywWzDcGYYP48nrWXaM89rHftZ4hDbWV4ioJHqPes/XraSaQQwvHEZCGXyWK456ZFZywabaaWm/nc9KnKph6UowS5rpp/O6tfS19DPutUOraqJmt9QjjQJHCJzuZQq4+Zj1HFVrueZbqEGG4EZl+ZocHgEHkVfg8P6zLH9vVyba1Y+a32oc4PPynk9RWa0d5c3xGbtArsvyEkEevt1q1y7LoeVXVXmUqi1evrqbM+lpBqgtU1SeeC4iDedvGI8t09iBXPTyXMF20WNSkVZNocchhnGRx0qWJbprjUIVluigXEcnJ/i6gU+A3Vxexq63kQZtrMfljX3PWqjG11cmpKM5PljbX+kEBuPtapJJeup5zwBjr6deMfjXSx3kjzW1vMd0UAwEb7qLnO3/ABp+i6Pc31wY7OGV3iQtIQ+4Yz94fXoB61lLDK3iiaw+0CONYTFuJPysW+8R7f0rGfLUT5Ulb7zb2VWEFJL3W7evl8vzGeNdSmm1q7tEhmgt4ZNsTWAyjAdMdu/Wr/8AZ4tz5b6qbwXKKzMrcQAnG0E9OOaPEOgR6XZC7g8QjUpFZY2ht1IJ6/NjPtzUSQSxxOud7yIpCrkkEnp9fpWV4+zXIy8TGcKk3Ujq7Pe9tfLTyKPimwt9J1j7HZXl7eQmJWEqEMAxPPI4HSoY5LltNuWRrjiZdgZMtjHI5612mu6XYSWtvFptu1rdfekMoeJMAc8v79BXN2dnd6pE9nZSATFx8xk2hQAScntThWulf7wx2ElTxHLBKz25dV6L0Mdo7gQNL52oHa2BHxub6cVt+GNSsreznt9StbjzH/1DyxF2z6ZA469abceHdV0+1N1dXZkj8ouTFLuAB+X+dP8ADEOnS2VzNf3V556sVgHJDDqMjsc10xtUT9mr/eVhqFalXUeVJ2fxbbf1Yl1KSL7IIRCDIW5cSk4x6r2rHviVtZP3buSNuEXJ59q0LnzftLsNp9BVXVr2a6tobI6e9uLdv9fbja03H8RzWLm6kot9Dlqz9quaTtZJLTcpubiO001ktpHAhYMvQg571oyavNfaU1h9lkjKRHLuWyTgjgdK0/DtxNaaX5r6NHqKrEGle5U5i5PXB7/0rWbU9IuNKa9TwnEzxtiUicrGvT3yc/pWU8Q07ONzrw1C9Nv2qjdPRqW3yT/A4jw/jzYUaC5jaOErmSPCEY60tzK1xrayoswEcbIuYyFHHUGt+8ntrofaLXTVsFEbLtjlZgTj73PftXL6TI7PCpnuZDLG+Sz8DHoK3jN1E5vojz6iSlZO6XVf8HUid7rav+kagCRziHPNWLIXbyTR+dcyq1s4xKu0FscVC6zI7qP7VfBwCG4P41o6Gs8tyqbL0loym2Tuc8c+prSTXLexKV2UtPSaGWJtssUkVoV3KvKsD2PrXXaRrkr6PBb+bcSXgu/tJnnH3sLgFs98+tRXcc0d9aTy6W9tbkhQgO7zNp5H17Yq9c2MENhPqqxzgi/eLyZE2BU27gCvJHpXJOcZyUX30PUoUa1FzVOW2+60762/I6zx3q1mvgO8a1urS6vA8REaSKzN8wzgDn1rysxs1zqMmzzg8GNoU/Mc9ATV6623EckyxtE0cyOVjUgBMYwfqfzqi8iFNRNtNMriE/M8nyqc9u4rWjReHhKnfrf8ka5xjZ4upzSstP1epTiklT7TNDb3EYVEC4jKt157ZNXVjgvbL7TOk8c65VpFiIY+5XvUVpb6ldNcBp7mOMqiq7OV5HUj61pWDQQkwrfPdyd8vnb6D9KcqjirL+tDxLsqQ6Zcx/ZZI5lYxK4JyVJ3HIx6VZlhjIZbqV7iTZjylYlivoO9ZkmpX1wwzMbQrOyKIl3BwOmSelTpJarZfbpzHaXM3yvIq9T2J9qSi5yTZcddOhTfWGVDFYRQ2iL0RU3M2OxxwKW/uNQYllluYonjQgxruOT1GKLxby3XzJ55djcI0B+RvQ+1LO999lgXZctuiAcx8srA9c10Si42slb+uotUVzNcBXaOS9Zv4Q0QAqS8muvtDIZLlU8tSpjiyckDPNQ+XqEiMsb6gkgU4MjcE1YukvfPY7r3aETAjPfHNJ2v0/qxJV86bP8Ax9agDnj/AEcYqSG6uV3sJLuVuAFeHA69acI7ryBIX1TJYrsz82PWmRLqDB1Q6kHJ+XzGAUU1a/T8B2aZr6st1NqS28cnkRNCD520HDZ96aVZQqM5cqoG4j73vRqsd42rRtEX8gRLnDYBOea6yx8L6fqltLc2OvK4hUGUNbn5SRkjrz36Vy1pwjTV/wCvU68Ng6mLTjSXvLzS/OxzFhdT2N9Be2rBJ7eRZI2Izhgcg4PWtrxX4y8ReKIIINavY7iOBy8YWFUwxGCflFUdU022tLcT2+sWV8CwXZFuDD3wR0rNrl5ITanbVGM/bYe9Juye6T0/DQ67wP4x1rSIB4fspYvsd7dx79+VKEsAxVgQRkYz9Kn+PO//AIT/AFfynZT50PKjJx5Y4pPg63hdfFEq+Kham3a3KwfaQTH5mR17dM9aqfFm4s7jxdrE2jOJbeSZNj23IJ2AEj8a5qaisb7sbab9HsdcpSeBXNK+qsu1kzi9PecajAjSXbDzOd8eFxj1rS0ZPtmqp9olNtFFIxZXAxIAehJ9aoaY10L6JZEvipIBMmNo962tClt1ukhvrVplDtukbOMMeM/SvY05uhhg4xlXjzW3W+25dk1i50m+uo9LmVLeZCrKnIPy4Bz7ZNUvCekvrniOx0qPOJ5QJD6IOWP5ZpfErWR1ALYqgiRACV6E10Hwe1nS9E8UNNqpSJZoTGlw7cRHOemO/TPavPxTcIzlBanY0quNVGrNcil8ld628jsvjT4XshokuvQuVnt/KiVXkwiQgbQiKB1JIPPvXjI6CvTPjV4tsNYhs9J0i8W4gjkaW4dM4LDhR79z+IrzOubLo1FQXtCs8nQni37Hby6sOn0pfpzSUY/Cu48ccrFWDDqDmrOoKGKXCfdcfrVT5vY1ctD51tJbnG4DctAFSkLAU+G3nmPyqQO5PAq4lnDCheUmQqMkCiwXKKLJIdsaEn6Va8i1tbVpb5whPG5m4XP9asL9ouJEt7GMZccYFUrzTbq6S4s5Ecu0Z3cZK45zitnRnG7a2Oj2FaK5uXTYsyXil2aGMbyPvkdapyyySHMjFqRrPUdNtoI7yGMXDRBl+bKn0PFSFoPsySRSEysTkAAqB7N65zUSVluZzpyi2p79b7m5ouoaDY6IxvrNpLvzCCOcOpHH0xmsXR4IxYALKzRwvtbKjcFJ6++KXWre0shDjUIrhZYg7EAghj/DjqTUOm3thC0fzS7ZwwbjC4Hb1JzXZg1BQe6k+vT+rnprEN8tGpZcumll821v0O80jRvDG/e999vUkqWLBUj4yN3v1xn0riLq3WPUJbW3kWdVkKxuhyHGeDWpp2m/2to2qXFrcyI1mBOLRlx5iZ+ZvqOOPeofDl5a2kkxmtfOdk+Ruy+3sPeuCOtRqcr66m2JqUsR7KEoKmtXzLW/R93uuv5F6wlj0W2YfK1043M3UAe/t/OsG7na4lLnPJJ57k9zUzLPe3SW9rG0ryv8oXkuxqXxBpNzot+LS5KsxRXDL0IP+B4rSrVjJqK0RxYmpVr0rwjalDRfPv5szqKWiszzyxc3t3cALNcOygY25wKrglR8pxSUU+eV73LlUnN80ndlgqbgbkH73o49ferFxDi0McciBYyN4z8zH2FQw5t7V7ry2dyMRqoyaoW32prrdKt2Mqc5I2jj+dVFXJi11RNpuq2VpO7TaQ13uUY86JgFP/ATzWnP4jW7sfsMGnLaRBhMwWJ8EqOMBiQPoOtc+PtW4fLqWOP4hU1stwSwZb4fIw/eMCOn86udKO7/ADNoYqrCDhF2T8l+e50SeIE3LKuj6WHBDK32fBDdQevrnj3qrqWsXd/bCC4MLgMG3iBVbI9x/ngVmIJPLUsjL6h+taGi6empXRt2vIbVsDYZATvJIGB781zuEY6mscRisQ/ZKW/TRf5FJQGYAsFBOCxHAp9xGkcpSOZJlH8aggH8+a7SDw/pMOgzXFxbtJdWUrLcHzCN+xvmCjPda5DVJbSbUJpbCBre2ZsxxsclRjpSjNSeheLy6eDpxdRq8tet/wDLTqVTyKAcilpOh9jVHnC0UUhoELRRRQMKKKKACikpaYBQATRRQA44wBWJrkpa5EOflQA49zW4P9Xnp6CsC+w+qsp5G9VP6UIEJaWE1wu/IjTsT3q0NHPGZ8f8BrTUAdBwOlMuJBDC8xGdozj1ouFzIs7GOcSbp9nlttORVpdJgIyJ2Ye2KyHYu7M3ViSaVHeM5jdkPsaYzYGk2/d3P4inDS7Udd//AH1VGK+vtgwu8epTNOcapPGQQwUjkcLmkIlkGl2/UCVh/CDu/wDrU4arbqmFgkGBwOMVTiW1tyBcxu8w6oCMCmtG13OPs1t5anrzxQBt2ztJCruyMx5O3p9Kkqnpg8qAwSMgdWPAYVcoHcKKPxFFITCiiigQUDg9M+o9aKKY0HYeh6GigYzznHtRSKCrVgublPRVJqpWiqeRaO38bALn0/zzTQFO4ffKWHGSTTNzd+frzSvydy9D+lNoAU4IyvbqPSkC569O5pV67s4A6mnN833RjH8P9aAIwB6UtFFIZnaRPBcwf2XdZ2Ft0MhP3XHT6VauYJGaWJ1aEYCyOAA0oH9K54cHI4NdDpWoJexi1umCzqP3ch7+xq1JokqBle3Dhvs9nt2qFHzyewqWMjzQ1nGgO3EsLNtfP9afNG9g7B4TLCG3bQPmjJ6lfao5IRdQh4fJuUyMO5wU+prX3WMW4gmYNI1n3IHlgiQe4NWYpykRi1MqYQPkMjAy/p1qrE6+SIVaW4yxMjRqcMx7D2FJ5EkatMY4LMKeS/zuB9BQ4rqBsJF5kEgULNGyh0PUMRWdHJctJskiaY9SCu1kz2HbFJY3MdlLG5Fx5cr7HeQhQvoQv1ovLjVFuZYZJ7kAH5fIgHI/3jUpboRPb21yiofscUIU7cySZOzvyaEit4V2C6tQqk7cyjgelZ/2eSRg72k8x/vTzc/lT1Cg7W0l1PTIRSMfWqt5jNX7O2B+8i/77pPs+Cf3sP8A33Ve0DpZwqyFGC7SCc8DpTz61i1Zkl/SLgaZqdvfPJCVQnK+aBuBBBAP41BKkE0o+yGFVCj5PPDnIHJ/E8+1ZGp6TPrV7plnCgZDcgS8jIViBn+ddfr3gjT/AAusTaWklzdTls4jO5UA56Z4yRWbcVJX3Z30cLXrYaU4r3IvX1f4nN3OmmedZGMLqImRkMmN+cYGe3IpBY3zz28s32cLDIWUI38JXGCc8npXY2vhfT20T+0Jri/J8pHKwwhyCx5wO9VtIsNQtdTtDZ+dFb3NwY4p3hB3J3yp6dKarJrToavKq8ZQ51pK22rs9NjBNvNk/L+oqK7tb1lj8mCFiM58ztzXfeM49Q0+wWL7YboXGQ+LFAFTHPzAcda5rR9Gk1e0luIZYo5EkWMJJIFDZBPU/TpRCqrcw8XldShiPq8LuVr7Jfk2ZGn216hm8+K3RWjIHl9Sa2/Cs+n6fPNcX0jrNtKRhSCpBBBzzWD4usJNN1CCy8wSM9nJJ8rcZZAQM9/rWR9mjW7iza2vkkJvZtvod3f1xWySmuY5aVSpg6/Nb3o9+57D8KfGun+GdNutP1dmEDSCSExBWIJHzZ59hisP4l+JLbxTr6XFlLCtpDEFiD7FfJxu3YJzzjFecQ28agGT7K2IZAod1I3byV7+hocRSWs0StYpI2zywjqCTxuHHvXPHA0o1nWW5rPMq88MsM37qLvlrb39y0tzaJHJKWcGTnGMDIx60X80apbSxXdigVHWMyFsfe6jA9KVpHgurvdbTSKZvl2xk5JHPtioUhuI1tpGtp5QPPIUpycsMD2rs33OA0NH1fT4I7lL+4tJJJAqwmEO23n5s8elSzwlJCvzYXPOeCPWs6WS4aFli0+eJ+iloxj3rS1qxWdLaSfbLCVwyDse2aqFJVNFo9TdKVRJLoZjyXEO0TSWsCLIvIl5xnkH8KYxeZZZmALx3RCnGPlB4xSXirHBcsbfbF5YyCg6Dg85+lXrCAIJG3HbK/mD2yBTUlFqTMlvqRrPcf2nLC7I0eRJGGHJUjoPxrVsbX7VHcyh44xBH5jBj94eg96ZpyaUt6txqyz+QiMuYjhiewrL1uRmV0sY5ssxaMgfdXPQ1i0pNWWhrGEYxVSWq10vqWmlh80Q7wrkkBWBG7HXFK2/zSvlsR2Ycg1QkuJBeywJPZ7952qxbcD6HjFSWzMLubdLC8wiAeOPOc59/rRyGBbKvuHy/L3oqulvHJPNJJE3zxhWDHKnnNLZRW6Ru8KoDggsFAPXpU8vQZPTVaa2uDcW4D7hiSMnAb3+tKCD05oqWnHRg0W4L+zuh5ZASUceVL8p+gNK0LI26Aurjna3XHse9UpI45F2yRq49xT7eSe34hlJTtHJyv4HqKEwu1qRx3Elm0sk8hltm+Zw38HvW880OqWUSzOzAcx3EYBJHoazJDDdK7RrtmUfvYj1+vvT7NLeCAW9nIwdo97AjhGzzj2rdTbV0tfzOmhWnBS5dV1T6i3OhaVNdJI0ly7YO48gLgcDH1qJNJs4783Uc0hkHyj5vvA9fy7Vo2kghXM22VmUocSbefY9yKyjEIdTaRIHQKSyZ6yHHf8A+tWsXzR7f16m0pU3BPlSfbXT8fmaWjavqOlahdobB7m3nmAV0ugkqqucEZ74PINQ699p1LxPBqRYNGHb5BgeWMY59e3Sp9I0KTVDe3S5juQkkoUDeYy3JGAc8gYyM44qOx0tYoXnwyGHaMdd7Ec7s856VMvZyqTcX7x0VPrNWjyN3hq18r3/AF37k/hy81DyZdPvpz9nlBLbTvJYH5eOT/8Aqq7DPGtzZ/ao0Atw4zJEHXnkZU981xmhaldeHb+DULUWAnjkbczTDnOQRg+xNd54jvbTUdTXUIY3AmQM6smMNjBx68d6mqm6qurRe7/r/MujXcqUajnrFpNPs3fe/RrbTc5/XrWK4vbXUE81buc7riOMLHGhB4AB6gjrjvTtNjuI9Uj3yGCEKT5xQN26BRgn60niu3mmvrCaeORioUK2ABhfu89+OvvVa2vIPtSINVlaQExoG+bYx6ovoOlbRhKNoX/r7xVb08U0/Lyv+PX1LWo6fposVt7B0klORMyRBG5Oce9LY2NraaV9mhjMkk2fPR1yQexB9xVjTX0Kwa2ubQGfWUu2lvgQyjGeBzweeciotQuL1tTEx3reTEzRBSFL+pA9O1Z0ZylLlTsu7CSSk5Jq7stE3ZW9fie1tdbjLeW6tNZsLqya4hAcR3UsU23EJ+8uO9XLkWomxaPuCyHZK2T8meM5PNct/a1/Z2t1pwWxVZZS0gecbt4P0yOa6mWz0u20uCTTftRlc5kMq/JuIycHvz+lOSSk3a3Tb89RU6jnSlGLVl3Vn2stfJNswNQ0WOTUZWjtDJGxLF8lTk8njPHJrpLWe6j1XT59RuDNHbtFhihBVFcEj3wKonxXf2aXNqL61EV3IUZtg3FsbWC/3TxWl4lmvrq6iW+tJISsCpGJDlpF3dTisK8pSm4yStt/wwTjSUKkqcne60tpv6v8fkdF8U9csNa0kx2viC41S4e9EojeMxJDGA2FAOAeSOetcH4Vilsp3mZp7cvLuYwSAuo2kcEVn+JrQxamsQt7ZC6gKspKEknoFye9Lok0+hWc89t9nWZZQpWV8oMjBFFHCRoQ5IvTz/4BjWryeLU6mlmu/T5/qbMtxrF1qlsl5dXk9gr5lWRshhzwR37V1NndeGLfR5bd4WhuWjIUeWQGfHX864xPGerxkF20oK2SDu6nvVPULlvE19ay3d1tntgWCWuCh+YE7s1U6DdktPQ9CljoUeZ0pc0n/NH9eYv6rCktg8MVsksrgh+dpx9e1Yf9l/v9rWSPFt+8ZwT09CfXitPUHvtLll1G2KgXOYm89gsZUjoD61gmGJWKPbWIYgbgbnnjoK6JbJLsvy9Txq70jfey6f1e/U7Tw3LFZxGyvGn+wzQbJEU5ZjngEj8apalZh76R7O1lhtSwCbznj15/OqeiwSfatGaO5tY3jwQpYksd2fk9ce9dn4+udQsZZ7GbUhexIgmVTCqMjYOA2OvrXDUTjNLudyg6mAcqm0Xpor630ve6W+iXmciyXTar5YXbZpAUUhhyxHJI60y80i3ttQtk0+RpbWKEq7y8OSRzgVDo8zyQI7lGZlLFgO+K1bfUpbzVbIzW9qzC4i52YzhhwT6Vpz8iZwUvZ8jjJ66W0/4Jzs+j3Edy8cGls9up2qxlwzA9+vH0q7oltqFneCV7QwLGpKDzMjPUZr6Z8SeIP7J/teRNDS9XT4IbjMRB8xXYqR04K7Sfp6V5p8TPE82u6ZZW76B9iiMjTB/MDM2FI2HAHODnOa8+jmdXEaez073PVxWUww8JVI1Lta/C+9t/U467vhJE/wBmtZUke5F03mSKy78HIAHbJqxaa1drpIgk0/y7r7a17uLgpu7Liq9+2lrHFPaWDacYiXdmnMmQPrUul3ja7qtmJhOYZ5QnmFdvBOOK6lT5o81ttTBV6rnKMJ3k7LRaa+trfcNl1C4vJr2W+t4kFzB5Z2ufkI6MM59TxWZZ2lvZCV4Q00zKC7s4JfHT2FbPxTe1srObSbW104W8W5i0bmSUkEDEh7fSuP0tLW2uL0upWEWyl9uTkE81rh/3kE1t/wAMYY/2qreyqy5muvm9WaEcmplpvNETrt+TBGDnsRmqtva6hDNEtvDHb26Sb3UMP3nH55FVp4rfbcfZvJWMiMqHyv8AFnmory6uLy3NkzWqbc7Sk43DnvW8U9V/X5nIna6uW7/Trxbi5e3t3kjZxIuybZk45zz9Kr3FhqTC3cQ+a/2co5aVeCT+tW9ReT7LaMWDpJ+5mAc7Tx19+1UtNligu7G7mtknEFsZPJJIRsMeD7UQbSJSTaV7F2ZdWhhtltYwdqDzFLrtPsQalu7CS8iV9q280eQUZ8xvnryDkV0nhSaW40vUJNN+yW2oTeU0QkZVCxEneoL8Y6e9R6TJM2ha5ptz5ckVpbmSNdqtsk8wAsGHXqe9cssVJO1tjuWD5lF826b200vpv5dtNDkIbG6trjelm8EmCFczBlHHYd6dPDeJdTSLF5vmQqv+sCjOOa6iz0W/mtFeK4065DpvW2+0qZTxnAXru9q5vUbG1urgmFoGmKhTBK5VvwNdFGv7Rvy9f8zlnSq00nJWT2KsVmSrGSxcEL8oF1nJz061PpdhE9+q3kMtpAVOZUn3MDjgAVAdLnhiZpNPtUAPJaQ4/Op9Gh0/7bi4jtmULuQRT5Yt9PSuiO61/r7wpL95G6Xz2NLVbcvdefGm+RYdqjOM545rJto9UtYVihghCrnrNzW7dahdaZdpdWf2YzMuxfPbAAxyR79K5eSEPK0kkNgxZiSftOOc81kveWu39eZMuXlTT1NGCO+EU0jQRmYsu1RLlcd/pSMdTydtpD7Ey020tGuLWe3hhgdiV+SKbOf8KqmyWF2jmWJSOitdYP4/jQox1b/r8TOztc2dCuNXtNUt7yO3hSW2kEsbAhwGByMg9RVvxRNq+tvPe32JLyeZXkIAjBAGOMYApvhnUpdPkj1CSG3nMbeXGivlSoXHJ9a1/FOpvr9rbO1osJiywWPJ3E4/wrGNKUqrlCK91b+R6NDDQq4ebjU95a8tt/O+3c5i2ttQW4tR5PkxRsCx84NkenvXqGjeIPCuj6S32Ti6aINIvlMd8gX1Pv8AhXn/ANhtzbrfT3UqXakIkBhYAr05PSqY6/jXNWjGslcrB4yrls3OCTbXXW33PRjp5XnneaQ5eRi7H3JzTDR60D1qjzW29WA/WilpMk/dGaYhaUJI0TTLG7RqQGcKdoP1q/pkMcW+W6tUmOB5fmsQinuSB1qe91ZpPkL712hfLQbIhj0Uce9LU2UafJeUtey/X+mZkFrNN22r6ngVYQW1oQRIXkHXHT3qCa4mm+82B/dHAqKncxLt/LLGwRX2xsMgim6bz5y9QVqUSKllDJJGHPQZqFr6XGEREH0zTEN0zWl0m8+byyXUAq/HHsa7Pwfaz6zZ6g1vcrHfzJhp25WOM9AMf5FcQZpLg+W8a3GeNhTdn8K6LwbrVhpNpLZ3Fo8unu28rEcPE3fnupHUUq037Jxjqz28oxyhVjTry9zX5Nry/PoYvilZ7zTo9IubW5Nxalo/PhGTsI6c44OAR9KwoIl0qwNlbTPJJGTId4BYDjcAOxHXFdpea5eax4o8y1ubiyhuZEjCoQCqjgdOtYN5ez/arux8uJliZWLrCDLL1zk9STWlKV7OS1OfFqnUbmptpaJ2Wttut9urKMVuJG3tcmMF/O83aThcfMD9fSmtFC7P5Mm9WYTxhU7Drz05HarEMTRSFbobChO3I5244yO3pUMpjQxOrb1GDAinO7/a/DpW9n0X9f1+pwtWjaxc8PatfafqJuLSQxSXSPFEpXIKkYOQfUf40sjLGnkxnP8Afb19vpVZ43tIXt4WdryYMz3GBhGx09qn3B418zAkAG4gcGuednK6Jc5OKi3oi1ol/Jpuq297H1jcEj1HcflXafFBLe60qw1CKaIsD8q7huZGHb6EVwOdv3evc00ksQWJJAwMnOBWEoXkpdj0MNmMqOFq4Zq6nb5PuJRS0VoeaJVVG/tC/jtbO+hRo23TAHLAA8jFX7QwrdRG4QvBvHmKDgle+DXQeINI8N6VEt5okcZmnVt8qybyQe3tzSvrY6qeFlUozrKStG11117HOaisl253QjZG+I1WTGR6/wD1qqWdmY7oSfZdg2sN3n57elWcUYq1NpWOS5QbT2wNtjn1/wBINT2tvLGWH2XyxsYD99uOasY9qMCqdWTVmFxsMLRxD5SOOctnFTQJI8gEKSO45AQEt9eKluZopGjNvbpbhEC4ByWI6knuTU2j6g+nX8N7CrBo3DMFbG4dxn0qJSb1NYqHtEpS07lufQ76S3spoorlnuEdpjLlVRgT1J6cc81najarZ3PkrcxXK7VbzIjlTkdPwqeS/ae9ee58+a3d2ZoTMQMHOBn2/pRq2py38VrC0UUUdtHsRUUDJ7sfrWa5jqrPCyhJwvfS3n39L79X6FCkPSloqjzirZ2vkzyybyRIeF9Ks1Yt44pIzH0mz8pJ4NQyo0blXBU+9MYlFFFIQUlLRQAUUUUAA/Cn8E7TwKZTicjFMYrsPwFcwX8y6Mn96TP61u6jJ5NpIxPJGB9TWFaLuuYl9XFCA6U9PxqK4TzIJIx1ZSBUppKQjl+QSDwRwaKt6rb+TcFh9yTJHse4qtI7O2W7AAfSqKLtpqTwxiN03qowuODVq31ONpAs0Ziz0bORVK0sLiXZJuEStn5u+PpU/wDZtyqlEmjdD13CkBRRRNfAHlWk656jNdGABhRwB2rNGkr5YP2hw47gcZpTeXduuJrXeq9XB6j1oAzLvd57sUK5Y9R71Hk56n863bT7IxDxSZdvmwzkn8qmlt4JR+8hRvwouK5i2MUk8youVXu47fnW+O3tUU8W6FY49q7SCvoMGpep4oAM1JDA8jqgwpY8bjj+dXtAXS3SW+vLqF44A2LfLBpmA+UAgdM8E1Zu7C+tENwbcmymRWXblo8uPlUE8sRjnHpRGUebllodlLCOUVOW3lq15vsv6sVFsoTau8N1G08alpYmU5UZxwehx7dqfdpFNpX2sWPkusgjDRMWU4HO4E8H0NRxRhZVe0CxuDsXzDksTxnb27nNTR+ZHavNayKuYylwobcCCcDg+vJx2rSVJpXOqNOKi7R0t01+av267dzKo+pOPX0NaOj21rCkzXBE1y2VjjkBCoO7sfYdBUZF3Cgs48mCQ5I2jOD0LehwKHT1dnp3OV4a0FNvTy6eozTod8nmMPlT+dP1GTe3koc7eWFWhbukDPAcLEnzZPA9zWSwZXO7IYGotZHM4tWbW4inB9R3FO28bs/L60Bd4J6Edff6Ubvb5fSkIRjnHYDoKQHmhsDkHj9abn0oAcWHoAfWmlqBSj6YpDOYoGQQRkEdDRU9layXUmF+VB95j2/+vVEnQ6bM19pqtJzNGDhv7wFVylvDKWdF2T/I+ThcnpkfWrFiqWpjWMYRTz7jvU+p27JCXgQHtg+vY1cVfY0jHmTt0MWeWYlraS4dJFwv2e3XZnPv6U63W3tGMM52PIm2SJPm2A/xM1S29xIQrTQ+YBwk6gZQdCahNvFGiyNIZ4nbMccYIMzdy/t+lUZjA0samxkG94htIILb0P3W960YGa8tTG8lxDLbHaxDYLKRwfQ1XMbXTiTy0a7t/ulWwo/2CR6Vo6Tpt9I0t6scl15SEyFRiONe496OdR1LpxlKVoq7MxLho2n8q8a4QW7PknOCD7VGJYd0TSapcMzAHCtwfyFaFzJJazlY7WJ4JADGYwFOPQ+tQrcXscZ22EPU4VZMfnVXv/SJI4Llo7VfN3vm5aJT6DPFXR6VnSyzvbzq8cayW8iShVXjZ/j71fR1ZVdCCpGQfUVnUXUTJrK4a1vYbpPvRSBx74Neu3Mt3dta6jYxC4tZLSQbVdQ4d8YOTjjivHT6jpUiXE6AKJ5lT0VyOK5alLnsexlWbPAxnBq6lbZ21XyZsaddRwaLeedqeow6hG222jikbYQOuccetdt4cFw2j2Mlyl5cq0Zk80DBjPpkcvk/yry4k56mtvwfLqkmtW9vY3bK+G2rI52Dj0oqQ0Z05Pmnsq8Yyjf7Kt67u+/bodz4quks/DEtrNc7LiWDCbmOXPfmuV+G72C31y+oMgWGPzot56Mp5IHc4rsPE2ky6pbQj7GZJInBx9o2BlyNwP1HftXL65ptvpOsWv2fTfs3nptgWe4EwEmQNzZGAB+PrWMJRceXue7m8K8MdDEuPuQsldPr30te/n2OR1q0he7PnMk+Q2FJJKAn7rA9D7VSWxslGBaQY/3BXS+Nip1aNVDDERJ3fe5dj82ec49awxgYyM+vNdcJPlR8VjKfs68oLoyEWtuFB+yxBegPljFOEUSj5YkGOmFFWSxe2SFVLMrEjAzxS/6J5QX94snGT2H4V0eyvtLp1/IXsU/hktuv5Gakkf8Aat2Ljc0a7SN0mFGVxxVKJlW2s4LlsRBZ1J8w8bWHfv8AWtK8sJnnM2608mRc4ZUL5HHQ8mnWgRtPjBijwJJFx5a4HPoKty5Y3MpKUUkzFvhpi28whn3z7crucnaP/wBVdJplveOtxK4le3eRljYcqoGPyOc1Q1EMllJJbxxiQDK4jXqPwqAXmoi4uXhklYRzhRFtG0g4z6c1dKq4e8vx/AujNQd2ibVbW4t4n87ykiuEI5ySz44A9OlSae5bTreQHBaJOn0qbUbSK4V755Jl86MDy1+YhgcgjnGeKqWd1aRxQW8dtfN1Gdg+Tk9ee1Zzcm24q1yaj968Va5bIZkdVbDMpwfftVCGSa5lVXkmMToGwFwoPQqfWr13cW9sV/c3chPI8tQcfX0qpHcWo1KFbeC93+YkylJF24JBz/u+tChK7UlqJRfNaRBcrN9okKR6iAXJIR0A/XnFWLFzmRZDJbkQk+bckFM54yVGam1u5trnUJ5pdNu3aQkuYSAvXsKqWq2tw89t9jvIFeLO5pe2RjjHXirlFRVn/X4jkownbexPEpW8uZ12yRGMKrrn5jkdM9qmEkUZZThSUL4x2yOaRLfSbXT5gb65kuimWgdzkJn7wbGKgg+xRQzN9muFxbsSHnydo/z1ocIySf8AXQc42t/mWk2sQqYJPQDqaXHzbTkHvWp4O0i01i1uLpLiLT3tth3zy4Uhxxhz7jFaXiTQrTR9MjvxepfSyufKETgo4BwTuzXFOpBT5L6nQsFWlR9slpve622733OdhikkuoreJd88z7I07s3pXQaZ4O1K88zzpEtZI5Aro4yQpUsGGDz0xisSR7K3vLO8spEluoXDEeYQ0PHJx0PPFdt/Yc1vAbm+1ie3s7Zgd6ZzsAG1wM88MfyqKzcVvY7cuwUKvM5wc7b2kkrW7nnxU+as0bbJo/uv7eh9RWjY3TLHO1vGg+0RmKZG6xnqTn0rtdQ8IeEbLUI9PuPFkcV1MI3TfasVKvyCTnAyDXFa9DcaPrF1YzQkLaytHJGVALJ2bjvjBpUsRCp8P5NHDUw1bCPn+WjT/IpvHNdamtjHeW/mzoY4YlU+YTjt71f0xreSFba3laedG8s5bIJHGOnXNRWqx22qW9x5gXYQVmCBmVT3HvzxWwRpNpc6cumTfaEQ7pJnXa7vuyQ30A/WuupiJzXK9S6a9rScnJXvbW19bbde9zQtdK8QeErsa5c6RPCoBRzMD5fPqR0qje6mLzz5Zows1y7NmNvkALZA9z712finxdrev6xa2ekaSk1uP3csRcPHKzkBfmOMelUNcufCeqaRfT2dhJY6naAIFVCoJBCkPj5STz0/OvPpVasJL2kPee9ui8z2q2HdGnKjh6uivpJb6atO3Y4NvCWqaxqAg0S0jMixmQqybjjpuz0xyPzq5dNNDa2puI0h2xKC3OH7E47VsaRf6v4U1BTp72txJd26u6LF58ZQMGAKnpyO1Yl/dS3d9JeyRxjdMrlEJKj5skYPQe1eg6s5XT0jpbzPMrQjShKLvGTtdNK33pdPkTanb/2pZ2jRowktCzSSFgQw7denHpTdP8O3kMa3V9pKXEEm26iYDapj5+Yn3/pVnXIozO7WkiNFOu5SjcD1HFdXql6viyy0LQdNtgt1DCouZwpCxqBgj3Axn3OBWdbEzpcqWq1vfodkKcHWlGpK9SOiSt7z2VtH0szlYpkvtdtlhsTLHuASzRjll64zj/Ip/i/Tfsm/VrzSbnTIeF82SfOHPA5x+lQXT3mh6xE7I8LWkpAG8CQ+ucHjI7+9YHiXU775II5ngtrrEpiSFpUfGQN2T97Ofzq3GTqKUZXVl3/r0Iq1VThUjVd53vsuyt02vpuvQzy1pi4FxqGnu+cA7D8rZ5zxzxWzoOotIV0+TUor1YZPNECZAA49aworW8vLq2tYbxBLduEQ/ZPlUk459Oa9C13TZNP0O0je3sPPQLGbm2xvdgvJOBnk81rVqKMlTe7/AK7HHhaFWUJ1E7KPlvrt/wAOVbC+8Oz6nqsc+lpdSTMxtIwQWt9qkkfhkHj0qvq1zDqnkx2cQhIgWIYb7zE9fbmsR43t73jdFcEkFjw2WGDn6g103iSPUrC8thqEdoJYYEMQtVwGUNxn3rmqQjCq0m2+mp0SrTq0KkZbJ6+6usr6vfv+RheI9H1axto5NScQy/dSa6BY7VHb3FZtvY+fpl0sd9BIzSiV3wdq4GTx+taviPWLvWrmVJ5J4/LJ2xTDIjJH9aTT/DWpTmTTEmgF1ORMrjhVAGf5Cui8oRftHqjlr0FUxDjRvJXS13/pnPkQ/IBrVoXK8AxcH6cVo6ebyKLba6pa+W8gL7YvvD0rf8I6TZ3xknnsILuOMlSrT+U3tjueldV/ZWnx6ddSQ+F9PhZFbDpd7iOPvfWnUxUaUuV3v5W/yO7CZRWqQ9rzW07Sv+Ct+Jw3iC8t202OzlmgjZXJXzfmGfoPrWP9hlkkZWm09n2kn92c4A6/lVrxNpTWulS6x5MxFxIqlz9304/WqqlxNKkMjMWdlIVMEg9VzXRCHNtrp+iPOrRqOa9r2X3W0HJE0I0qe21K3ingjIikUEZyeq1uPdfbZZhcXQubyUfOx6sccnH5VnT2a2lnC2wOttGcHHIqlodtPcS/a384SbJAJSNoy3p34rmstX20uc0akorlvp/SL8EccV69p50YnRDmLkEcfSmxQSs+0Kcg8+1LpttbRTNI9817cqpVjuyBxyPr9aji1G8n1GAKgitnidijfeyBxmolTV3Z7ENK7tsbGm317pttc2cOqSxRXqiOeGNuJB6ev5VHcXM0olVZuYlKZk3fI2OAc9K0tH8TKdRh+32mmQQA5aWOyBcEDjHPrVO/ge90O/1uS4O+a4kRkWPCklc7gM/pWNHl5mpK3+Z6f1eM6N6dRytd22sl8+7/ADMBNLulga/ur1JI5I3jEnzbTx1yfTFa+j2GoR+HLfUbd2NkXMcNyjEJ5gzjHfIxXMxfIxh3yMi2LfKSePwPSvSNEhaT4IWK/KBJqWF+U/3SOc8H8K6a9SVNpdJNL5MzwdJVJTUW1aP+R5/dRzXBuZLnVbZt0X7w/Mfm3csc9elP0pbdmvJLjULadDBtfywV2rnqal1y3ntXu1WeJYkh28cEPkc+uMVWRRIdSCoMmzABPAPNatcrcUclWDp1HF7oknsNtpLeSXVqIZ1QJIwO07T3/GqohaOUKdS0tX3DIEZzzUunebcSyac8ZdUjj2xdfmPt+FdtF4TsLK0ik16SWxvZ5/LgMKiUMMDHToc1hOtGk7M6MPgqmJb9mtFu3ovv29DjrC1jk0mew+3QSsj7gVB+TnvUvl2C6Ytr9qt/OZOJSOSnOamkAsddksZklD+Y8RbAC8evvVLUIIIxIyyYlS3ZRHjqMnn860Uve9176nM06cmkalveW9pob6ebyICVUZWLcFV68Y78Vat9W8MW8DRwz3KrKgS5Au1Ade6j5eBuANcxMqbLOTz1VxacIYy+R61WNww481Aw9LE81EqCmru5pHFVI28lZaf13OtsdX0XTvEEF9YzL5MIz5cswLklT3Ax3rn9St4WupC2oWKrIina+cj3qo9x5kEgMuxNuGP2Rl9eanvzHC7MlxtcpGv+o3kcf1p0qcYu63M51ZTXK9rt/fb/ACLqsy262mpXllNZ4Gcs+8HsQamsdMtcGS3uI5l6h9g3BfTI61iefLKoY3ROeMmzODWno95Nbecyzow8sLhoWQDn26/St5U7rRu39eQ4qMpJN2RY8QRNJdRyLLAoijORKCRz3rGK2xVf9J0wtz1U45re1hreSZbWdH+ZQ3mRnDJ6fUVXh09kQt5kNyoxgrGAw9yKyjPlgrmQaFuV5WtJrcycYMCngAc5rdil0FNOkh1DShNqPzZnLY5PTiks9Lih0mxuoPMivbq4EcWwgDk45H0r0LxL8OrF7e81BLkWsiBnCgZTYqjr33HBJ+tc9fEwpOKm7c2q+Xp/wx9HgstxfsnKmk3ZOzs1Zq/XZnK+EPD+m6nZ3BuNPvZIUZfK+yFQFPUg5I6jFayjwzo+qeVHBrEMsSyK+QN8e5fl289snmud0Gz8Q6naz2+ksUtY5ldiZAg8xRxz1zVrxFoviuS3m1HVXhlWJNzsJRnA9gK51L97Lnm0n0TsdGDnKnhlUp0Hfdy5VZ7t69kWvGniazu9IlsbCS/LyvEJhc44VFwCPcnk+4rhe1PmleZtznJpEiklIWNCfU9qqFKFO8YbHgY3FzxVV1JfL0LeuXlnfXyy2GnJp9usSRiJW3ZIGCxPck1SjVpG2oMmtCy0sz3SW5kVpG6IDj9ak1BZLF2t4/IVlYKAjbmPvx/WrjCy0MnTq1IurbS+/S5Xh05nYB2OT0Xua6HSdL0e2gW81a88m2MBmjERBeXH8AJ6Gucs1uJLxVUyebuAB5ypz1/CoZlYyuBJ5pBIz689R7UTi3G2xpQlCkuecOZ9L7f8E1PihY/2TeRzaeznT7yFJ7Vj82EI5H1BrAtI2jiXEplU/MWbqc11GuaJnQbZku2uHih+dd+5NpOTt9Me3pXJ2/mW6fZ9jy7fusBgEe9b04SVBRe/5o2zLDyo1dY8qlql6/5E0UjbpEkblDnP+yelSoC5ATkt096ZDazzSrMw24Ug4+7j3PerTOlupWMhpMfM/ZfYVnO19DzhbxvuQKcrGMH60umWF9ql/Fp+m2c95dzNtjhhQs7H2Ar0Dwn4O0fTPClx4l+InhvxctgzRmzmsfLSJ0fozM3PJxj610nh/wAHW+qm08dfBaTV7e8066US2GpLwvqUl6SA9CnJ5rjniYq/59LlqDFl+FHxU0Dw7pniiN9KW70KGWSO1UIZoYuWO5sbZG5bjOQOhrh/E3hzWrvSB8Qri/0prDUohcLIjiLdMW2tbJH1LJjkdMc5r6W1fwzJDoc/iH4ga94k1BrjT2h1DTtN3/ZomYEnZHFztXpls5OCTXzLb+OEt/Bdz4K/sW1n0dllZJGyLg3JYFLgsc7SFAUouARmuTC1qlS7Vm0+3Q1qRUdDkiqygmCQwTY+XngH1B7VPp62dpFG1/BdyXRVVeeOfA47gY69frVaKaS33TR58xRxgZNVormaKVk8zLk5mzyiei/Wvbpw5ouzJpT5PeW/mro2/Euj6XAsTwXrXSTR5+/g7c5GcVjXv2qy06WW3gFzeKCYgF/1an/D0q1FPCBC1xH5EsmfLQc8f3iO1W77UGXRmh0yMJJdDbNcxjcPQY7gdyaajO2rsjeXs685T0grbLX5L/hzi5dautP02Nbtopb5mBKHqEPPzY71paPqtvqMQKERy94i2T9fpWJc6fnT5rrV5XEyNtRwATJ6AY6/jWj4b0j7EzXT53yKAisPmQdwfes5wcPiVjjcWtzboopKzAWkoooEFWpv3djDH0LnearIu5wvqQKsai2bnaOiKFoEytS0lLQSFFFKMf3qQwXrRnp9Kco7dPX3pvO0+maYAW9KD0Bxx0pKbLIsMTO27A/ujJpCHUUqfOufUZHFJQMKniuDkib5lK7c45AqCimISdlQvt3MoyRxyapQalBI4RleNicc9M1erK1W0Z5kaGPJbg4H6mgZq0U1AQig8kDBPrTqQgooopjClFJUGoXItrYsPvt8qD39aAM7WrjzJRAv3U6/Wk0SHdcNMeiDj6mqSK8kgVfmdj+tdDawrbwLGvbqfU0ATHoKSlGDSZ9hSER3EMc8ZjkXI/UVk3OmyRqzxsHQDODwcVt8fSkK5HqKYznkuJpDDFJLhFYYPTFdDWW+k/6R8rgQ56dx7VYht7pQd144wcKMAjFAy5njHakIBBBGQaZB5m1hIckMQDjGRUlIbKh061LbhGVP+yxFTxx+Wu0O5/3jmpKKZIgORTbiWOKHDyGNpMhW25AHvTsHPB60ySPNyZGGQo2px0Hf86cbdQQ0M8SIPL81MAF4sYH4dhV/SNWurN0mt5ZFBVgqkkFQepUfwtjv71UijBlBj4YnHHqaXVFjjuCrwu6oB+8Q/MD34q/Z88XK2hvTdSC9pF2sdLK+m6lY3d1DFOJYCGcySqZnDNl5D0DADgAeuTTNUt5LfUE03zA8LeWyssGGO5cqHGeoBwRWZa3ttcQpFJu8pANsSqBux1znkEnqRUdzd+Sdgm3PKgZyxztOeMHrkVMKTg7307HpyxFNxUn87aX36eennZGhDC10WaRAYxmOPEmXJXqVz94ex/CgZjRg0m8bi27GC3ufeoLVYJYYyqA7OhK4IP54NU/ECXEiwqsnk25YHdt++Qeg/wA9a2k7u1/U5sTV51yx+bQy6uvtCuhwowVbB5IPYmq9gWYGCRgYo8CObPOPQ+v1pz26S3Amjd0KjDH/AJ6D0PvVa3kLynA8uNMokQH3fr70p+9c4pybZcfIbBG3Hb0prtk8DnvS+YrKEkZUGcK7HGM9jUqxpCN0oDP2T+prAkjjhdxu4C/3mOBT9kCgbpGf2VcD9aa7PKw3Nk/oKRjk5HTt9KAJF+zk42yj33Ck2QN92QofRxx+YpnRPc/ypKAM+XS4mnDKxRP4lH9KlaeG1kjgaPy4mwqSfw7v7p9DV+WJo8bvmQ/dYHII9jVJrG3N4LoqSw525+Xd/ex6470CuWWcw+XJ5BmBcDbnAA7k+1XrnUbH7QsKHyPPU7FflVPpnvWXqMrearLtjRl2ZIyhb+6w9/Wq0TyxsuyPY6MCIJDkEjoY2P8AI1vH3djWNRwul95aksZo4pI7sfNJkMyE7SPb0qu9tdPMh8xCwGyNlXHljufr2rf0fUILh5F1NZYgZAplZei9WO0dT2q9c6LZ38ULaRNMxuVciMgLIgUjPQ9844rOU1GVrm8cJKouak+by69tv8rnNmCJYPIjBVM5JU4LHuc1YS4uEt2tknkWF23Mgbhj6kVWvI9TsnmE1ok6xuQTC3zDnoV7EVYjhuJIoZBbygTY2DbySeg+tJxfyOeMaib5bjGSK5RbWRiJVPmQkdeOuKzUEHltP9o1BkDleDn+VW55ZYZJGX5TCA2MfNn0ptxC5kF9YSwQx3I+cOeA/t71pC6RnaxXgktYpvOVr6QgbcPGTkHtUkMkcDRmFy9pOxEeesbf3adm/wDM2m5sgcjgE5+lI9ozWbqs0IDXIkUhsAAHJFW7NajLgoPWl4z65NDcjNcpIldB8PjMviaKSG3NwyoxKAgHGMZGfSuezW14S1aHRdT+3SxPMuxoyqnB5qZpuLsduXThTxdOc3ZJrXserS6pp0NzJbT3kUMsYVmWRtvDdOT1rm/Fq6bf+KNNstQZhb+Qzl1baBnODn04/UVxXizVI9b1d71EaNCiqqPgkADnp712egavpGrT3P2xIbeL7JFb7J3A3qM5GfTpxXIqTprmPtHnFPMpywrcUuZWvtJK71+5HM+PRFDq0VqscYlgj2ySIAPNB+6xx3x1rnSuO/6V2GvSWK6r/omgQT6VayAyzRIT5p28jf0xyPyrC1WbT767j/srTWsycho/ML7mJ4x6fSumlLRKx8vmdGLrTnzq99Frr00drP16mfbtIkm+Pqoyan+zpJcFWuAXbk/LTL+1l011jv42gd8bQ3Gc8Dp71Tt7+yS4+eZm8s8hUbgj8Old1GUWlGSur+Zxwag1TqrrqndWGalIrSvYpDvlAB3BwjYz64ziomvPLhjSC1Ll5ZesndcZ7d6bqt1b/bPPhuVilkRWBaNiNh57CoFaOG0gZLtQweUcRM3cEgCrlBPbb5nNO3NpsSTXjy6ZLLJaw+VgcLKTuHcdOtQXSK1zNOlpDhZh9+R+WwDnjgUy4mjn3It9cIpGGQWxx06mp7kLDcXBjvZk/er5myHO3Kgc8/ShR5f6ZJ0ljeLdWAmuZFa93urxhchVHTaT14rJa2NnfXaokrpuEnEZwM9QD37cVc+xzaW9m91e+aLiPzQ4QfIvo2KdqVkv2YagsknlKM7FlJL++2t3FSopt3X9XPSqwqTp2ktVr5+f6MobpZm8pbW4ClNxJj4IPb61B9huvLVvLnEkW+IEJglCMj8jVZJolJSJ9TPcZDYJ+pqyY2dLhIxcN5kLHDs3UHt6VimlFRivn/XqeffS1iqlm0SnGmXaiRUDeWzZ5GSDn3/nWlounzXN5sCvYQ7PK8245I5yDjuOtZ6D7OqAWl/JKEBZVLEZ6YyakFs++ULb3AU2xLK2TkkjAHvxVcsVr/X5jhaLTauWriwuP7QvEaCYhYmhWUY2yAEcr9fekaxuJDNstWDtbNGpLDH0Iqm0VwZJEhtp0QwNlZFJG7t3qSO32Sv9nspEfyXDMwIJJHGDn1qWktv6/ETabujT0XU9b0fTmsIdLsri3cr5n2lkfJXp1+tTeIZdR1izsmuIreN41KJbwARooJznjg965/7K0ky79PyzEAlU2jkjJznr+FXolvQ/2fyWAjlZkmZQQAT0A6jjArOMaSm5SWv9eZtHET5PZyl7v/BFtrG6t7q5X7NGync8cu8Akls7T7U+GC+Zg11fxoA4by4l38ehJ4qzsLylVGSW4A70rSRxyGGKL7VMv3+cRp9T3NZOd+hz83Y2/E2uSeINSt9QuI1jkhhSICOMYOzufr6dKTxVq8viLWW1O6h8mR40jCRIMYUY/GsM3Ey/8udox9AxFNa6vmG2GG2tR/fLb2H0rCNKEbWWxrPEVJ83NLfV+pPPJbi+S18yQOkXKhQRj3NWLfyZryGzjkYysnCkdmOATWZBAsIbDGR3OXdurGtKyCrfWsjjCiMbmHXGfzrS9tjKHxK532gaVrngVHnabTdQSCRHeKafc0bZwpwOmCc5qD4mX8zPpcF3puk2zS7mil0+QtvUc4b2yTj3zWf4kk8IXVvcyLeXtxeTMgT5Cu1Rnli2Mg9+/AxXJX0MI1aw/s0HyIw3mYcgDjgYNZUKftant6j95X6Wvpp1PpcdWjTpypwlePT3k+vp+uha0y4bT7pLy3lYSRngOo7+orqLrQ9W1nUtMtPMsop7uIywtEdoYDLEMfWvPbj7dqE/mTW6FjH5bncHP3hjk5PT1r03wz4h0/SLnw9NcC4MdhbTxyL5R3Fm3bQM9c8c9q6cznKynT1lr1v00MMPVpVYSpVJvkuuvmr6en5HJeMNOvtKvJ9OuPlmhOH2H5ScZHPcEGm+G9QvLQ/aLeR0cLjI7g9R9DXZatpmt6zo+oeM9VtG8qZQ8AQjCoCAMjrtxwPXk1lafoKSarplrq0wtra7jW4jkQ4DL2XPboQfSuSlWhKPvvVb9dUtTk+o1Y14uk7Ju8W+mto37XKl9ZtrC2iLNZCa9cp+6+WRWI/jzyMYqKX4d6hGyGbVUTA4D3IAOBjPIrY8Q6Rpa6raReGb17ieacxCNnx5TDnKydcU+XVr+wJ0/wAVaLHqUJ4UXChXHurjg0/rFVJOG/Zqz/E9WWHoqc3jIu6a95O8b2W7SvrvscrZ+FJofEemWkV/JLNcQtNBl/3TKgwSxx171X07SmsdXmXfdzbZPK+0SnMDnI+63Qj+ma9Bs4tB1TVIrvS9RksbqGJhFHMxLxptx5aq5IbJzzmqHiRmGnWWmtDPJDBOiNBIgwPkHyA/xZyfzoji5ydmFbK6MaLqwlondWd09tPzf3eZgx6Lda1LqV/EoU2cxjlxjBPqnqKveJDfSalax3rwPOsSRxtEeGG7gnPfNaDw+INO8Q2l5pXh9bC2gk3LbwsFEq56OAcE9ab8R9WXX9bguIrC8sgkCx7JgFcnfnIx/Op9tOdVNq679iMVRhSoT+JScle90pa3urow/E3h++sWfUtUut5Zz8qOp524wAPYcVV8Kam1nefa7OGWWSNipSZfVTnofSpbPStS1bxU+kRiaaPYZ5Idym429A25uOuO9a2g2Wm6hrJtbHz7ZLe3kad5GDMzopzwTj8BXXOpTiuWq7239DF0ObExqU7x962ru2762dunmdPB4e1+9trWePTNBEJZbhUHAJx3/Ouf8RaleQ6ncWt1p1hFKysr+QuBwcbs9zUV7rnirSdCt4rTVpVgZAyEIu5d38AJycDtUV1qmntp8I+yST6hLGDcXN225ix6hR1681nh6FSnLnq6p3StuvU9XEYinCPK5ShK3W2vkkkZGuak1zo0WjzLJHDBJ5qvGMM2M8c9RzVC0tVUz6hGLjzJFAVZP4R7CpdYkvIoRJbwLIwO1WkOQB3xVXTzdyXQklkdiE3Nz8pPoB2rp9nKMH0PlK86k7Od9Et+3T5E1mzfaF2k/wC19O+aj+3R3t09pHJI/mROFVB1GMcepqxfSXwiT7PZCbcP3h3gBT2Hvms/TbO/hvEuDafZDHG4jIYHBPQ/nUxhHlu3qYKKsmyTRrE2ErxSR3EMgjIaKeMIw46kCoNPjt47qNvtMrMUkaOMgYIxzjFakf26a6NxeyPNK6EPI5yWOKzrW1uzqPmTWqoqRuqMJBzkdxWinzpl1OW75dvMhhvreTjbOpClsGPsPxrpNJvrjUNHtbGFYRAZMRhvlkLZPUZ6c9cVyqafd7xtt0RUjdFbzlOdwNa3hdbi31G2+0wLFHDtwwkDtgEenNEqcEm4v8TXC1PZzavZPRm/rvhXULWA3VxBYv8AvPIkmgk3MCTgK3tmrd4up6f4CTRpIrRbOO5MiyxOTIHIPGOmK1NY1fSBpM1jbSzTPPf/AGmQtHs25cMc5qLXtY0m+8NQWVvKftC3AeTCYO3nJz+VedzzqRUqiu7/ANM+jr4fBQjVlCr73L/Mt+q8+h57JEskDwzNKxZcFmHzdetMitY4rW9eW4nkU25VsgZAznIrd8Slb7VmuLTfIjIo54OR7VnNa3H2S5Ty9rPEVXccc11xm07X0Pl69NU6soxd0nv3INA1mLTbsX1q5eW3KyZkTI54x1rpLvxprNwwYPbxqMFVFurYPqM5rkWsrprWaOS2iRSEA+YZbB74q3tboF6dKVeEJO/U2pY/E0YOnTm0vINUln1DVDqFxcTGaRl3KigKT64FM1ae3huoZnWQtIucBAwI6nIra1KLQ18OgWDXbapwS7LtBPcZ6cVhajbXE+kwGNSbiFuRuHOevNVSkrJ9tCcRCVOScpKTet0779/PuVNSks2mgffco5gyhhQZCk9vSrnh/Q7rW9RSz0241GS6kO1InYLzjPf0FLDbELBI8Y85IQhbP5iug8CahFo/i7TtRu8rbwy/vWGchSCCeOT16VFWs4wfKrtXM6KhOrFVHo3qZ/ijwTrXh8Qx65JdxpcBtmHRlbHUcVj352zKEub6PaqjESAg16T8XfEGi65LYJokkk0cW95XdnGGPGArHHTuK4TT41j1sSXgDWbqN4z93C/1NRgqlSrBOqrP7joxVClHEunRleOmt9PvJ/BjX93cX1pp8VzeyzQFXFzGBsXP3l5GDWp4kS7SytYL3T4bXyXMREY+d2Cg5Y59CDVvwhceH7Hfeal56XSygwFSw2jPJ44OBzz6VV8RSaTcqj6VNcpM00hl8x2YEZ+VvbPpV05f7Ur6LTU9KnThDCK9Rcz6XW1+1t7+Zl6oY2xCUAb5W8wD5uO1WfDPhfUvFGrtBo0gS6ihLlmcIAucZ569aq6irG4GBkbRXS/C3UNH0vWrqfXLy9s4Wt9sb2rurFtw4OznGKjEYirGk+XdbaHlYblq1Ywqv3fu09TpdL+Hfi+xvrS9ntrO7NnIJY4vteA5HbGMZrR8U+MNPvvCF/FCzwXrYhe3f7y8/NyOCODXH+LvF2pt4in/AOEb8QauNNAXyd1w+4nAyfm565rnSlxJIszSlWK/OW5JbvmuCnhp4hxnXeq26edmerLNI4WM6GFvZ3Tu7+V0/wCkbfgjxVY6Fp9xBdQXEjSzeYDGBgDGO5rW1nxjZ6pot3Z29jdI08ZQPLtCjPfrXJwQ2f2lWkX5cjeUxkDvgHjNd7d6l4P0PwrLqPh2OG51dJETGqRlpAD1ZU+7x1rStGEZJ8rbf9alYLNcW8O8OqkYwSe61t5d2eaiO0g/1jea/oOlXtBtb3XNRWztV8mFeZXUfcX1+tY08jOzyO2XkYsx9STk16Z4XtYfDPhOS/vFxM6+dKO/+yn+fWt6k+VeZy5Nl8cZX/eaQjrJ+RzGvaHb2uuWekaZJNLdOu6aVn5GfYdMDJrB8TWscOqtb6TOxiicBi55Y98H610MFzNZaZd+Ibo51DUGKW+eqg9SPb/AVzKzRwOskytIGbGAeT6mujDRqOajHVmmPVJWjTjZzd1/dj0+b3fyGanEqT215JPMZonIaFkKt/vA9wabqTt5CSQwtGspGDzgn+6Pr/KrOrW1zPqSS3U0qKoC4l6bf8mu7sIp7DTBaSWtrrekPlm8sAOhPU+h/nXdjKsaMYU0rtav+vxNKOB+sylTXuqPW13fpdb2fVq5w+iXlzHny5jsUHzCw4b1470nmxqSYYFH+0/P6VPq/wBhhuJLfTYmiti25VY5IHYVQNefKdzxKs5L925XS27fI7T4SR2Oo/EHTbfUnuCNxeBUAKmRRkBgQflxmrvxa8MXa/FU2NhZvKdZkSS2iiABdm4ZVzxnINYl/wCG/GnguPTfEd7pN9pKyvutLl0HDYPB9CRyAeorT8KeIvE1pb634uFjf6xdLbfYYtTlBljsGkOWY+jFAQMYxnNcEoz9t7aErq1redzpjWh9W9jKPvXvf5HYeM/EOp638PbPwn4a8WW2p2Q8mxOh3FgsOohkYKigrlZORyVI4Fdu3ijTfgb8OtI8NR+VN4nkCXeoWhXfky5DMWHAK4XAzyB75r508L6tqWg67Zavokph1G3k3W7hA/zH5cYPXOcV6F451dp/DfiKb4haey+PdRktFs4pbPyzbWqrnzFPQZGQR1rOrhldQesb382/8kYxqbvqHjX46eMNe0iXTre+FktwNszW0Ahwnop3M2W7nPA4HrXE+BPBfiLxrqqWOg6fLMpbEtyykQwjuWbp+HWrXwsvvBWn+KUn8d6Vc6jpu0BFibhJMj5nXI3LjqM/nX2T4pm0TS/A9zYWOrW3h6OWxd7OS0xGYgF3CRVUdBxk46VNessJanThv1HCPtPekz47+LPw+1z4c6itlqE1vcJcwtJa3UWQrqpAOQfukenPauHgtoxbpc/NNCo3Rxg8zN6n1Fbeua5q+tEXviLVr3UhCgQNcSmQ7f7qg+tYEzyO3mTN5UsgKxKo4gjHU/XHf1NezheeNNcz1/MxbV9CO6Z7pBCZd090xDMOkajrj0Aq/bzQrarJaltqLxg87R3x1qkZFfIljXfcKQrxn5liHc+uaeypiKSNDIijAliOCg7AjrXSld6r+v6+Y4vcsTXFncQRSSx+aobcXjH3COhI71IyfIJEYSRN911PBqgzqxLOcbjkTQD5uP7wq/p8apDJcJPFjjIHSQdyR0BqJ0Lrz/r+v0HyOTEpKW1dLyHzYo3hbJHluevup70EEHBGD3rklFxdmZiUoopKEwTLOnJuuAx+6nJNQSNvkZ/Uk1al/wBHsxF0kk5b2FVKRLCiincD3NIBvNFG4/T6UbvXmgQqdCPyoP8AFSqoOetJxu9jTGJRRg0UhC84+tBUg0DgdvxoB9eaYw2/SjHHajGegpM46c0hAeKQ/rS0ds0AIGHofype3HNFIRzkcH1pjFopMkfeHHqKX6YIpCEOACScAck+lc/fXBubhpP4Bwg9BV/Wbrav2aM8t98jsPSqOn2/2mcKfuLyx/pTGXtGttqfaHHzN932HrWlSAYGBwKWgAoPWiikIKKKKAF6j37UlFGfXmgYUUoXPTpRjjigbYlFJk7gNpxjrSPu2/JjOe/pTsIen31+orPdk3sY7y8wXY/LCGGc9M1oxgl8gZxziqFv/aana9jEqf7MnQ55Jq4MaJIJY445pGuJ5TGwU/usEH2xU6yGQbxu5P8AGMGopLV2hnVUlG+ZWzu9O49B7Uv+lmUt9kIG3rv7+lU0mtB3CeFJirOp3L0IbBFS2MMkh8iSQzZJJLryBTf9J3AC1Y/RhWpZx/ZLQvMwLnluOnoKnW24CX8v2e3FvblBKw+RScHb3IrLvLq4udscspjtbcfM+ep9B71Pd/v545w7rhuRj9KguFWcxvMhRo2OI85B9z71tzOC5eho3KCcU9GMC+YUkYFI15jj6bfc1Lhm3Njc2M4HVjSAZ5Namj6JqWsecunRo0kShjvYALnp171zuS3ewUqU6slCmrt9EYhDxOkkqK96/MUJ5WAf3m96ngm3SfZJt5cDKzN/F7E1q3uga1a2slxe6a8Ew4MpGVkx0JI6Gs3bJhfkPTn2rTmU15BOjOlLlqJp+eg5gYyVP3uh9qaBk4p0Ado9sqlSPuk9QPQ0OChMfQjr71nJWZmIxyeOnQUlKBn2Hc0hB52g47UgGw+ZB81q48s9YX5Q/T0qZGhmfambeY/8spDwfoe9c3aXk1scKdyd1PStGLUreciOaPaD/e5FMRoyxkbo5I+owysOCKpy20ixusc2YickSAExjuR6+1XYJJE2p5nmQ55SUbgB7HrVsxW8qAxN5ZI5RvmX8/SqjJoDHHml1uLcC4jChFTfhlUdR6E5967u40KbUH0rVfDdsLWKSNfNKPjyJAeTzzxXGXGkRx7nWOSAn+OFvl+uK19G1iTT/D97aX2pXUY8rMQgB+Z93c9gR1qKqbs4npZdVoxlKFZaPW6smmtVr0vsL4j8Pz6OY7+21KC4juHbbNE2dzd9y96i0vWFsXFxcLErZAbOdhPQY7g+4rMt5IrjEcM8b98BsY98GqF5dMkk7gLuibaqEYcx/wARHv1P4VrFza5ZMwniUqvtKC5fnf8Ar5mndrZ2NoJ7yY/aLhz80afulweNzHrx0qpEI5GksXRVt7nmNx2k9fxqCwMlpceRaz/aYpl8x1cZUoenHTJ9farzaR9oh8yyAt1Y5eFhlVI/iUj7taKDtzf19xi71NUtikGkW3l3Rg3NuCrsRzkDqKS1t8C2tZFJSGAMw/hLsc1fa0uZJIL+SIxTkeVcLnggdGqCzG6W4n4PmyHGP7o4FRKWl0ZFkfyq1o9jJqWpwWEcixvO20Mw4Bxnn8qqntVrRr2TTtTgvokR3gbcFfoeMc/nXO720LocntY+0+G6v6dTtY/Bgaa2tdUvUWBISIxCwDFwRk5I5znpziuc8ZaXY6PqC2djPLL8gaTeQcE5x09q6jRPEi+IL+WC/wBEhm8iEyRKg8xs5AON3FZupaLp1zrOsXNxM1lZ2bJuWOLJBYdgOnNc8JSjL32fXY/C4WvhVLBxTu922mkk297K2n3HHQhTKAxwvc46Ct2ez8P3erxRW+pNb2QjG5pYmzvHBA68nrU02g2STaVNaXb3NpfzeUC8ZRhhgG/CtWwl1S01KCJJAmmTPItrbpKglVV3YJJGQBg8mtJT00Z5WEwEoSca0U1defpqmtHdfgVY/wCzdNTUrTTbyW+s57N8S4ciJ+yEDjnGckVyAkkjVpoVBlRSygrnLDkcd679W146Tq7Xl7byW7WZaFYpoyfvdTtAzxnnvXBDqQOODTpPcnOFyOnZWVnZWtbX1f5kOr6rfa2YVnhl3xlFUiDYoAYE8D8apKLlLOW3a1uSxZ1DbOCCTzn0qxfSpBsuSoeQEKqsxHBIzXUax5P/AAhYiZiQYsgOMKzbuMn2PYV304x5VY5aNB4vnqTnqlfXrscY0U1tcwy/Y5MG2RCFIGCOxJPNWbW1c6eszRHzPNkOCwH3scA9ulUUEZW1n1ARmMWoy0g4D7j698Vdj8htIIVC8Es5baowDwMGtFB6pI4kinNHeSSy+dEqJKoGBcLgEd8VYCzQ6zKF8hlnZR80wDABewqP/Q57aQ28aiWNBgvGTj0+tSwLD/aJaWFvP81SH8rP8I6HHApSTUbcommjd0+ayhtZlniaS6cjyCH+XHcEd6mtIYNVheNpvs+xSzImCQR2Bqg06X1y15NF5b2isI1xyTjt65rX8NwaXeeH5rm4naHUMlkt3bb8oxkY9TzWqnToQ5W3v2Paw7jK1O6aV3rpdL8b72ObRYI7GS4iub2RhKkZikYlmPqPQVakvvNuJoY7SSNZNzbsn5e+B+dUtd8uO6AWe9Xfn5YnLYwenHTrUdiskkU80E11lYyNs7NyccEVUudSaRwTnOLdOKRDdQT7ZGDaiy7gAqP1z3HsKgeORlmW3ju9v2Zx86kkNxxU5naSESCPUHAI4yQQR/Sr+izxt4ojlvorr7ISzToykqeh6f0rGd9znjBTkle12VLC3SRPLjS6icRsr74yFJIHOT9O1VykskoMVvcrtilBLocsSvX+lXblI5fEUzQiTyyJDtCMq7SMADsKqWdp5vmSLBPG0ccm8uCC+4EAAd8UuZ7CkteVdBHt0MaJHp9zHIrLtk8skDkZ71oLJdtLta1IJkbLHgBd2B9TjmqSeZ9jgt/sMrx53FmUgqw9q2VVpLpstuZmxnH4fyrKryrrcmSXcZdTNaWq+Uu66uPliXuB602Nfs9qtuhyFHzt/ebvSh1kvri6GCIz5EX0HU/nVjwzoFzq2pXBW6jWRhn94+ERB0H15rnbSV2OlSnWmqdNXbOgvfh94ptLKO6ks4nWVkSNY5gzMznCgD8a5meJ4JpIZlMckbFHU9QR1Fey2dx47v7cxx6roCC1kQKWj6soBGM1zfgXwv4h13UtXkS10v8AdzH7VLfKCiy5JKrjPrn0rz6WKklL2rWnY9zF5VSjOEaalG991fb0PPokV8szYVeWPoKsNaTic6kzG3NvGypG6nIyuQ2P1rtvF3hPVLbxPb6RcLpUdw0K3C/ZlIiKgnhsjJPFW/HVxrl1pC21/b6VFDNKik2qsHLBSq5z2ArqhiU3HlV0zKGVSUKtTVqOiduv36W0PHNanm1K4hvNSuoLm5dF3uQ43gdMbRgVq6EbFlVpN32zJVNgITb1wcjNXrjwv/ZutnS7nVlgkjiRwXfahDHAA4685rQs/Dslrp092mpQXSwvmVA5LoScAdOK9RVoRi/e3X/DGKwuJUpua1V73/4cxfCdhK8RMEaoEkSSaRozgBXyC3fAP54rufEd3Br2oW9jYefdW9lbtGswIDygZZpOeg649q5X4cabqOo6w1poc14JrsmGQSPhCo5LE9lA5J9K6260PUvDOpadJpt9Za3/AGjG/kSWyMybeVfPsDnn0FefiqlP2q195Xt/X3m+Fqc1KNOz5W1zdeuiX36+ZHL8Q9TvvDN3oV9NHJBIiw27RxKpCgjhsew7V0XiDR5Lr4c6bqCyCSS1hjkRMYKxlQGHvyA351h6qt7Hoclp5egTxxRhXe3QGVQCPmz61r6DceJL3RrKKKbSRaSwi2iSZXPqOcdz/QVxVoxio1KK5bO7/qx7NOjKU5Ua3NK8O22vrrZmJACt/oep3LLFZSTsowoVQQOenNR6lr0drcvZ3s76ppZYoSy4lVSCdoOcHHrT/wCx9bHiGy8JxXEUFyt3vglIJRWZfvDj7uB6VueMvDOveFbY+JdVh0G/DMsDJ5TNuLDAJBAHb9a6JVo1qqTfvS+FLr2M6eKqyhOycZJq7tdbJNNX122sc2bTw7qMCNZXB0tgvyJdyB1faBz1yp9x15rOW/vjBbSXEsk1rFL5kSzNlWIP97qAQO/rTrjV3vbWXfZ6YpmfcCE+aID+FfQVnabb3M+pRWqbwZnARJB+73FgASP88V3fU3CnJzvocOL5LXpKze/KrJ7brb7rHoF14m8P6pdQ3MSX2kXblIzGJN0LHd1z93GMjPB5qHxpDZ23ivTPsaxkZRmAfcCd/GTzXPeMNMutK1SOOWTTXeVCXWz4jXBI+YdiaynEyyp5KRhDy+QQT9K82lQhZSg9NQxuaVeSWGrRTaad9ttdtdztdX0PTl8R6vrOuasbPz3JtRZy4lyRz8o5wO3asgNb3Wr28HheFrdvszW7mULuYYIZ2PTJU5JrBYstyn3BGGG8sOBz/F3xW3olvqEPiq2TSYLC6nuRwsXMIRlIZm9gMk1Spezi5OV2l8hRxMcTJOEOWPMr21lq77/8AnbR4rW2t7zWtTjDNcm2WAMXLAHruHO36DvTvs+mwX2syaP5YtrgB0S4jOcBSDs3cgZBoGkyeHdclEl/4daRJAVEjMUUn5l28Z78VX1zxBdabrlzFJb6VLdyQ+S80IJ2Bs5UZPXnmqjUfOpRfNdem/8Al3PQUqOFh7SceX8Xqmt7+ulivdaS9z4aEtrErXMmdpYYGAT3rkZLeb7ClqgdZ5WDSLH8xwP4R3ruZtU1Sz8N2iJcWqWjrLCqKCXIJ+Zj2yO31q1oOn6nHbW8aLooKMLhTOSzoW4UEjoemPpXTLGTULS/qxyVcLDGSp06aaajG+nkrfqzmdB1C3t9Daxu5Z4UmCOG8gtIrKTg9Rgg9jVi+1i2msrm1Oo399JIgYNcQhFQLnPINS3WgT6tr15cz3dtBNBMYX3Mwjd3J6D8D1qrqHhubT7F7ma9s5oWQr+6m3NtYHBxjpWV4SknfVnLKOLhQajG8VdX8rvpe3fpoPg1JLvw1FbKCz2+MycYIw20DHWuTsXuLq+t7p49pktpBIwUnBwcCtbRraOCxEcEPmRJkfaR05zgccetJp+rNZzNpr2ssbbjN+8UA/JzkexxXXHmjzRRx1qk6rXtXayS+69v8rmVothazahBp0zOkUqENKsZBB46g9M4rW0+1ttO1eS6hwyW0hGFH3lGO/rx24puksmpXWr6xCbiFkj86ZZMYYOxPy/j61R0qezlvpDF9qBeNmIYjb78DvXS7ODvfZg3GlTi1HW7aflsi5qmtjWfEdxcpb+UJU3qD7cAY/Cuot9UXVLfTra+W2W9XUBu8u3WM+UduOgx1zXLJ9nRxIgkLgcEgV0HlXV/YWuqI9qrB1tk2Z3o2cgt29686rGlKOmj6GuHrTq+1ne8nq1311+Zo6wYbH4salMzRLDHLK7FRlUHlnrgcc4rD1zUJdT8GBZ7w3F2DMGjJGVTC7ePzp08F/ceINTuruZLi8si1xcs4+WUqQDwOufSpNS024uHSaZrEG/RY0SBhhc45Kj7vX9DWNFRhy8z1VjepUqypVIxTScnp6tfk1b5sxfB8xh8UCRbSS6KQKvkpgs3yNz9RnP4V0WheJdVuFOmXNuNTtDaSR/Z44E3EBOGzjPy4yfpWVbyyaFfiGG2WS5smaEmNNxk6qffufpUreLLixgW2tdHs4ZGiMP2mC2AlUEYPzZ6kVpiaXtZc0I3T2+RhQqew93ncbN3Vt9tP+H0J7W2udQ8DCK1gST7HdyXExEi7ihRRwv3iB1J6VlpaXCWizSRFYbhT5T5+8VqHTfE0tlptxZWulurTBke4NuPOCN1UNngcUp1ICys/OupBCrgQxFfuk/ypwpTi3dHPUlRqRW/Mo+Vrr/gfiQcYpQpYfKrEf7IzUkk6WV/8rHzY185BtDZweBg9fxrc8G+P9R0X7XBbWMZN05uHa4hA5HBxgjjmipGqo80Y3+ZjRhSlJe1lyr0v+p7Jonh3wnd6LZ3VvotlJFJArK7wjceOpz3r5m1+Ge41q5gtFi+8M7xlVHzY/oK9GufiR4okupJ4r1YEZcCFYlKJx1Gef8A9dcNq4Av9+67ZiAzeUF25685rmy3D1aUpc8t/PY9bN8fhsVGnGhG3Le+iV9iz4iuoLjQ9MimjgWS3Yh9wbaDtA+XH0PWs/RZsXAt7eeGN35Xyd+c/Uj0pbaR71vLt49QJDc7doH4npW9pfhi8urgyQyXtx5SNMyqMKFUZYk9xivXqVFB/vJHmSqzrVVJ6vTby0IdRVmuwqqWOwcAUsVixG6VtgHUDk1Pc3QhlAVATgHOOo9K9GvvB+vXmgxW6Xnh9IYIjcgQbt7qVPJ459M+tefOvSpNe0dkzXBYJ4pSavp2VzzmyAkk8uztZXAB3OsZY9PatnQNA1TWtPubnTreG5uomjhMUjAeWHBy4U8E9vbmszwz4gn0FpntY0k84LkSdsfQ10/hLSdTvtD1HWrKCwmjVt0yzTSIw2jeCu044zx3rPE1HGHY3wlGhU5Eryl71127Wev5G54d+GuqXZePxXNCbYDEaQ4MoPqHxwPbmqtlpNnrGo2thqdxMUjhvUWU4LkRTbV3HvtUd6swfC/4ktBG0WuII5FDD/iYycAjPpUWt6H4q0IS3+qSWRRbN7CFoZidjOOXbIyxOCSa8yM3OdlUTb2tpY9enGm0kqErLe+t1fr+nqeZ3dvF9vkhjbYyMQA3Qjt9K39NvZdYtrXwxqUd1vaQC3miO5t3beD95R+lcujM0u9mLEtyT3rpJ9J1bRdNg1lp08rcjR7JDvUt0x6V687WtfXoeJgpVYynKlFuH2l/d8y9418I6tpNjBcXWpRX1rEBErD5TGT2weo4rM+H2iDUvE73l40bWdrHlYWIIc9iR3A5JqXXtb1bxJp0ENxIZVgUtgLgkdNxxxntmub00LaGSEebEUYAMzYAB6iujC+1dCUZyXNb833OuWKwscYq1OLcFbST3+ev43NnWIo7/ULxtJjCWUByil+AvtnoOpxWUupvpOn3V2Z5EtwmGjVsCQnotWGv5L9LO3kcwQQ5gjxHgspYknH8RPvVDXtBudajSztJSiW/7xtwwJCSFGPck4HvSqRlB2qKz8zhxE5Tq88L8zvf/gLolsR2N6moWy3iBwrk/eGDnvXsnwI+Fdn4y0PWvEOv/bk0u2iaOzNp/rHmA3FlH8W3gY7k+1eba5o48L6rFpIlinms1jM0ZhZfJkwC0Lqw5Kng9jXoOq/FDxLN4C0tNM8UWtjfpeygaVpmmi3MEe0gfMvysrbj8uD+lcWIc5xSpvfqckFFP3hum6rrPi7wdqOv+LtXkv7LwdDGun2twdouriST5BN2f5VII6kcepr0/wCF/wAU/C114Zk8N+HfDEWk+IdQkZYdOt0LW080nBk3dlAyxB6BcV5JpfiLwd4W8VeH5LDSptY07T8TaozynF7clR86K3G2M/dDDrur1Lwj4a8M+N/E198UtBji8PadpU6Pb28ybI5ZI1LSyzKh+RTkY2nsTg9K4sRGHL76aW6/yt57msG76M8uv/Dll8P/ABuW8XaRdar4cvGuLe2uD+5nba203EaA5BVxxngjmuA1O9utQv5bu8vLq8ldj++uZC8jDtuJ74xXV/GPxfceN/GMmvSXETQFTDaW8bMwt4kYgZJA5bl/xHSuNTDMokcqu4AtjOB3OO9ehRUuVSnuYzavZDPatK11DU97uupXikweRI4mbJh/559fu8D5elV5XjaSeG1RY7dmDZbkqFzzuPIHJOPp6Vmz3Ed7HH9jmYRqSURvkMp6bs/yFdEIc5KG3l4syo0gmtFjJ2Ffm2j1dfemzxvMPMZozA/3pVOQsI7Z9T/WmGR1P+lLkhT+8OFlRR1z2arWnxxwLI7N5rzYYgDGxf4QR2GK7XG1o7FqN3y3INzPbi7mtpIQ5wjxL8yIOin1/CkdXiJnVuBwZof5MtSXV091BaQm4NvHa7/ICf6o7jznHOeO9RpG32rbteC6I5kj5Vl9T25q6d4LVf1/Xr5oqyTtEUSKymR/3XBbzoeUP1HrT/Jm8jZkBrlsl06BKVFtJZZlUCNY2DTFehPoR2qxE0pjZpNoMhJUKcjb2qJ1EldP+un+ZLaR2vgeGa3c6Ve+H7aS0ukS5e4vFIWO2UZLA/yI7mofFmiabBosHiHT7mRdMuGKxpcjbMmM8j+8vH1qnoPiu7sNPOj3sKX+kSBlktnOG2nrtbqPUDpWZ471uPWLy3tbeNrbS7WICGE/wQr6/wC0x6/SvGhTquvfZdfP/gnrzxGEeC5N5La6s0/Vbrf1b2RTkiZFWQYeNuVcdDUtmgln3MAEQbmqpoVzL9o8qRc+cvmSA9IwfuL+XWrupxxfZ/sa5UyncwVsHH+Fehyz+Fa3PHTk1yognk86ZpOx6fSmUyGOOGNYY1CqgwFB6U+sTMB1pzf0ptDck0hBRRRQAdqKKUEBWXaCTjBPUfSmNCAml3cUlFAAaSlooABminB3EZiDsIywYrngkdDTaQOwUuMr9KSqOo332fMUfMmOc9F/+vTAs3FzDbjMkgB7Dv8AlVJ9YXPywsw9SQKzdksiyTnLBfvsajosBrR6upYeZEyj1BzirVzcRrZtcxsCcfKR3NY9pZzXA3LhU/vN3plwskOLaTI2ncRnjJ/+tQBExLEsxLMTkk966DT4Bb2yr/EeWPvWPp8PnXaLj5QdzfQV0FDBhRRSGkICecDrRg92P4U5FGCT0HU962bLToF1waRe+csj7FRoADsYjJ3buuB1xQ3Y3o4edZpR7pfN7GJyPcUdRWiLMm0ubyWQLaxsUhdl5mbPAX8OSe1UbiJ4JMMjp6q4wR9RRcmpRnTSckNooooMhU649RigcGhev0oyDyRzQAh60UUAZPp6k9hQBV1Nt0EdqrFZLhuCB2HJro/BtzZafqFof7LnupI5G+aNi7MCD8oQ8H8658TQPdFlW4booOzKjHcH8amTVnsyywT30YWTP7pCBuHGeO9VKDlHlOrC1vYVY1O3kn+Z0/xTmjlgs7w2LW7SREPE6eWwAfABA9jXH+TDGZo9rLG0eWYMfXpU+oX0l9DM1zcXsjxsqlmXe2OuBnPFLpDJdsVT7TtK53SR7eKqknCHKzTHYlYmvKqlv/kWtHso4yZguF/hGc1valot/HpsV69sJraRdxaM7mj9CRWZeOYoNkKnpyR/CKueEfFSaJpM9tFB9oViWgbzCVVu4I9PpSlKcWpb+ptlscN7RrEtpNaPs/S2vYyLuM2si4kUuOgA7epqtyx3vznn6065kknklvJh99izFVwM+wFNjk2+UJkKSScBRyF9Oa0qOUnorLsclaV5PlVo9CZUbZ5hXIzjIHQ471oeGtevNCuZJrZY5ElAEqP/ABAe/Y1kQDbOzeZM3mckFQBx0zU8sO3a0IndCgJZoiuCfTrkZ796xqRj8LClVqUaiqUm1JHW3Pi99V0S7sb1dtzK48oRR/IEHOCc5zXAafDG9jGzKd5XlsnORWlaf8fKjkde3tQIhZhYZAHJDEEKO3XpV0KaSfLojfEYmvjZKdZ3srXLWo3lpK1m1na+QYASwIBBY4yPccd/Ws1bgyXn2e4QI0hJhkUfL/u+2KWO8hupDbQpJFJIMBjCRs796iRTHf8AkPdzMwLLjy125A9a0cLK17oyxFSVR817+isizJkHYQRg9DSDc3Ayfxp+nwtcWZId5/LGS5UKwHoR/nFMk3ZKkbcfw1i1YwcWkm0YKx2U8wWNpIMjgNyM/X0qG4t5oD+8Qgeo5H51EylWKsCCOoIqe3u5oT8rb17o/Kn8KCSFXdfuyOPoxqxBfXcLbkmY+zHNOj+xzh1kHkSMcq/8I9qrzR+VIU3o+O6nIoA3LTxEyEGVGB7kcj8q0re7sr0M2U3c8pwQPcHrXHUAlSGUkEdCDQB111pUF0gkQCQ9sDZItUXgvImC+Yk4HAE64dfxrPs9XuoRtkYyp7nDD8a3rXVbO7VY5GDHHRz8w9gaakwM8WsiRiGCVYYAu3YBz789e9T6cs1pG6yXBnLY6jgYGOlWMW8khWGQxvniObgn6HoaGt7hesL/AJVSqSVrDjOUXeJOl70V0BXoxqCaFom+VNyH7rDkEULbzN/yzKjuW4Ap0VxFAdqXDzNnlIRkfmeKmUnJ3YSk5O7I9rMOFY/RaCjphmRse4p015qEkn7to7ePsNu5j/SliuL1GBkuQ655BjHIqbCHNO5YtDIY+AMA4/Wte91LSDor2trZ30d7IiCSVpyUdh1JXPPfFUS1lcAb4wj99vAppsVztjuSM9AaTjc3o4iVJSUUtVbVX+7sdbC3h1rfQ2t9SlhMcqlwZSTFxzweFye9XYNB0mKEzpqhu7iFJCkiXWNitkhcDPByQa4M20W4j7UN2ASAakhhmjYtZ3pUjrtfB/SsnRfRnsUs6pp/vKCe22nRLbbod5f6T4Zs9OjuLy3X92qK4Sdn2Lnp16cmuc8bnw22nxXGhzRfaQu3y0zgIFPJBHXPeslm1ZYJIzM7xycPls7vY5rPlWRAd8QACkcrx0ohSad2xY3OKVem6dOjFJrtqn3TRF4fU3lxEXK3OIywRti5OOvrx6V1dwtnDBp9qmlpeXVxGsiq27AH8RIz615/aCSOWOa0ubKIsf3ZSDnPf39a9T1PSobb4bQa5aLOmoLAjPKrscJuy3HQCuuvNU3GL6v8xZVHnp1Eoq8Vdt22020epwnjULa+IHhW4Fva7QFCADDde/aqFyLmC0tm/tEmJpWBkzzyo2jHfn0p93dS3l/ZzNIJI3XzJDKobeA3KknocVpa6638tkNLtxYwtGxkEQ3Ijg8cn1FdFKLdo8r1/rsefKMa8pzit3ovX8NDAudQiPnYurlZYmICFtoZgP5U5bhm1Es1xMJDcJtj3nbtwM8enNdc/gjVNQ8PHWNJ1Sa5kDiOaDyAoh+XJbceq+4rBSK7jupY7mWRQJh5ZGOQAB+Wc0U7121Hdb9LfgTUwdeFnONr6+Rf0PSNV1WWCW2IilgUmSOSYKpyTjOetd7Laac1vFNJNpj3iwLCse8FNy4LE479fwrz6zt3bT5ftUsollBEbL1Vhk9D7Vp6JDHa3/8Apmx1aHPzLvAJ6cVpWwteU1KOi/4Y97L5ujZezvzbtvRdtLBqOnT3glgSQIoY/vIWCgnPbvisGTSry1D3K30jrsbKSSEnocYH9a6/zpLfzWSGJ4vN2nDAY+i4PFVpbVWs4DJMkxuH2fMPmgTPT3/Gr91w5uxhVwVKrT5l8ST/AOAcdZwTm2haa6mDZDHDk59qddu0Ya1jednkgkI5JJIHr610usaWsGsCzhkgKcDzEzs6VlXelzFVcXP343UqF6ZHFZqM5tu+n9WPKq4SrTlKL6aGWjuQyw2t8W8pgwbeFB29s+ppPJlSWEQwXZbYwbduIX5D39c1tf2AslvBLDcLDKylZixPLN8obHoOtNbQrSweIbzcSw/6wxFtsvGCB6VChK716E/U6iTbtb1MS8hmkigRbe689Ilxwdv0J9a25JPs9vc3WPmQEIPVjwKs3mm6dborWWnxq8uGDrIzug9DnjNV7iGRmt4fKcxR/vpOOC38K/hXPV0fL2Mq9L2U+W6foV4Y/JtooO6r8x9Setdv8Iif7cuPntFXyDuNxatOMbl6Beh96raTonh2e2ikv9YeOeRC0iDC+W2eB054rofhxb+H9J8W3cd3rzR2RtPkuQ/l7nLL8uR7V5+KnelJJP7j1MFgp0KtOtUkuVvpJX27XOq0mzjl+Ier3selTSac1pBHG62LmPzB94ABeDXMWGkeINRtvGC2OpNYaLbXe+7tXhJM5yTtBxlcADPTGRXo+meIdD0zVba3tPHltHZ/azdXSztvZkVNvlBxjgkg8jtXO2nizQZz4+s01GKxh1K53WLnJWTcu13X3ON34ivJpSqatR6R3Xmu63PVxFSnUnGk2rc0nulvrvfYxtUlmv8A4gWwuZ5XK2O1SHwQBnAyKxNbuZXtBDp+rG7t2uwgE0RMiPnpvPUA496lvdTtbfxNa3kV8kypa+W83UE8/qax20bRLGW21q3165uruW6DS2pceXGpOSQuM8Y657160afLFM68XXj7OrGm1rJ396ztaO1nr1O78RLrSOkt9p2mXqLE/nyW9t5ksacAsA3bntXHrHbad4T1CJbyOWC7nAs1SMK20HJLY/z7c16TbeJfDMV7JfSazCXiiZVVWzuBIJwO5+UYryDX7yXVNXm1IWgtYZ5C2yKM7F7Yz0z3J7mubBObvCSslZkZ1iaVC/s5c7ldLW9rqzen5Prrc7LwTpVva6XFo1nF5t3qlpL9oniZgtrDtyELr0YntxXR22kf2X4i8HaPGy5tdJm+brlzyx7dyfwqjfav4z0TRHuzJo/kMI1cLEdx3YUE/mKbrLeMLbxpo63VxpLX32WRLdo428sJ/FuHXPFcsuepJtyWt+vW36XG4woOEVTd4uNtLaXXnu2n8x3ifQWi8J+JLgSRRSRXhZvKiA3oSjbc9h836V53qWr391Ba2/lpaC0AkjaIFS/TBPqRjOa7TW9T8TTaRrNu91o88MrM11HD98AbVJHPAwo61FY+CPEGuabp92L7TYo7iGOOHeWBCn7oPHWvSy+rTw+uKatf9CMTzzqtRUkuXturvzMTWb7XVvrDXL6Rxc4DwSBCnA5GPzrptQ0Ndb0RdY1XUp7uNykxxKQFTnIJJx39OMVX8deGfFEN9oWhatNYssoMVpNBkKCAMhs89AO3euafT9QlkuNFutSS1WyY/uppCI855IHQ/wD16aq+1UZUWovy7Lt1MKeJdPEVF7JzjK1r6e8ktxNSOg2V6F0K3S4lJH3F3AN2wxyW/CneI2169itJ9WgFtBJIY4U2bcNwCSPvfnj6V0z6Xr/gPw22sxnRLhEKh5RGXnO48DdxjGfauTvPEupeKdSs7Wbyo5PtAMW1MAOzAAnrxnFUsTOvJPRpdepljMSuSUKzcG7e5FWW/V316/M77wh4b0extRcrZTahdbj++kj+UfQNhR9eTXL69qF8/iXSp9Q01bOS3aPEe4EOA/Xiuga28caX48i8JreWFxeNGbveQfJRCpB9DgYzjHU1z/xD0/W7HxHZWurXFo906IYmt1IRQZMDOR6/pXJQa9s+Zp8yutXex1Y7FYeeEdOjBxSklaytut+t/meg6xqPhfxG91/wlHhG4tLhRJ5d/YL5jbR0J28g9MbgRmvO9Q0m/wDDPiuCPQJrqS4kh+0QloVjmVSDlXXoTgHPrXR2b+MbTVRDFc6SZHbyWZkO0ZAOT+lRT6f4mv8A4lWdrNfaWNSNozRyqhMQQBuCOpPWs6f7mTSa5bN2vcMfhKPOpckl7y1sk1rrqnq+xny+MvtsLWOvaZCkuQHdLdQSO6sjDjPtWZrOp6QukXNrpENtbyCRRl4MmdWHzbCeQR/Su71T4b+ONctWW7u9B2gkBwp3jHcHbkV554q8K6poNj5slzBcjzWgMkefkkABwcgduhFbYeeGk0oNJ9kc2KxeMowlFLmja3M42kvuf9dSr4Xs7PUPE1jp+qalFa20kvy/aM+WRkHy+Om88Zr0Txt4Z0HQ/GVlp+hWdvZNewMzreSyratJvHlhSP4/vYX6V5HHbTS2qPdhgyv8rjgfTNemWHjbxP4gCxyroW+Fh5cc8G5jgcOo9ffrVYulVc1OD0s7o4cpqQb9m17+jTtd+mvkY+n2iyatrtrqUVmSlyolQs3l7gWyV5yccnmsPWFgk8L3VxBqunyboUV7eKPEo2qyryT0AGfx7VqSeKNW8P3HiDUWOnSzvcKbmJ4txkclhmNT2GTmo5davPFHhfC6dpdlZRXSRrHFbBHR3yOCOx71rCNRNSa93TW/6HZUrwnQ9jy+9afru+z6anE+HtSvU0q10ZrotapE0qx+Woy3XO7rxnp0qxcLeandDVJzGxWJo2ZpRuB24Hygc/WrjaBHpbyzLfpOBI8RjVwQD3IGOnFV7byTqUemRsS0p+R8fKc/r3r1YSjaVvW/3nkyVaCdOtfZW19bfLc5+SSa0e2neOWd7ZS5SL5Uk46GukXUPtGlRWrMilY8iPbgjA9fxron+Gdwl66rqkLywy+W6LvwrN9VwenrWBrPhi38PalF5l9FczPDJgQzb9ozzkdjWVPF0Z3jTd7rt95o8PjMNRm3G0Xo/wCrmQOldRoG4eFwg+V31OJk3A4PGM/TPpXKHzM/Lsx2zmuk0C/uryPT9BiEa4nVo2YHG8txn2yfSuaotDnwNSMKj5uqsvVmgHtW8XapaKGSW4ililL5aN5d2TwBkLgY9adfWVrayaa9tZ20FxLPy8Ak8tlDLtHz85znNV9PkvIfE99ci7tLS4jml8ya4YLE7A4ZF+vpWZL4wutWKyXCOWsh5yfIoLfN7fSlGlKTXL2PWnisOqMvaL3nLT3VtzJ73336EWqRtP4iv0a+FmzXD5uEzhTu7d/auf8AIlKSP9ovNzZOCVByDxV69vobtLq7lhuI2lYllwByx7fiaqQ2tvO4/wCPmItjJZwPzrupQtGzf69jxKs1Uk7dW395Jp0s0cTwy200zSsAHkKlox7YpmpRyNfLat5gQx84x8rBs5NNdYopGiVbv+Il0YdfY/yqQxWxisrgLeuzx7QFIyBn+KtVGN02Q2tE+havxbwywXk2/wAzy9iADIYnjBrOsVH2o7lvAyxsAZSCMcVvSWUV1bJDKr7FA25PNW7PRXW9EaruurhgFWeTGcD34ArPniqbRVOlOquWEW/+CYtlHJdIWjjdVyRlxgVqQeHIb26+03BXY+1f3jYTj5enVqd4mt59IjmOoZVYvveRIGyP51DLfKr2mVYi1w0YwOc88+tYucr8y6lqmqNVrExfp8zO1RtQDyWkMkNnHFIV/c4O5Qeue2R6V654H0zWfDPge6fXNWax02W3uYrexuGBEjyRbkcP3yc8GvL9TuIby8muJVdWkOSEwAPpXU69Z3/iDUIYpL63e4t9ODPbxbkEUUSZG4MMFiD1HWuPGN1Yxg2kuunb+tzpwco06k50030XTfv39Bum+CL/AFzw1da/a3CkWoK/ZljLSSFQDhcdzmoNX8WahrPh1NMu2htZLED96g8uWcZx5eFwMDOce1angzxlrWkyQaDpC2oN1cBleaMthmAHPPTisvUfCc6eKxpN3fWsVzdI1x5rSbYhkk4yR1rLX2r9tbTVd7GkIP6vGWGT192Xa72H/DDR7nW9VurOze2R1hEhNwpIwGxgY+tdx8LNS0fSdC1W31plEUl/5JywVHJXG3n1wazvCvhfxD4X1eVtL1XRTfTxeX5U0u5sZBBC9e1cxpOuXNneHSPslndSXN4GJuI9yiUttyPTmsqreKUoKV46W/U9DC1PqKpKvFprmXlr6fie1eJPihp2k6JeTabZC5uLFkiaAygBCTgBscjivI/GHxA1LxRolwbqytrONZMIIWY7mb1z6DP511vjTwP4qHh7UpZ10UxhftFybYMsj7OepGCevWvHNyyqlqskgjLbtpAxnHJ/Kpy/D4b44atDzbH1KdXlhdRcXptrr/wPmbeh20H/AAh2o3PlKZ92zf3xlTitbWNS02/8PWNjc6ggRNhZYQC4IXvmuet9WaPSzpce0QOfmPlDcec9c1ifbLHa7ZuPl5I2j+9t/nXrKCk07Xscf9qQo0o06cbpxSlfTW7fTc7bRPLttD1qXTrltiQYVnUbmHOfpXDzaitxaRJc2S3EcrMpjB5AU9qW7nt5ILUxvfDcHCiIqM4POc9ai22bW1ttF8AXcDbtypJ5ya2hC101uzgxOM9vThTUbKN/xbfy3sX9JhgWPz45prpNx8tZOJE/vD8K7uK+1C8tW1nw3o9rdaboMQlv4rtEYDeCgLRkgsBnOR0PNebzLarZ2mTqCuJJPLK7fMzxnNTrqEewRzW9+xPDSlQGI98dRWdWi5W1M6WLqUqc6cdpWv30HzSSTSNLK7yO5yzMSST9TXpfwW02+0W2vvig1nZXdnoYkS3t7mQJ585TG5M9fL3AkDnnjmvO0ht2sXuIrh5X3gIqJwVwcknOQQccY5zW/wCBPFlroH2uz1rQ4PEGi3i/vbGaQpscdJYm52P1GR171zV4ycHFIwi1fUqaJY3vi7xgluvkG6v7hpHDzLAhJJYgMeFz0HuRXt/xx8WafH4K0L4aabp8nhy9u3t0vLe5O37HCOEDMnDhjgkjPAOetchNa6b4NYXfh7XPDd7pdzH/AGmjzSb714FKq9g3BUlicdP4SeMVJ8MPFtifitc+OPH2nrHpWrb4ra7uLRpLe3lVlMao2MDaF25rjq/vGqiWkdl5msdNO5wHj7wbrvgnXX0nW7Vk5PkXCg+VcIP40PcfqK59VZ3CKMnoK96+O3h7VvHFvqvxKtdYtX8O2Ajg0qKT5DcRdJHTJ6mQnGcFscYwM+G6lpepQ6RHcwwuIZs75FHLKP4Qe2a6sLU9rBcz16+pLoybfKrpa/Iz7u4Zl2WMokSMnzggy8hHGAD1Ws1THOrNIyxk8EjPlE+69UP0qzGLS5CRxr5MkfRT8roPapXjXC/a3DBR/rs7XJz0PY16VOUYGSIfmSNI7yISQIheR2bdxn5VVu+TjinzB5ZTLDlpQeQMLKg9vUUXRnt0RVZZY1YvcMEzzj5VKjpjiqJaKVlct5Jds7slomPs3VD9auD6jTLkMnnIXxtlY7fMCYx7up/pTriSVYYrpzG8SSsytHyGTHT6k1DcOzzpFceRux8huEJJ+jA4alWSSK5Z3mZo7dd0uBgO5+6gHTFE7yadgbuSxPGtvJa3TbZGUSzOfux5PCnHtT7lLo3CzQSjyWwMDkAe1RTyDCh2+yTyAO7FMxsfQ+lFrFNFKditATyVHzQuPb0pKTirhdl8lVBZjhVBLH2qkLrejC7jDxFTK6n+Ff4V+pq1JP5TIuwDcpaTPIVaLKzmvGKw2LSNKPOkC/NgDpx1HGDxWcYKMby6jjBvRbkuixyRh7q4UQlx5kuensMn0qjr0gN7cy9V+yowwe2a0dVi8vSGt55rkJJ8xYHO0D+Fc8Y9qo6oI/NQGS9AMKf6qMEEY/nRTcubmCV9BrTeZehVZgBcKpHY5XPapreVZFUMwWRiQq+uKrCSE3qybr9Szg7TEApNS2SR/alO+7OCSA6jHNazjzRu1sPdXaLCkMMqcilqqDbQxJcvPcKhYqFbHJ+lTwzRTPtVZxyeSmB0zXNUpOD8iJRsPopsUiyBj5c6hRnlBz9OaWBkmlWMLKu4gAuoA5/Gp9nIFFsWinyIqStGSxKsV4wckelOeEJGWdirfwqcZNQJppkVFFFAgooopCCiiigBk0iwxNI5wqisOCOa7uHl2qeSWZvurU+qPLPPLGudkIyV9feqqzzG2+yxj5ScnA5NMZNNcQx2htLfLg/fkIxk+1Q2MPn3SRn7vU/QVDWnoUfMkxH+yP60xmqNqj0Udq5u6l864kl/vNx9K2dWm8qzYA/M/wAo/rWLbx+dOkW7buOM4pISNbRYdluZT95zx9Kv1HFGIY1jQfKowKfjP3vyoAO2RzzRjnJNOH3TSUhFywMCkC4s5rpSCQInKlTng9DWxq9w8+mCSSHXI/KYGN5wCuemC+Aw4rL0i5MDENf3dnEww5thlmPUDqPetjULZpLWQTxXESlflm1S+ww91jHeolue5gk3hpKL/D7rtXf32Q21umv1Weys0+0QqFEk2FtrFB0254Ld8nnPasvVrdVUTi5nu/O3F7h0IWRx1255IwetW7OSGZILPU7G6e5hCm3iiGPtKn7quP8A2brjil1OOS5u0t3dbvVXPzLG+IrZFB/djt069hihaM0rr21C71f6+nfp1fXSJgL0pRSuqqd4OVPT6UhOR7VoeAI7lIndV3FVzt9arm4u97BdOUqFJB83GT6VPLt8iXcWA2HJXGf14qj5cMDeW02osGAONuQDn1rSCTQ0TrNemPcbGFWyPl80nv8A4Urlp4ZYbmREjEqrhFwGH905qqr27F2FxqeQMFdnSrBaDZccXWTOoPyg844x7U0rMBjLCTHGs8qLHIm1PKKjrwBRKVjuJD9uutpkYFBFuwe/I6DmllkjRm3i/cK4YYQEcentRK0SySMPt6/vN52qCCSBx9KqyAfpkq2vm3Fs0kzSzKo3RYOSMd+tb4/cxF5CnmMeTjAJ7VBplt5KNKzyNvOR5mOBVPUpmmnQxsAiHGD3Hc/Wocr6dClJ25egyQzQ37yPvjmB/eAfclBHT3HpUcUW2ILHHhFGFUDAodlVDJK2FHUmoRI22a43eZEE2x+WSAcnv702+bRbFTnfRbdCfbcrEzKDvcDahHyr7n1qSS4uLl4Ue3KrG2MBSAP9oeuaqK3luzsZyqRElg3BJ4496liX97EzeYGJIxv6d8mqbaFzyStfQZZLIskaeVcgBSMvjB+teyRfELwyngOw0WbTbq7ubeG3WSJo9iOyMpPzjnjGfevGtKuVNuiqrkT5yXYll256Z9aWD908QZpt0uUA3528E1z4rCwxDXN01OnDYueGv7O3vKzuj3Dxx4p8Pal4f1i3tNYs7mS58o2dvHYtG8eCC+XI+bPXtXi08sk1/v8As06jkgrwo4/Wo9G3wzIojdhMp3u8pYpgHGM+tW9EXTra8eTUYru5hZOESbBDcYPNTQw8MLBxi7/1Y0xGKljKi5ml99t36vqUbbzsxZiuhhXBLDvjv/SktFleeF3iu0Masp3gYbjqfeuvvU0SXwrcX2nafLC6TiLfNKWYZUk4xxXH2cqLcQKryuZkYjc5IGBW8Zc6bMcVhnh5JcyldX0v+tiSzlkt5AILW5jwRkleOeufUVfupI7h0xA8UjA5IHyA/wBAayY41W4tWZp/MkcA4kYLkc9D/KkScwxy3m12YyFArOSCN2M4qn26GKm7cj2LF3Zw3I3SLhh0ZeD/APXrHv7J7Uhgd8Z746exrrDbwzqWt2Cnuvb/AOtVaSKSP76YH5isSDkqK2L3S1YGS2+Vu6dvwrJljkicxyKUYdjTENooooAKKKKALdvfzxoI32zR/wB1xn9atR6nCDnbdRn0SY4rKooA0pdUD9YXkP8A01lLD8qadWnxhY41HpWfRQBZnvZ5ZY5GIXYcqFFTjVpud0SE9sGs+igDT/tdv+fcf99Uo1qXcP3eF/i+bk1l0UAbaaxFzuSQZxnvUkeqWhbO7YSc5KY5rAooA6a3v4cnyZ1BPo2DVmS8umYGOdVAH3GUEGuQpyySL912H0NAHVfaZd677K1dc5JHBHvWjqOuajDbLYtNcSWDRhQgJKbf7pA7VxsOoXSEZlLL3yM1tHxEJ70KlsqRMFRIgvGfWm/e1ZrCbim1Kz/MtrcW62Sy+TborMVQFAB79av6Pf6SI5Y79hlhiARdM++PwqOHVrG1untJoLaUgANHKgYevFaGmz+GTqTy3mkwvbyR7TCOitn7wB/pVe0cVffyOvBKmpxk5q99pJ2JvsV95dlPb7jayQhplSTljkg4AP0qvaQzm7RpbEm1eUDfI2Ci55DDqPxrasNI8EyWFuz2dylzM8hYWl2ytEob5c84zgiof+EI0tfD0+qXWs6gLm4maCxhRs7m3YG/gk9ifQUpY+ny3nC2ttj3KmFUlGcIJq19GrbLe8fw7nomo+DNDj8F6fqtjpDXUr7TKY5CS4bIDDnGAcH6CsC48LWRsI4/s72z2xLzTvHgSL781jaZpF1ptl9lu77UXCcEJqEqx4UkcKO3Haud164gku3sLOTU4ZopvLkkN68iyjHIAJ964sHh8RKfLTnfW/y+fqehzUKNLnnRjd9P6j+pNIrLqc62tm1/ZpnbNCpwxOAAB19609X8L6hptvcTyzWzmFFd449xKgnjORjnpVDSJdDtdPuVvtQ1fTrlSPsot5WBAzzuxwT25qDUdQ0Zrfyx4l8QyyzHbFbyybkfjPzZHTr+NehOvVVowjZLR6b/AIHmw+r/AFdyko316pNb9LX7WuEWqafFYS2d3aIk7yjbcKynYoOSPUnHYVr3Ws+Fr2Gw0PTGVJ7ydEN68AVEXOSxPU8fSs/S/BlhqWiXeuWVzeJHDNHFKk6Ali5Ckg47Bq6zxR8IZvCdrFr2m6+t39hmRoo7m0AIYsqrypxjJ546Vy43FYb2qinaV/x/pryJn9aUWo04tWWul7Xe235XGaN4KtbVryQa/p2r29tqFvFcxKreaMyhSp5+UEZ6dam8Y/DpNHPiaa116G+j0mNJ2t1hKvGJHwImOeoUgg96p614r8X+TcR3Vh4blmkmj3XVrbvG7usgZVznB+YAfnV/x14u+IEXhHV11rwPpNhb6hgX15bS5dumDjJzjHU9BxXDKpjOdOpJa+nl/wAEyxdCNnF037q7PTc8wjRGcSRyu6qfuMcZPpmq2JolPn7hK7FjzwPYewp8+17e3C/KpHm7fU9quCS1XSoVUSyXZkPmh8eWE7D616R8/CHNfW1v60PTvD8unx/Do3r6RAJorSTMksSgyEA/Nnrg9jXBfD2BVv7oX7Wc0ggdolkbMZY7cA571LNq+ozaEdGkk/0EFf4fm2A52hvT61Zi1XTrC/nuNMsZY4jYiGIFVz5nHzE/1rnp0fZQnfeT+5f1+R9QsbhasqE20lBJO63dnd267I9K8JNbx6fpqY8JRMZS2oRyoGcjI/1ZHtnrWBbLpsT+L9Ug07S7+5S/dYVuJFVFgAJJQYxn6da5uDxlf+aM6aBHvQny3GQB97tzmq0F9pbXd/NeSXMQlufMjQOQGU9mUEA/jXLHBy5pNvf/ADudU8VgqtSLp1F13VraaPXQ6GwSxn8X2zSWVio/sxpXgVQYxJtJ5HeqxubbXvB0Fz/Z2nWs8+pJbH7PDt2j3PXnOeDTLTXtLbxOL+Z5IbY2T27OUydxBAOB9abrEnhfTPBf9iaBql3q08t4Ll5pLfyfKATG0c8knH5U5U37RKz6frc58Ti6MFUUZJxbltbX4bfqbktnp3iTxZb6BZ28UOkaeCbu4gCoXZVI+91wMY9+T2rtPH39nQfB67h0/wAlrMRxrbiFhtA3rggjr/WvMfD9x4es7KBH1fUYmO2S5jW2yjPngqeq+nocGtLVdd8O/wDCIXGi6fdXF07yBkR4tuMyBiowAAOuBXJVoSdSHLeya6P5s6VVoSoVJylFSkn1XbSK8v1Ovkk0maysmbSb53ilieOGO2w8zKM4weCO/J7VT8a/vviTocckYKfYnbaw7nd1rR1TxHpcmmxrbWOrLPHsaMpYSgoQMdcema43VfENqPGem6nfR6mttDA6N9phYNkg/dB7cisMPSm5c1ns/wAjuxWJoWjLnXxQ/BlTWYDHo2urZ2NtDELuRZWB2nAK4wBXa6RcQR+FNFvbiK5Cp9mbIjyoIZelcP4g1nQbrT9VjtXnaa5lLxBoyqjJH+FW7XxJp8nh7TrG4vdQhW3hRGiji+R3UgjnGTg47121qU6lOCt11+4yWLoe2cY1FZwturfE/wDhzrPidrGknxZ4b1Frq6hgS5kedrncI4xtAyoPT3xXM/EOTS7fVtL8TafcWV8LhcvASGEqgcNj0I4zjsKwfH2oQ6tY2NnZ/bLi4j3s7TQbGcsQeB+B6VmeE7fRobTUU1mwvptSkTy7MRxFvLOOvXrnt6CnQw/sownrpdW8rnkYvGRVWph6TXK2pKTezSXy8j2Jfh74ov7Nmi8L6DHbXeyUxHUSUbgbW2hcdMVzHjXwVrHhWbQ7290PS7SFtSjQPZS7ixypCnKjA4NM8K/ES8svCUejXOtahatbkJEYgW/d5ztB6juKzfF3ii11KfTSmqanerbXq3DrcyswRQR90MfaopQrwqOLWmvf/MuvX9rheZ1Y6pae6nvttc9f062j1fxzqmsDQ3TUbaOK3V3mTcsbKTgYOMEg15H8WtWt9S8cWE0cM0S2yJHIJMA5EpzjnGK7Cy8d+EINS1/Ure81GC91Ky8qOQxOWVwG27R/CBkEV5T4gvLfU9UtpJYphEI40n8zlnAbLH3yKnL8LJTdSaeiS/DUvF1qSoOEZp+8mtfPr+p7l8O/Cem+JbXU9WvNLtrlJboIjXPzE4Rd2O2On5VleNdNjsvjjoNntTMunlQkI24+WTHP4Vd+FPxG8HeHfD8+lXE95F/pkkkESWruFjKrgDHuDxXL/E3xlod98VNP1+wu5pLS3sfKZxEyOj4bjDYP8VYRoVXiJpJ2s7fcOvjYTrxtJJc6d/nvfsdzpMIsfHctldT6jDaXenecFimbYJFfaWYjp8pA964j4vXX/CUeNF8OaQ0YsdFtHlmlUbhvC5Yk98Dav1JqtZePdL06afULSW9urhrdo0S4dyCc5XGSQOa53wxrltpmg629zfSrqmpq4bMG4MCD3PTcWPP0qqGGq05e0a1Wi9e/yQY6VKrPk9ompXbs9LLZerZq6LdQx+D9OS6hVkdmCLsyC2SRnsOnU1gW2kLrCrcadG0E7ucRId6q2TkA9RjHJ6c1c0XVtJi0nRre880i3uHa4UxFkYYbA9+SKu6Pr3hix1bz0heDbLKyyJEQCrHgY+n5Yr0uZ01Lli29fTqd8auCxNGlTrSjZRS3s9l13017GBo00+i3t/Ld6JHqcEDhLppIi6xSAkofMwdvIPXriotX1mzmtb/+z4prKS7uBcsnDAMM8qRxxnpXW+E9d8Myab410nWdZvNNt9cuImjltoC7tErsWGO2Qcc+tP8Aihc/Cy70NW8GWVzDqkZjjDLE0cMiBcHcDwW4HPBop1LVvepu7t6dD5r61OlCdOnJOOtr77vZ77HE2kkf/CKyR3dw1xqc16JiXT5tpHJyOOa1PFNqXu5dYaSG0QSxwoqRKXOBksW/hI56dcCuXtvNTkwtHzw2flyKtTanqt5i1vbppbdm+Ylsge59K7aqi581PRf1ovI1WZ0ZU5wlF3aSXqr7u9+p6FZjWLu3l1Ky8R6nqkUEXnW8LhWS4kyQFIAHFecw2v2nRdU1K4xHc292sTIE6+YJC3PsVxivY/hj8O9avpYI/wC2tRtNDMLNHcWhjZCQeFByR3NZ3xg+Euk+CPCr6/b6xeXlxJdLF5cyKqtvDEnjvxXm0cRGjWlTjL4rLRfgzqzaq5RSjFqyd9U1drpqzxAdK1fCM8dr4jsbmYkRRTI7kAkgBhngcms1pFbGIUTBBOCefatjwfB/aHibT7GENbyXFwkayw5LoSwGRz1r0J25Xc+cpNqcWu6NiG9vZtYmh0i0t9MmlnnJ1C4VwJkYlsMGBAJGMYGeK5G8too4r4Wt0bm4MBVolgIwwPZv4q9B8Ww+KrDUd2k6hruq2MNu939rZZEEahnQsecDhfXvXGabeSmcyLuVlO/cpydxPJ571OCmopy9P6Z34irCT5ZX/wAttrO3+ZgBFiSZ75bgQlIwQq4IPtnjOcV6VoPgO2NiL7Wbh7SGOUrItxKqBk2AqysPvHPBFc7qckmpL5N8z3UanKI3LfXA+ldF4duPDd0Rc+L9Q1SRowRHaCJgDj7uW9/bFPGVZOnaLt6K7+Rpg/q6nKLjzW2crJed9/kluWLS4tH1GXT/AAx4Xtrx2/dpIkTOzKRzkduc81yWorJZmXzLfbNE5R1YYKEHBB+hr1Lw/wCPPDY0+2TdP4SljuT5kVlb+YXgGCFdiOdxHJHIrh/Hup6Tq3i3Ur6weVob24LxAx7VKFRz6g5zxXLhqs+dwcWl59/y+4eY1HVgnzp+SSSXy3+8r32llfCNjqWcyTP+8I7Bvu/kQPzqO88P+JNesoNR06zeUSLw0jrsyOCQM5HSs5NWvLXS7nRnVZoZCCpcksmMY2/lW9o+qaHJ4a/snXLi+hWO6+0QG1+9tYcgn0yTW851YR93XX10N6dTB15KmnyxcVdXt70fNp7o4jWtK1e2ku9N1VoIrjZgqMkgkZGTznip7oYkA64RR+lXNfWwOqS/2S1xJZ4XY1w2XJxzn8arXSM03GPur39q1jJuKueJWio1JRjtf1/HqRSqzMSBkHpzXb6TqFk2qeIbtb2M50Py4ZXwpL7EUqucc9RXD7D/ALP5it3SU8N/2LIdR3HUBv8ALAJ29Pl6cdazrU+dHXl7ftLJpddXbZP/ADNXwl4e8R3WqWmvaRpcl5b2swDbJVTJA5Xk+hrp9T8P67rXi6DVtU8Haj9jhhEfkxXCbt6klWByBjNO+FfjjS/D9jc6Vq4eGIv5yTqpfcxwCuAOMYzmtHUfGvhW78X2Gvp4gv7dbONo/sf2Ztkuc/M3PXnjivLxFTEe2laGiWjs/wBD2cFHDLCRj7XdptNx3+a/DqZF14s8JJ4ubWbrQ9YXWLU7HJI+TaNpBXOK86kvVi1+HUhGWRJ1uAmcEjfuxXon2j4U38bTX4u/tcru80sayq7EsTzg4rzPUUQXTCDJiAxGT1K5OP0xXXhIx1XK1pbX9DgzSrUlytzi9W/dtvpv5nrPir40W2r6Hf6XZ6DcQtdwNCJZZx8m4YJwB9e9ePwMFWaZiAFXaD7n/wCtSFWAzjt61paD9iWKZNQwIJkeMkpuwSMAgetdGHwtKguWmrXOOdepjqsVVlbpfZIz4EdljmVS0RIw4GVPPrWKn3JT/sj/ANHVupH5GnwWVrdSokTriMD5XQHnJzxSatpGmQ6ajadqE13cvtEqPHsCjduOD35rv9ynLlTuZToKzcWtEr6r8O5l2xONPyf4Z/8A0OmaeN0Fi3YPMc7h61dispEgtZHkTdF5g2j+IM2eDUVrbTRW9qrW4Zlkck7x8gJ6+9VKS1s/61MNhNQuEmt7X9ysgaSVdxLfLgD+761myywgDMEbfQy1rTR3SWcAghMY8yQuiSgZz0Of1qsyXgPEN03v9rFWql3zN/iEpOTbYlnM8VvObeMwN+7CuhY5yf8AarRgn82ZoL0IkgQyCaPgFR13L2NU2t7ya3m3BvmaPajSZxg81LbxXE11JJLB5a/ZpE27wSc1lK0nqIstFhBKu1425V05Br1z4T/Fi80/R7bwJrMOj/2K+6KC9u4c/YS2f3jLgiTGTjIzz1xXimlx3VvdQiO1mgThZP3ysrD3Fb9otmt3E92nl85dFb/ODXLiMPCa5WVTb5lqdD8VvGdpfQWvg/woxsdB0wEWcUh2vcOfv3EnbzGOSAfug1yWheIJtNuI1xIzICfs87cBiMbsdD1qOe1lu9cmg+w8XU37hQmVx25qHXNIvdOvJLG8jSfZyYnbJGe6t2rWNKlBezOiPtqT9tTeidrrby/4Yi1dmnk82azE4JJZovldCf7uO3tUQjby1dZjdx25LFCvzl/4QR7dadaOy28/kmaeQKFjhlAVoznrn+Liui8E3Gk6ZK9prNnHcW1yMTzEEvG3UsuPfA/CrqSdKHczpU1VqKMpJX6vp6nMQW8cuJo7pluQSzOjfxHrkUyaMoWa4XymPW4hXKt/vpXo2u/D201GH+0fC14l6g67ZB5inrgHo30ODXCSLeafJJDexFlRirOq8qe4Ze1TSxMausH8upri8DWwjSqLR7PdP0ZSCyQRFhGssHBCqPMic9sDqpqw0kMLi18jzAHDN82WMzdgfamrMts81zbYWMHYEHSWU/4VPHCsytMoWGdQwVv4d5HzNjrW7u9bHJZvYYWmXeAy30AYhgB84x14749qk037KA7wzEREcxk/Kv4HpUSQtZ27Ett3fKjL/Cg6nPqTT3eORVSa3UtInmSnp8oPy5PeqdNbrYtIjkPmzyTSxtsQHeNu1lA6L6MD/k1qaSbrfHLdGVHSPfuwVBHoCPSqMsy3Hl28nyoVEkisuRtJ4Gex71e1pbpbD7FZzspbneX+4v8As+maiUfcaf8AX9f5DStFu5Tv9cuLkPaMYY4YXPlhwwJ9Tke9Q6w8QulaQwA+Un3nfPT2phF6d2RqC+g85Kn1Vblp18uO6P7pOVmCjpSi9lciU5S+Jmc0lrxua1H/AG0lqfSnt21BVj+zl8EDa8hbGPfilaK6I+aPUFPtMtWdPim87zJPtS47SSBgfypzas9SR9rZyW19F58MpFmo2qy9R1Z/oeOtddqvmNpiy7TtfYwD+SPJBwQpAG4A9adZyXiCee9t/IXCzhhtKNGq7WiP+8COPXFUtQvfMQW8V00tv8pRmiCEgdFI6sQMDOe1ccpOUj3owp4WjO8n717LZ+Wm/wCBZ1YyC1kMcJt7ZLrcshwI5ST97bjJwQeh6VVnuNOs1kSztI5dzfNPcrvLcdUXgrzk8+lLLBdTbr7Up5IY8D9843NySMKOgIPbrii8s4f7OfbG0QG145pFwJ/l+YAnkZPIBoHWdafNOKtppe17a7Lon/TMbzQgxCuz/aPLH/Co+vJ/OjGCd3btScmmfPi8e9NJ5FOx75NJgdP50hBRRhcYxSAY7/hQA4HHSmkgDJ4A61HPOkEZkl4Hb3PtWNd381wCv+rjP8I7/U0xj7e8SO4uJ2BYvnYMcH60acxhZ7yTCx4I6Y3E9hVNG2tu2qfqKuWqy39wombMcYyQBgAelMYlpZy3khlk+RGOSfX6VtRRrFGI0GFHQUo4AAGAKivJlt7dpD1H3R6ntSEZWsTeZdeWD8sYx+Pel0m1MsomJAWNunqaokkksxySck1uaPGY7MMernd+FAFyiiikIUfdP4UlKPumkoAVWx9D1raspvtmpSXj24vNTlI8hCoEQwOZGz6Y6dO9YlI8628Tu5cIB820HI96LXOjD13Sku39a+q6HSCQRyXF1Z3YuL22H2i5v3yQzZwIkHcHOMnr9KrpcWMcWoahZxmGSWJYY4M5KO/3yvfbgcfXFVmvoJdOhsbGyWJppEeRxIXWbAwvHYZOSKm1eBIXnuLPyoIopVgIRzh5AMsVz2B9+OKi3c9aVZuPPCzS9d2nqr9lu3u++gl/ZQxxPbQxxiSyhVrqXecs7EZUDpkE4/CscjadvY9DXT3MdyrR2+osZBI4up7gEbJo0X5Qp7nrnvmsu7imvViuWVnnumdljSMDCL/Fx+P5VcdjDG4VN80FZ9rf13S63dzNIUgq6hkYYYHuKqCKaH/RY7yBWCEoGBJ254PvVohlba3WmTw+cIypIljO5CO/qv41cX0PKRX8791t/tKy8wdWz/SnNCSJibiAkzxnqeMdj7miWG4LjbpsLrkZZmH+FQy28ywzeYph8y6RlJbt+BrSOj0GSySSmfal5ZDbnKluSfetPS7S4LeZdmJlwCoTPJ96bp9iZLh57i3iWMcR/L8z+59qnv7vGYoj9SP5Ckve0QJXE1G6zmGM8fxEd/as6VlSNpJG2qO9JLIkSGSVtqj2oE8LuqiQ8sOdvB4z/KoSuBLD8vmpNucKFEeVHJHUmtbwj4XuPEkF2Yp4rKOKTcWDEhuPb6HNZC/MpIkyGyQzHOM13Xg7TdQ034evc6fALi5utyTNu+UQjOWXpzyamtNxhdaO9j1MqwscTWtUjeMU27b/AIebRwU1rCEljeQzCQiNm5GQuecj86YNwljkkktREgDZ+YsM8ccVZ1Ty471BZh/shUnKqTkmqEkGIEO2Zg8Kj7mSMMTz710cr+FnnVI8snHsSW0KxzWsfmxExh0bAJ5xzg4qSyhHlQbZomCZwQDg9aZEj/bRmJ8LPISSp44qW6SEXdoLVXjiQMcOxBztPGD1ocW1v/WolH3XIXTwY7m0j+0w8hvlAwX4PQU5WiKBhNHggkHJ7dag0ss11p4K87GYsR046VSsW5tVQbgTOeT3GePT86hxTZBtW+qbtNbTory3a3lczY6ksFIzn0qvA9k1yvkSw7V/1a5yQuOf61BAJyYGeNUARvMOBn7vYD3otJInki2yElUOQY8Z460KOmho6kpJXexa1e6try9trtLqKKNCGwx++MEVmyQskQiF5ZoCxY70LbjnOfrVnSRZ3EMMF5Jy0LycpuJxyRUEr2M6ShWjWRscsCCa0k25XkOq5TftJdTSj3B9yttI71ajvP4ZOR/eA/mKqY554pK5jNsvGGGbmPA90P8AMVWudPEylWVJh25wRUQyDkcH2qdLl8YkxIP9oc/nQK5jz6Oob5ZHj9mXNUbixuoWOY2dezIMg11a3EbDG909nG9f8adsVuVhjk94nwfypgcTRXXXFpZyj99C6f78ef1FQHTNNYjb5I46HcKAOYorfl0GAhjHdop7DcCKYvhydkUrcIx74HH4UAYdFbbeHZgSPtMY+tN/4R65x/r4vwoAxqK25PDs2P3cuT3yB/Sq82i3Ma5LDPoVIoAoQGEE+crMCONvbmppDp5jJjW4V/QkEVHcWtxB/rIzj1HIqGgC2Y9PcZWd4j6Muaa9tFtDRXkT5OMEYP1qtRQBbm0+dAWjKyxj+NSKqUfnRQAVp+HIla+NzJ/q7ZDI317VmVrN/ofhwL0lvHyf9wUAZlzK1xcSTP8Aedixqezvprc4/wBYh/hY9PpVWigDdt9ahVgAJYh6k5ANdx4W8c6toqRxxSLNaZ3bHG5Tnrg9RmvKqlt7meA/upCB3HUH8KidONRcsldG1DEVaE+elJp+R7Quv6Xd2kBMZS4RiOckAEsR83UAEjnrxV3S/ANj4gs5NZTVrUPdb3nimBdowuRwQwOMDOTzzXjcWtMDuaDB9Ub+laVl4iEUgkjuHifGMnKn35FZ+ylBfupWf3nrRzuU+VYiCkl8vI7WXQNOWbVYZIZ777GwWKSzIZWUjjjOSD+NU73wzax6UuqNDLHMturBGjI8ty+0rk89DWPp+t3FsrGwkMYbG7yZMZ/KrDazqF662800sgdgNrykjOeOK0ftE9JaErG4OVNxdP3nftu27P5Hp2jaQvh/4dX1o5uFWSeOVRcHLAb06+nSup+MN1fXvgfxPHCDFZW8UcALxlXafeh3qehTaw59c15lqQ8WTaXcC61hJoFA82JnYE88AgrVbxFH4zmtv+JrcT3tsoCnN4XQDPGQfevLlhp1ayrTkr3v+X+R7WNqVeRqnQko8tvz7X0IPEthrtj4V0O3gvPMht033j79u/HKkK3zZzWDqOq+INUsza6lrt+1rKcPHJMT5g9MVp+IdL1TQ7Nb7WIoo4jIIwyz7zuPTis0uj4fZuGOGwDXo01Ga5tGeDmler7azjKGiVm3slby0+8rTeUrGNodwjQY+boPSoJo1EKyRZMZJ69QfQ1cS4t5C6+WchSTleoFR+bbeQZBbDbuAx71seSdatlq0+m6XJpqbALMMZiRtVlYsOOpPH601LNPEniPZbEndbIZnij2hXyFLMuOOvNNtLFlsbWSTxBFZCWESpEzvlUJwMAdeewrO117nwzr8Nqt3Kbi8Vf38DMhIYZ5zg9qxjPmfKnd9P1PqsRXtThKpSbj7t02n00sk9L+Z1C2eseDNUlj0OSO8t3kAkiaL5nZRk/L1/FTXH6zBpOqLqmoX+nBtVnnzCBkrGpOWHPpz1FbsQ1Oefbca+8TR7QjSyseXOABVYaHeTWmp3qSJJ9hmKTgk7mxyWHrU0l7CfNVtzaX8/UzxMayilSpPl1912aWmttbq2pm+DLq28P37TyWsVxuR18hmyMkYHXt7VkWerTTeMRDHZqESQuVjXaHfIOAOw5wKje1uvM/1rAZ5IHH1zWubf7POGkiMMxCksyENjsfWuqUoupKclq0eGsTUajF7J36bv8A4Y9Al1nW/C+m3uq3Nva3mm286GON/kmQNztyBgjLdz2qv4lTVY/DT6nqjRWklxeI9tFAgaMo3zgFsA5HOSfTFRQ+FL7VrErF4ktr60Y/ModnQn3Hr9ao+JrHUbO2NtqWuiYRuoht5Gb5+AAVB44B/Q15UI0XNcrXNfX06L773PrMVVxCpTm6clBp2vJW1vfVbrsj1fS/Evie5nuY4bKyvIoYkJkd2i+cjJAwDu4x6VzmuXl/qfj/AEG11KaN0S3llQpD5bAMpyCCT/dFOHww8WW9m9xD4rVRs8wqjSDIC5rmJvCusnX9NtpNb3Xd0snlzFmJjCrkjPXnJrgpUsPzuUJrZ9H2Knia0kpRoy0lF7rvt8za1fT9ai8C69Jr0FsrqQbVoSCTGXH3sd+ldj4Y1DU38AaRZ6XYwGddOV455stGjrgqCAMnP9K8+13wn4ih8H3WrTeJEvrC2LbohK7BwH2nHY810fhb4U+L9V8N6dqlj4ujtba6t0lih3ygxqeQvHFVUhTnTvKot+ztsctbHS9t79OXw21avu3e/wCB0fxD1DUI9b+G+rTW6JfmRpZIymAJDGu4Y68Emul0XxtrFxcPHeeHrYmEqXkgn+dlJ5IQjqB23c14/wDEDwP4o8PaloVvqficX015K8drIZZMW5AGTlunXtUEfhXxYjGSPxQh3MEZo7mQnPocVMsPSdOPvrbz7sjCOVWM7UZN33TXZaP8zpPHd3D4a+Ldn4qtrV7fStSUR3QdAvzEYckD/gLc9SDXHfE63km+KEesJGBZXMtvHC2Rl9u0E49Kr+M9D1qx0tLrUtafUIllCBGkZtrEHnn6VyllfXmpX1rZvNKWMiJCXkJ2EsAMemDiu7DUE0qileyaOLEz+ruWHq02m2pJXWj639T2HVP7abU761+y2zRyMwtnMmCAFGAVA9c965S802PTvif4ftNXvphGDbsJbeLcwPmfIuCem4AE9gas+IPBPiTQ4jd3niSFpGYjCTvvJxnv9K5WaDVX8Q6dDLdTvqEwjaKR2JeIlvl5PIwRmjDU0oNwmuWx6ua4uvXwyi6Uldrdp9dtD6w+IWnyTy6fLDJ5TpJICpB2EFeuB344P1rxLx5otpqHxV0zT76GK5hksHfay9WAcjP41QbR/Gr3Mnm+MrsmFsFjNM/JA6AZP8Vcn49Gu6Dr0P8AaGrTXt95I2XCysGVTn5cnn1/OuPCYflqfu6ivZ2tcxq16+FoJVqTSUk3t3L+sR3mo3Ok+CLSOP8AcNul8sYC5ycH0CrnH1FdTqttPYafrdk2nwtaNbARIzAhVWPG7p6/yrzbw2LvULua6ivzZzgFnmaQhjnA69fSukk8JazPp95fza1GyQozOryvufC5x+Vd1ekk1zSSXz3b3NsLi6s4VMRGi2paLVWSSaS+WvzO9+GPii40TwHploNDt5UbzGEonKlyXPLDaefx7VD4k1bUNYvmmWwtYEMiuo81iRhcY+7Xiv8Ab2oQwCzjurhYIidsYlIUfQUw65fj/l4n4/6btS/s+PO5ve/mc+Ez3CYeEUqcrpLqj0v4YNDB4l1y/k0o3l5DcARvG4Uxhi4Yc4yDx+VWPEdncWvh/TYGhSBl1GEfe3YJcnPv1rjPBFhquvXTR6dqDWcssqK7F2G4sSATjr3rqPG/gLxLoGjx32oa+t3E1zHEiB5OHY/K3PTFZ1acY4hXmk3bTUuljWsHK1J+8pa3VtX9/kdT8dXuF8JQwXMLbk1FMTCIKjDaffr7V5xryaffG8kjt9t5DcQxlgm1gjDHbhsmoPFdhrdnbqupa1Nfx+aFCPcSOAxB5wxqW78D6npOjzXjX0bN9pihMUTuQxf7rEn0JFaYaEKFOMZS1b0/AivOupVY1KLtZXvbTSVv68jpPD8fjP4cX41Lw5Gb63ugVntXjJwBz8y5A3e457Uz4o/FS78beGpfD97oUenzw3azKyTE7dqsCrqwyDlutajfCvxpFEJ7jxpFDsX5i1zLtT8TxXl3iTTY9P8AEF3bw6nBq4wc30LsVkY9Rz1P5ipw3sq9TmbUpLqrnnZio043pQcE+jaa+XUwfss2Oif99irWmpcWt0s8beXInKMr8qQRg8dK0vDuqSaPDJH/AGPa3LPkNJKfmI/u/Ss/DPdXEy2qQo4O2FD8o9hXpxk+bY86UYQhGcJ3l1Vnp89meseHte8e6t4RtdA0a3gstOWNo5bxxzMGJLHLZ9ccD8a8u1mL+zNV1DRjLH51llT5akZGcbhXbeBNG1jXrCCDSfG1vZzxpj+z3nlSSIegXuPpkVR+IPgPVPDMa6jqFxBqM987Rnyd5ldhzznrXFRqwWIlC6vLok73PRxNN1sOqijJvq21b5JeZi/DKMzeL7ZGd1LE/MvX7pro9OvfFst9qVvqdvci0W0naN3ttvIB2nOPSuPsrUx2dtfJcR2i3GcO0jKYyDyGPY54rpLXS/FWo6FDqX9rXLWtxKsIQzykkMdu7HQr7+la4inrzNq22p2ZZOvRp+zjGV0+bRqzTS3Xb/MztU/tDxN4gsLy20zULmwxCik25wVBG/kdRnPNa7Q6Xda/feDJCLP7XqDtaPGw2KyZ2oOOe1bOmfDrW5dMMcPiSSBoX2xxLJIIgp69Dwc1wPiyxbw74jaxMxlubIgpPG5QhiASR379axpThVbhGWqWn+ZOJWIwkvbYim7yet7a3Wq+65Y0GePS/EdvdagpjNu7wXBxnyyQV3Y9jzWJqMSwyvHHcR3KwStGJU+64zkEVvaDox12SU/2xZW91L8zR3czb5eOW96reJNEXQbgWT3VpeM8Pmt9nkLBcHgH0rpVSHtOW/vHmTp1vqqly+4m2nddbK2/kuhhXc8lzO00gUO2M4GBxXYad/bFxodnY6JFcQzGSRpZ9uI2Xb03YrnU08NoMusbEEKXC2+zedxYrnPpjFX7+51fRdIsbiG6uvs16jPFDbzsCMEA/L61VSXPs9bl4SdSlOVSd7NXbW9m1rfpd6HOgevJzS9qR5rhUaT+wb7yx/GSVH69K6Oy8O/a9Ke+huLNnSATSW4mJdBjOD2BrapK2sjlpYWviJNQjd7nXeA9cstB8P391ex74/tCZ2YL4wB909fwrhfE2oW2v+NNQmsQ6RzDzkMi4OAAMYHfiug8OeENY8UWsz6f9nMMMgR1mnKfMRngAGufh0wDU7+AQxx3FjHJ5rCQ8hDggGsMPTw6rynu+quepUr16+Go0XT/AHa/F63s/mesfB7wJ4g0HWZtQ1K3tlguLULHsmDnJZWGR24ryHxHt/tu72psHnPhc5x8x4r0XwpZeNNYlu7G38U3NsLVYSd1zIQQwJXHpjFcLqdiq2dzfTyRs8dwbfazHdI/OSP581yYZSVabnJN6bXFjqU/q9OlCm0o8z1t8/uMF+lT9LNR/wBND/KqWHDiMScAf3RxVySeO304PJA058zGAwUk4r0uV7Hhna+EtCEvgLX9V1DSY2RIBJYXbr824HDYOe2K5/4haHp2m3OltDGyrPZJIylzy5PJ+hqlZeJr02a6Uv26GykJUwm5/d8nPKg9zVTUNXa9ZBeafd3RgwsRkl3ADsF5rOjQrQquTejPRniaDw/s1D3rLXTe7b/OxQtgv2bT5AVEYWYbiw4y3GKv+GNPupLEXkCqGsUlkfewwFJxn3qO4nsZLK2dtJaUNv2xgjKYPNPg1SG1s0jtbOdI7lXjaKOTGVHUH1FdknJ7b/8ADnHRlGE053t5b+X4kCR/bNOtpLtCCHchcYBBxg1q+EvCNjrGqRwXMU8NswY+aqkgsOi5PFUTfRCxt2TTZWUsyLGJB8mPf0qza+JdRtYFt7W31KGMZIRLghRnr3xWdT2rv7N2+ZphZ0YVlKsm4rp3Dxx4Wn8Nwyx7g0dyw8khudqsBk+h5rOhiD38iQqhaS0kBweWb61qT6o2rpt1gTCNMANdSl1AP0+gqpZTWcM1xDHpogHlOxYMPnUenenBzUfe1YsV7KVRzoq0HsnuVrf7PY3MAihSS6Z0jll6quRzt9Tx1rPSG3FwsnmOQXBLmAbi2/1zWvGNLjNnNFYJunIwQ2DGe2f/AK1VUuNN8xZP7FIBkwJd4xnOPWrvqc7TQQ6le2E8txb3GxkuGzHnO4E4yOcj8Kt3KxXGpFo72WOc8vHK2RJxwAxqFH02a8kU6SQQzZkJ4JBpt1Pp/wBqlJ0dp2RsO4buAKLa2tr8h8zta+gt15kUQmnhMcqkLGjAHDnoc+1CtcQqishnXHzEt84P9a0bee11SS0sJreNVugxBlb5UwO5qrJYtby3Mel3n2wQsF2OTgd/lY9abSlpaxp7NuPPbTYv6Pe3thfZsdQksn48wq2Coxn5lrKa8kuhNNaMZZ2c4LHDEk9WFV5pIZJWaYzxXY+8xGHz6+9LBICvm3O0zMxihmjTDHjliPb1qPZRTbSFKo3HkWyen9bCtJbzziEgoyOY45EHyu5HzNj29aS8hkbYkZxCQI0cHICYyzZqMWrRwiSCQNG6+XHIDwifxsfQmiCYxKqx4VZOSpGVWFenHq1bRbS91/1/X6kJj7aZyw6Lbkb2RuQkSjC8epq9p11amfdNuWWaPKQs3Cn1Hr9KrrJHghCltOyiSRXGVC9ACe1aPhlbO41q3TWUFrBG25nf7vTjB96TfLrFa/1/Whvh4uVSMYvVu2uxS0yMyajcrcWkyxBjJ5rY2vjp9PpTJIobqO41NkWZJHK5GTwOwH4V6VpPhqx1u6vsSSR2KNsjeMAeY3c+mKxvG3hZNG0uFBeJdWglCCEgIUwMr069TXL9bh7TlbPRqZPXp0ZYhq8FezVujtffb0OJnt4ZpJne0RiqLsJU8/LS6ysfzu9tGxWCPBI/Sp5La2Y7mh5wBw56AYq3dWkU33oxtMaqzMxAwBxW6qw/r5eZ5Ghl3a2zNP58KZ8z5SEySfWrek2qIjyfZFtlYjaxPJHuKsKLWOR3iXLFtzO+Tz7CnaxPZyarZrp/2gR7D5nnNlmbHJwOAKJSuvdW/wCnkaKPuOaa/U0beObUInmN0gCoGSSbkMfujAHA6AZPtU9+1l9gb7CoEXnqGlbLySHbnqR8uOeO5rlreKXZDayXAgynKDlz/gK07PTL63S4eaNbWC2cK8Zbc8jN6HoTjmsZwiup10q7lFqMLu2r3fX7v1sbe6DUJp5La0jctMN81zwse7CpgZ6nqeKr6qgW13TQzz3tzkZZRtTacNtC/QDp0rW1KOabTp4Q1wWKCVZXs2VhGpyqkjjIPfHAqbwFY6jf6hBr9zd+dGgkjw5JbOMY9Mc1zOdlc9lYWdesqFryl1srLXV2v0XrvuYHhLT4tU1Mw3M4jhiTzJPl5dQeQD2qfxvp+n6dqMUGnk7fJDuC2SCT/hitvS9Qkn8e3ki2AWSK3aExxuMZU9cnHWsPx3I0niO4ZozGxijypIOOB6Uk25nPiMNh6OWy5UnLntzWd7L8vQwF60GilNanzYlFFIxwpPoM0CMLVJ/Oumx9xPlX+pqSxWGOxmuZo1cg7VBqvaW8l1Jtj6dSx6CrOpNHDBHZRNnadzn3qhlCtfQkIgkcjhm4/Csiukt08uCOMDG1QMUmDJKw9VufPuNin93HwPc9zWhqtz5EG1T+8fgew7msOhAiWzh+0XCx9urfSuiAAAAGAOlUtHhSO38zcGd+uD0HpV6hgwoopV60hChmQFVYjIw2D1HpTaKKBhRRTZN3lt5YBfB2gnGTTERafJNpt+DazbY1bzOD81uf73P8NdLpV58sMke9bewgeaXkESux4+ob5R+FcpZRrJbtJDKUlRy135q5Lccg+w7Yp9hcLKVgt4dtqF7nDJ3G4eh7elXOFzrw2JnQlpt/X6pX7m7fQ3zabamSSaWNlMxjEfyQhicfTOM1Jb3Hm207xPFFceUlvDGGKlVzyR757e5qxBcSXZuJIysdzfSJaRRLIf3UQA3cemABn61TvIGtZTqOnsotlnKRMJQzKw9ffv8AQ1lFnoSXI/awbcevftf7tfK6+UGrQIlxKkKkxxHZ5mchnA+bn61UhYK4LDp1rTjT+0Ps1lalsqjMN6482U8sM9uOn0rMdAhy/rwP8ao8/FQ97nitH93mvkOlsYpEEs29kGQhRivB9fSrNlb27s2yAsCwZixyMj0p1r5mViXkkbpCRwAegpL4JPavaQSbB0ba20kdwDVXZzC6hdbQYoz7MR/KqUMMkp3BTtzjPakSIIpknzHEnUnv6AV2Pw/0Ow8QWt9LqMbjyZlSBY5cAJtzn88/lUTlyR5nsdmBwVTG1lRp2u+/kcVLHfKHPkThcAKsWCevX6/0ouLJmAuJJH3KrIoI6FuM11vjTQLXRZreCxmlPmRs7GVxkkHoMVy/9ou0sykFBEFGVP3s100XGcFPv/wxWJwcsLUdOtuixo+n2t7b3EV7cNGscBYBflLkdhmp9LeX7aLZ7u4ihKlW2TFQBjp6fhWXJNeR2s3+kzM6/MhOOe+P6Uw6hODMzyy/uwhKr7gHFJQUrdjOFZQ5LLbfz8mSyQt9tZlab5QNoGQMe/aop4ZJnQGO9G8nlCQF+tWV1IW8lyJRLNkKoBbAUnuKhhunhvXZiZv35hAdzgbu/wCHaqts7mTUXbXf8CW305o8PuuNyk4V3JByMc5qK2tZhJbiS1SIIxH+uHyjHUetQWMm6WIQqQkjSb9xJOR9ae0ckdzardWfkyOzZVxgrweR9aWt/wCvMnVq9ixp1qy3cW77PiHIUiXcwzn/AOtVWOSwjEbItxeFCyqUUhMnrx3qzZRpaahFbrGmX3ZdDwSB+vFU/lmaR53X7OCIgsb53Pnjp0NKW4pKzHS39wkK7ZLS0yvOBkoR1A9acb+681lW/twu/I3qNwGM4xSQblPktDawrzsjzvbPrzVf7W7vtkm07IyGPlknj68UlYRYN9dD/mIWJHq0Q/xpTfXOfm1C1T02Qioc/L/x82A6c+StOWRicDUoQAOiRoDT0/r/AIYReJz35pKXC/3j+VOG0gjLcD0rALDQDigg47UfJ/tUZX+6fzoFYSlVipyKPl/u/rSUFEqXEy/dc49DyKliYzE+ZBEwH3m+7iooItwLM22NfvN/SrKASKrMNkI+4g/i9zQIRI7cSDbE5PbjcPyqSWGdv+Xhcf3T8tV5rls7UwB7f55qAksPmNAFj7NIo6RFvXcKYYcf6y4hX2zmoMDrmlBH90UBcnVLcdJpGP8AsJUiSKpwl3IvqHXiqgb8KUn5zxk5ouFy2wb7zQq4/vwnn8qoXOl2t1kwlN//AHyw/CpFLK2UYg+oNSG4LYE8aSe54P50XAwbrSriE4Kv+K8fmKpyQTR/ejbHqBkV2EUyD/V3LoP7sg3D86dIYWG5hbMe+DimBxGRS12Zt9N2BpIY+eeBmmKulKwK2oBHcIKAOUtIWubmOFASXYDjtV3xFMsmoeTH/qrdRGo+nWulgS1LGSHK44OeOTWRqegSbjLbPuJJLAmgDn6KfNFJC+yVCp/Q/SmUAPhikmLCNckDpSyW9xH/AKyGRfcrxUYJByCQfapftNxs2edIV9CcigCNgynaylT6Gkq2L+bZtkSOUf7a8015rWQLm02NuyxRuCPpQBXR2jbcjFW9Qa1NO1qS3uIZJ4xKEcMWHDcVUnWxZWkhleM9oyufyNVaATs7nrev+OrLUvDTrptobi5kYK8Eh+4vXdnvWnq91FdeHLS/ubh9OvrmGPbaJPuVvmGBt7/WvElZlOVYqfUHFaEOsXatH9odrgRgBCzHcoHQA1j7FaWPoP8AWGvU5/bLm5kl2+frqzvvi7fXVz4rtdIuZo5UsIjKSiFAXfoSCTzjHT1rBs/lguHBIIXIqJl1HXpZdVtpDe3UMA3iWTLOg7Y6kin6LdQ3QkUKASMOp4IPpVUockFE83MK8sTXliGnaW1+y0/Akt5mkLLKA4CEk4w2PrRLFtsm2Hcm8Op9RU22GSEm2kiVVjaPcoyc/wC19KkbT7q1tYYbtSBcwLcQEjBZD0OO3TpWjstLnJyOzcdUhun+Ivtmu6bp+qGwTTtPJXe0bqcAEjdIORyQeK2fGNvpnifxRbSQ+ILC0hggjYTSSF0kYDGwHrnnPPNcLfLDA08Mt1FDLJKJB5kXQdx15zTIltYdM8z7SGczOySiEnY5xn5fpR9XTkpxdjvjj5Om6dRKSbT69FZLQ6m30O1i1tWv9f8AOW3CeXdWKnYWZgAvzHgjOc+1dR4J0LWfE3iWfwfpN47WE1yZbi5Y7zsU4MjN37cdzivNLKEXPmTSX+Y4gGlYRFBtHOOa9e+EXjDxHoXhTUG8H+F1vpLu4hA1J0zHCvAWJhx1JyORy1ZYyLhTvF3fnokOGJg1yQjy6tu1727fcdZ480fw94O+KGnW9n4d+22UOj+Y1ugUl3XP71txwTxyao+Odbh8XfDTRtY+xwRvPqyRGJHDFVDMNpbqMjH51i+KtR+IjeODfeJNOt11c2ZEdsVXy1t+c4Ct656mqmrahq0PgSGSfw7aWdmuqR3QuLchUZwnyqUByCQOteV7Bt05N3atrf1PQozjHDz0aTvdcunS2tvXRjdV0ddN1S6fw9qElpdwvta0eUB8dsHuCOec1B4g17XJNIl0jW7Eb3ZSk4Xb0OT04P4Ypt1fXWtf2ZrkuhRyxiacs7MNs5IGRg9NvHX0qTxBrF9e6K1vJpa28LlSJDKDgZ44rsp05S5XON2uvoehUlRlQqzoSlBWdklJxkrdU1Zb2un5kut65pd3YrHb3+owSKiBdkkicj7wJ3YIPFO8MeJpB4psLu/kuLuC0hkVdsRd1yuM4HJ7VQi+Gvjh41I0czxMAykyoQQehB3VNocGufDnxPDe3uiytK8LnyGkB3RnhmBXOMe9NyoOjKlC0m/NX+887+0cXzqVSCgrq75X0ehevfE7v4Q1TSvNvR9qZm+z/Z9sMRZ9zYOOBkk816p4D+LngzSPBujaTeTX4u7SzjilVLRmG4DnBHUe9ch4q8W6X4n8EajJZauLGTyB5mnTRJvkIYHhu/4fpVTwb4f1K+0ixlVLOOI2ykSFiXI7DGP61wSjRqU260eTXb5eh6MMO8biFy1FZR3Ub9fX8zR+JXjjwprmu+GJNNbUXtbC5lkuRNC4bD4wFB5PPYVVj1T4f/bJ7y5g1qSeUjnyZUAwMAALgdPxrOu4IdL8X+H/ALRueZLp/PdRhSQMDaOuBXZQWeseI5rxtPSzhhR02NcbgxXHcL05B71FaNKmopX5bb3t19Drw+CqUnUhKeia+zfXlXnpucD461zS77Q5rHT3vWzcq0QngKBEAPy5PX8ea4HSYZbXUrea5jdEV1b0JAYHivV/iNokmm+BbN7y4aa8fUkEpXiMH5xhRjOOOM8034leHLhtJd7aN5PskYuVlIAO3oyjHcDn8K6sNiKUIKMdm3+hwY3AzxdadXmu4Ri0rb7u277HU6F8QfB0WgfY9XF49woYSl7FncqxPIYj0ryrxpqWn33i6xvtPadbeERZbyyrgLJngHqcV2umT3HivwnDfQ3ohuo7d7e6BjDCRlHX2z1z/tVxHi9Z08TaXdPGFR0gaPHz5AfPTr+lZYSFNVJaNS10v/wDfHwqvC+1Uk1Jxfw+fq9jsI9c8PNNeXMun69dT3TFlmW3lAj4wAMEYHHvXC/EK9n1zVoGigmDpEsaxNCyNgZ6A8mvoLwZr66hC2m/2jc2VlYq95NcRxlG8sHO1mYYVf1PSvP/AA3czeKPFuv/ABAmS98sy/YdMaCMNJbs42h8Hhdidz3as8PVjScpuOy6v7lsYZp7epUeElb3nfRfO+7OB+H39kWN/cJ4mtr0IYiFjiiJYMSOoHI4rpb3UvAtvpOqQ6bp+pPdzQMkc1zE7kHHHLH5cGthFluPizqzZYsbGLmQ5ZsKgycdzjNbk3hzWrHw7rtzdXdvcW8to8sZ2EMo2tlcAduOaqtiYykpSbWi0v3+RthMJOlhLOVrOS+G/wCNz58azupJHkjhdxk8quRS/wBlaiyjbYXRU8giI17D4AsdYuPB1gulwWzM3mMzXG5UC7j3UHJzXc2PjHWbe6s7K60mwWOOX7LMY52ZiQMBlyowMg8Gt6uYSjJqMb28zz48Pc9OEozbbSb02vbrfzPFPhxqOmaNcXQ1mzvGfYpiMIYlHUnggYIPPXtXQeMPE+m32m6eUs9ZjZLuKaVLkPsVVOSDuO1j6UaN4i0uw+IPiKPVmktrW/v2LTqu4xAFjyOvPTIq58TvHkfjLSl0PR9LuPsZuYwbqX5dzchVA6DOe5qZ05Trxm4Ozs730F7X2OD9jzpvXTl13fUZ8W/FvhHxBo1tDoShr1rlZ5GEGwqoBBDH16VneLfG1nd6VNp+mrODJLFN5zgKFKc429+gqj40+HGqeDtDttSurmycTTCF44slo2Kkjk9elZ+veB7nRtOfVLjU4rkJhSgQgndx1q6NLC2goyvrp66EOrmVSNW0dLLm8lr5+pR8U+Odc8RTD+1r+e6h3AmFT5cYHso4z7mqfhSYTeM9OZQyQm7j2o7bto3jgnjNZkcdm0iK7CNCwVnL5Cgnk/gOa9R1n4Wv4X03T/Ell4itrxZbmBbdkhOP3h+V+TyOhxXoYmksHalUXK3t/SPN9hiHO81fr0PRfiFHoup2mmMb23sPs+vRJuezY+bKjf6rgA8+vSqnxatWl0i0tbizsxDPrlvEgii2l4j1DH1znpXCeONV8Wrqul6XqfiGC7mTUIZYfLtVTypM/I545Az0rX+J9t4007SLS51fxHb6hEl6nlJHaCNlkwdrZA7c14FHDSjOkuda7b/hofQYhy/eRlTael9v8w8V/DXRbnU5IPC189peWz5nt52ZkiyMrtb7y5z2JHWuY1q88Z6DPpqeI2lu7axuPOtWmcOrEDBAlHPTseRTJvH3irTRGg1GGUuWLeZCCwIGec81haxbXd3ZR+IdQuGxqjl3TJEaHuQOg6V69HA4mGmIaa2XV3/T8TDF0qcVKWHjJTWr2S3Vrq77oteNdcs9e0Cyt7exFpPFLLJNABlBvYHIY9Sep96k8G6hbWmkyx6lql85KmOO0AYpGoIwVKnjIzxWNpmn/aDEiP8AJMzKC3zL8taPhi/13wxcTX1hYmON/llSaLejjrnHVfqK2q4VwpOklt0v+upzUqmL+sfWKselm0rrZa2TXS3kesQ+KPhVbzpNBb3KMjh0PkTcEdDgnFebeONT0jVH8RXNvH5k13eCS1keHDCPjufu9DxW9D44h1qFUuNQOhXm/IlEKSQMM/dyRkfU4rH1DULmO+1Sx0VhfahNfB4mZFdJExySeFrz8HhnGq1Z383597bHpyUayjyVE07rSOusX05r39bHFXE0Edi9vLbh5ZIxsfj5CKoaQwQyEgbQhOPaugHh/W9ad7m2tY5GR9k2JFUB+pAGawLSCaEXQkUqUBjPoGB5Fetzpu19j5evSrKEXKL5dUna19TbvLu3XwXb6RCwFyt9JNMoGNybcISe/etW21ZX8OWmn3yt/o17DJCRATiIDLfMOpzXKX+GEc3Hzrz9a9L8NGYeG9LEZuApJ3CKASAjPcn7o965qsIxj87nr5MqmLruKla0bbXuk0u69SlqvijRp7C503Uvtbu4KsDbmM+oOM8dqw7S98Oad9qbTrq8Uz2zQsssW7OR1HpzWf48OPFuo57OP/QRXZW/wW8ST2Md2upaYEkiEoB35wRn0qJVKNGKc3a50YjH42viZxjTUnBtXtra7XczPCfiDxfo0VxF4b003cLurSEWpl2vjGMjpxXV+HPDvgDULSbUNa1nVdP1SZc36SFrdFkfl1XK8rn3NVvhZr/9i6Zeq1k9wJr2KMFZQvzMAoHT1r0D4kz6lp/gm1sxNZ2zXk6WV1NOd4iV85K+p7c152KrzhWcIrl5uqe/5l4PD/7LCcp30vZrRa201W5zQufC3hPTNQu9I1LxCl5MgCte2jFJJFBEalmTAHNeG311Jc3UkrMcFixHQFj1IFd78WtU1tEisb7VrW8t/L8xFtk2/P0+YZPOM4+teaGXy4lDklgOfrXqZdhpODqbuX9dkeZm1STrexV7R6eb1fVkg6j61reM9Bn02aXSVlS4eKRHLhOCGTPAOfWsSEkpH2y3NeuTybfiXqBVQ7fZVKj1IiSuitKVCslvv+DRlgcFHEPkk7Nyir+vN0+R5yug6Rbwrc2+pTSTpghDZKoLd13Dp9a2dOt/CNnp8Mcd9c/aPMErTFctC2DwvbG7tXS6n/aUPhS+LWFnbiTe8w80k5J+Zh9TjAqtJ8PNDk8Km5trW6a8ktlmA8wne+NwGPTPaspYlNe+7anurLKkKj9hTi3y3d1Jd9rtu/3HJ+Npob7XBqVpIJUEe1M4TccAHr05Fc/FaSrHZswRRG8jPlxxk1cvdJ1HzbeK8smTyFcTxyLtKgkbcqaqWliXt7eGa3SRUeTerA5xntXo06UlBW29PU+Zrxq1aspzjZyb6Pce9nJb29qY1aUpJK2Nyr97HHNEn9oeUytp8kRI4PmAfzrtPCHhC7+IeqI1o0NgunYkaO5BfcuQBgr9O9ey+PvA+v8AiDW4b3T9Xs44IrcxLBcw7hGxxuK7R0OB19683FZhSoVlSm1fW++nb7zsoZVOqpSTdr2Ttv57o+adKsY7i7nGqNLbWkxQM6sCflHPt1oitpm1OeVY9sAgkiRtwO4dj+Va/ivwtLo081jYahZ6pK8xQw24bETqw3Aq4AGc54znFZVvZzO9wVV4gsLwGA8BWI4716FJupFyjscc6M4Lkcduv6FS1huWltIpLVQkLg7vOBIx7UiWlz9nWHyVH77eT5g4G4GnR6TdW72Uj2gjZZF81g2eAOtRrYSrbk+TiV5wVOeqlwf6VrOnNdPwZjKjUTs4v7jQ0281LTHvI7O2t8XDsS8pVhjPYduKqSx3cM9z5dusgkkyMyAcbQKiawmuDOsdt5s/ns0frtyCSKke0jmubwywl8MXXjttHIpezlfb8PQb9rKKi72W36jljuYLe0jjt0cBCG3Oo2nPrSmbUfsx2wKkgfKBZl4OD8w96pzQl7GwXy3dgh4MYPf3IqNNP3uI/sv3uBiJfz+9ThSk9bfmRFTv7tza1ASTeRBc2a3MflrvkDBZEbA5B/OtFrXTX0dLSO3JZA2ZAfnGRgAeg7mqc8LCRI8crEOvGdo5qCWCeZHjt5HhlC7g6HBXHelGnKSTjf7mdFKM4puKvddrkc9u1teTJHOMRqm/aOI0Azs92/xqJJbe4ZmuEEDBVklKn5Qv8Kn0q1btPcBbO+jik87K+dGMEnHVh3q54d0FJmj05dQt1RgR58w4JHRTj9M1nVl7N3asZezc6ijBWvsjFDLE7teR4898mQHdGw7DPb6Vb0ZGW/eBEJtI13cnOG9Pb6VZ1LQ7rQ78QykIjgsqIweKUf3lqwlskFu0ULJFJI3mSZbkms/aQadtbkzhKlJwmrNHW2fiG40W80+11AKtpBE7qlvnc7N035PODms3xXqcGtaVpTh3a+jEn2kvgBcnjJ9ePyrJt7e81XUFht4rjU7xgFCopPA9a6e1+Gniy51G2t76GK0t5OWm81WWMYzjaDnNcNV0Kc+Zux7f1rGYqnKhRg5U3outtra7dPlqcXmGMcDzX9T90f41YiFvNqdvHfTPFbttDumPkBHUV3OsfCPWLWOSax1Kzuo0UsRIDG2B+YrhYfs7alAlywjgO0SOWxgY9e1XRrU66/du551TBV8NVjGtC1312f8AwO5L4ut9Jt7gDR72QwqoEp2ljnp8p75+lYtkTFcoFh8pZM/M/wA0jkDue1Wdb+y/2zqP2VhJbbI1Qxybc4/2qq2KxG4X92wKklSbjfnIxXZGPLFoyxklKvOyS16bfIdpc23ylMUZa4Ql3I+bIPY10a6za3tldhGaNpXiMCsONicbR6Edc9xXNQQyW95YwzqUkVXyp+lM0z/WWQ/66/zqqsVL+vUqlialK8F6fmv1Or8RT2klmqxyILppt8iw3DSAgjkuTgZz0wKseEvFUmjxxWMluslqZS0jLkyc+g6Vz1yh+0ybQzDceQKYjNFIkgBBVgwyOMg1yzpWvE6v7Qr0sV7am+VrTTt/wTptU0Jp9HvfEjXMqO0rP9naLawBfHPPHBBrmU6Hr2/nXX6l4pj1LwtcwXNwft8yhTEsWEGHzwfpj8q5BOh/D+dRT5upWbrDc8Hh3dON363e+rs/ITOW5xzQ3WkH3vxpW61Z44lVdVk8uyfnBb5R+NWqyNdcmeOPsq5/E0wK9teNb2zxRrh2Od/oKjgt57jJjQsO7HpT9Ot/tFwFI+ReW/wrfVVVQAAFHQCgDOstN8uQSTMGI5CjpmtCRlRGdzhQMk08d+BisjWrnc32ZDwOX9z6UAUrudridpW4B6D0FRAEjIUkfSrWmWv2i4+b/Vpy3v7VvDC8KAB9KAOctJmt51kXdj+IY6iugglWSFZUDAN0yMGpBn0/Sk5PY/lQAu40mc+tGD6GikNoU+tJQK2PCzabFdvNfSokyr/ovmqTDv8AV8dqG7I1w9H21RU7pX6sz9NtlvNQgtWmWESsF3spIH4CtjxfoOm6THaW8N8Zr3GbhM8L6Hjp6Y71r6rFHo8izabDbnVr6MACE7/IJ+80Y9D+navN7h7vV79LG2t5ZZHlI2sTudumW9Mfn0xSgnOV72SPTxOHp4KnLDyipVH110Xb1f4XsJLLcXl2q2ZKIjfe6bSOrP7jstdd4KsdCutTa11LdGsoOzB2h5D3J7e3vVWXRzBpAuEullnil8m8iYBZFkGcE/3sgdRWcRtwwOeeo9aqcudWicNK+FrRlUgn1s9n/X4M2tc0678Na0YFkydpMExX7yMCMH3/AJU+0miW1WSL/U2FsUUvHw1xLxyPb1/2apahq1/fWVta3M5kW1BCKRyvvnv6e1QQW1zNayzpDK8UWN7AHb7bqhJ297c6XiYRrS+rxfK9Uu3X7k0vVI6TR9Lur4XVrp9ykNpbWu/U5BJ+6JHdDyckDGen4Vf8Q6Xol/4St9Zs9Nl0XEghto5XDNex95MdiOeehrm/C2pXOm3f2uzLRXSH7/VHToY2XuCKm8Ua/dalfNcXMgabaFRFGEiXsqjsKznRqe1Tvp5fka1MVR9g01eT6dF2s+luy3et7aGff3CwKY4h87dcdhVCGPePMkbZGp5b19hSwx+aTJI2EB5Ynkn0FOge4a+23EsVvZ52ADBwp/i579frXSl3PJjFSaRObpXBWSNXi6AZ5Ara8EatHpGrLJuYWkyeXLGR8yjswHfFYV7bxxzOlvJ50at8kmMbh61FpL3cUQa7t4pnIKsjjgDPGPQ9OaTSlFxlszpwlaeFrqcZWcX6r/go6D4g6vba3e20tlI8YijZHEkZyDng/lzXJyBfss5kvY/4fmCEbTnjI/Krur3Edw8CW+nmTk+YFnAaI+qnOfzqKSy32kyM7XCkghUUCTg9/WqpxULR6Bja8sRXlUm02+2xVupIFWSK6vkUOmCAh4yKSRoQ7bbyERKql1aEkleAOatPLBIN1vKOFAYMp3BvcYyBVW4Jkt5IXuYA2OcK3XP09a1Wun9fkczJ7hYFnkkmmj8sbdymMnB4xz/nrURmga7aQXcOwSBtvknI/H196lmdVuHjE8ayZU/6s9Mc5OKbA7TzpHHdQFmOAuxhk0opiSuJYLGrRr9qV2DSY+U9+e/pT7WRppUaTUFuHGfmKHJGPX8RQvltdR7pgZULqAFIDEDmq1pky2QVtyBHOTjOe1D/AK/ENVoWNMLPfQlr2KTBbAWEjPHqelS2WmtcQSybhLHO6jeo2KHA45PQ8VFpcztcWPzMRIGLZx2FafhWO7vIprGGL7abiI7lDBTkHhhnuP8AGoqPlNsPTVSooO+vYZ9gsbV5HbYZt2FKJu3+vzH8uKmuo9PexZ7Oyu12nG6QK0YPocCt6fRPE1mpvriC3mhhjAeEOGGwDkAEcdOcVzUk0bvLHCskcEy7GQtuJXuD61nzqT0Z34mh9W0nDlv0a19Vf/gGTBKyiSWRbV4kQ5dYAAX7AetOeQxJLugt2ZITJxEBhs4FMDMyxTFVdmbZbRDhUz/9bvRtjwxZ8wq++aU/8tGHQD/ZFbHkmhhf735CjIwQo/E1KtrcN/yyb8eKsRWYjG+bax/u5wB9axGV0hLJ5jssadi3f6Cl8u27XB/FKdJ5LPuklaZvRBgAU1Zoc/8AHugH1JoABDH2uIj9TinxWyMdxcyeyDj86FkhByscSn1Iz/OopppJB8zHb0wDxQBZZUJAfaVX7sSdPxNRXEhOefmI7dhUW/cBuJC5AwKav3iPqKAG4+XPvilXlxnoTzSx9G+lBXHO5R+NAmIg+cA+tJT3CiVvm6HPApWZvnGcYPbigaBmAI+Zux6Cgqu4tuwCfShWbb98knpTvTc3P05pgNKDGeW+pAo3KvTOcdiOKXazFQql+DnAp4tJmH3VUf7Tc0gIX6g+ozTauGxcn/WKBgY4JpPsaqCWmIAGSdhoAqAkH5SRUsCebIE49yKkWO16i5J46YqRIUhRv3w3OuFJGMCmIRvLezkjh+6hByep96ZbXUkY2/eUdj6U5I/KtpiJEbIGMH3quwIHCAZ7g0gJNVs47y0MsIz3K/56GuUuIWglMb/gcdRXXadJtmMZ+646e9ZfiKJVjcEcq3Bx/n1pgYsEMk8myNctjPWp/wCzbz/nkP8AvoU/Q8fbseqGtv8A4FSEc8bG8/595Pypy6deMP8AU4+pArfOB70A8dvpQM5maGSFsSIy+5HBpldSwV1KlVIPUEZzVObTraSMiNPLbsRRcVzCop0iNG7RuMMpwabTGanhvWbjRb9bq3xuXsehHoatWl+LvxAt5GnltJuMqgYHJrBq5pM6QXJ8zgOMbvSgt1JuChfTe3meveE7nwXdaeugeIbf+z7xWY22oxDaCG5CuR1wT/Fx7ik8W2PifSdAisNSSGeyZ1a0ujh/LPPyBh93I7cj0rnNHfSUv7e71hWe3WPgKMguCMZHcda7rX/FHh/RpdKuNN1H/hJ9LuwZL3R7uPEcJ6Bk4+Q5zhTn1rz6sZU6q5Ve+tv8n0/I9mlOnLCOU5JS203t/eXVduvU88jtbO8uIW1ESRRK374ogZwPYHrTtbkk8N6sLfwhdLdR3YG+V0V8bgGOT2I7/lXaeNfDenHRYPF3hOWSbQLttssbHEljJn7h9Rnj29wa5HSv7PW7Q6ncSW1gWy81vH5jgdfu9+ePxrqp1Y1Fzrbqv+B3OFSnh/3aSUrpqXl69mbvhH+xLWY3l3Np6T3M7KLfACR5yXcg8D0APrXZeBPGXhPw34S8VRamsF676olxa6dG20zqu3ayEDAAIz+FZviTQvBsfj7SzZzzBtQa1mj04WmLYwuOSWzxkAnHrWBDc6VpNtqs9z4bttQEGqPHCzSbduQQqFccqOuM1wSccQtnrZ9up7Nqioqn7qUW9dX01btc7v4meIdFu/iPDqcUmmapZtpAjkV7siMFidy7k/iwelT/ABdvfBaeCtPs9HudMkgXUIHuLe0lV2MSqQcgHJwOK8gsbc+INWtbGOOHTvtd2Il2RkKm7POM811mpeF7HRfCmk6lcTQz779FnbycHZvO4ZByRgdKKuFp0Z04OWq7df0M6UqtSnUjFLlV9fu6Gp4hvPDn9kW2naXqFitpHLcLEiSj5EdRjPfuetc5qcunroqWsN9HcPGVEZZwzYz7dQKv/E618P3mn2d14U09fKhkka7kt4TGAgA6kgd65z7XYXum4tdG8qRNnmTpjamTj9a68HZUba9d9z0MRi5QjUoyUV7um+qt00tpY9L1Xx3r1nYQ+T4m0GZWwhFvbhZEG04IyxHUAdO9Q/CnxumtfFCy1bxBeQ2qQ6fNA0lwyonIzj09eteY+NLeC016SGCJYYxEhVU4GSor1P4K29vD8WNCje3gj+06dL5qQqGjdthPOeo4/MCuWeGpUqEmlq09bI48RVrTlUpqyUGk93fW2jext/Ga1+F954au9U0i80f+2kZWhWwuEDTEsAdyDhhgk8DNeFprV8sSwreXEKpwoErbQPTAPFfS/wAZtBmm+F/iDUtT0HRo9SgljNtPYIS4gWQYLEgEHBbIHHNbfgX4f+C28IaHcz+GdMuLlrGGR5pYAzOxUEk+p5rlw+MhQoXleWv6Hm1KU6lV8vu6Hy54Zf7f4gs4dVvWt7aSUB7nzsbM9wx6dq9Cu9Bt9N8yRNY8QxwHpJFLvDgd/kzXX/F/wR4Xj8U+D9LsdHttOt9RuZork2iCNnAUEc+1chrPg7xf4Hu2uvDd6dQ07dhYmILLkfxIcD8VOfatKmKjW5XGXLdbPbfuejlq9mpRqU+dX3V21ouml/vMPxjapF4Wt72DWL+/t5Zh5PmzF0zhjnHY9axb+7kTT/397qM581EdXnOwqw/pk1o+KvFUmraGmlX+jmwvFuBNIyDajcEE7TyDyPWsrXbnTnkjisNRheFNkgctlg6ngdMYr1cBDmhy1Fr02/M6JvDVJ1JU7bRSW2ut9GYj6lc28s9vZzvFD5hwquQGxwM4PXFRSajdTP5sztI4GAzZJGOnOar38hub2e5mfzWeZnLerEnmowflPzCtGkpOyPlqs5czSely9Hq9/FFOiXEiJOoWZVdh5ijs3PIr1rQ/DNhH4UsryG/1exluxbNJ5FyQkryIWPy44xj36V4rhcll+9gjPtXtNjrPhRPh9ptrH4jt479Et5Jrd2J+dV2leemATmuDHc9oqHVnq5L7Odf99Z7bsz7XRrFvHd/YT6vfxolqr/aBc/vGY44Ldx7Vp3vh5o9FvZI/EGtMkEEjopu9yOMHqMdD3FcrZa9Y2viW7v2g+2xyQiKJYcYLDHf8K2JrHxn4m029vJdmlaXFA0jRMSpdVGcY+8c474FYVqc4SXNKy03t+B7qngY06kVDnleVkuivo29kYVtdWdr4UtJo9d1CK6Mjh7aC4ICgE/w9FqGw8PeMNdQXlhpeu3kJclJYw5B/4F0J9xXoXwnh8F6b4esNW1Dw3da1rNxJJhTsMcYUnBCuwXoO+TmvU7f4l2pu4LEeHtSikkbZGhkhAHGezYHAqauNdOTjThd66s8v6niK9KD5OVJLZPXTds+a9C06QaneQ6homoXtzbOFlhQZMb5OQ/vx/Ouk1PXhJpVjaReG763gg1OJidihWZH5jAH8ROR9a2fCkd/qnjbxpNZxmEvf7nVplVkyz4Geh/CjxbZ3mgeGrC41K3jSCHU4bi4kW4ErM28sxwPXmipXVSqoyXbr5Hbh6Ps8uk1O2kr6K+jtq7XI/jX4t/t3w8mlHQtV02ZLtXLXcYUZ2t8vB68158/hzxLpLQahq2j6hFZRzJvaVTtPIwOfWvQPjIBqei2ninT79ZtK1C6ieKJ4SsgJBGc+nHTGa7n44Oq/Dtmk3FBdWxYDqRvGcVWFx7wtONGnFWm2n3X3+pzV6XNKpLnv7q6LzMHXdb0fXPDV9aW/w81ZYrmF1WWK0jTB/wB4dOR1ryTTdM1/S7vT7zULDURaLPHsVtxDnOQqg8Z44r26116WHTXsNM8Ia9NCiFA0fluAWGcE7/euc8YajfS6ZpFrfeHdW01BqFsPOuVVUyD0yGJyeaywWNqUealGK5Zd3d2+868VRprml7R3X93z9Dj/AIjalc3l1Y3K6PfaXP8AaFZXnx87L93b7is6/wBc8U3ix2evXV/c2v2sSmOQYYtngDjOfTFeg/HOG2gsNFSDYJf7UTI3ZI47iuG8SXG3xfDDJDKJ1nibcD8jD2r0csqKrQ+FaJ+bVuzeqNsXRlKdWpKo9OVbLW461sZtQ1W5Fj4Zvro/ZV+Qxb5FAJy5zzjkDPtWRfXsepeHLDw1Y2kn2qBmyuc72bsB1619CfBewgez1LUrzyXv2uJIA6yZItsgqpA6fWvN/Hvh3R/CviOw1DSrZ1zqJBRfmJUc4XufxNZU8fTlUdNp8ys1663uLF0KkueKlp191J2clf8AE84H9paZbwx3iyQRW5dIsrja/wDEM+xIrobe68PvFHK9t4pmdolBaOUlSMckYHQ81e8VWba0mjQ2SOJdS1OdI0lIX5mZQAfSvcvgB4O8ReDNN1e115YkM80ZtliuBIAiqQRx05NXi8avq/tJO0r/AArTyOKbqYarKnGd9t15L9ND57vZPDtxDt/sPVoGAwJY4CrAD14wfxrH0my1K6/faPbXcqqSFkgQ8enTocV91KxLAMSRnnNfI2m339hx6nE9zHYyxeICZEZgoEYLZBx/D0rkwuPnVjLkjrp1vuZezeMxMVVajvrFKLOBuJtVt3kWK4lQlv3qZKsWHXPvUXhZm1HXbew1MNHFNOiSFV+bDEAke/NR65dNJrdzcxyDEshfKn5SCT+lL4ev7q5v4lt1K3ayDyXjPO7PGPfNeq78r6M8F3VTlbuk/wBToPiVoMfhfxBc6ZbjzbeNElgMoBJRhznHoQa59tWv7fEME7pGAMKGIA4+tdJ411DXNSktrfxFb7bu2jeISvFseRSc8nocHuPWuI1GCZoZ4Y87zGVUk45xjNRQ5nSjz6s0xMlTry9leK7bNeR6R8PPCuleKLhZtU1uzuJZoGke0gY/aUIOMsSCMf4ivSpfB0UNq23xH4gRI4zgfbsKABwOnSsPw5468H2em2aRWF0LqG2jjleDTcnIUA/MO2QfrWjcfETw3cWEha01WWB0PJ09mQj+WK8HETxc6l0ml6H1uEpZfTpWlKLl3u/xON8DeHNK1Pw1danqWqXNkkEzbtkyogCgEMcjr71L4Y03wb4rtLeC58Zagl/j95bXUgxv/wBjdwfzzWd4Cu9BtLa6OqyXBkeUfu0s2mG3bwQQDj6Vq+Itf8M2ulyTaVYvdXSsu2OaxaNCM8ncV4xXbV9p7SUU5b6aaI48PRwc8NCdScVZap3bf3MveF/hDJ4mi1i503VltoLO8e1tvtNvkzMoG4sQeBk44FV7/wCEWs6f4uW1voGj8PeWztqKMjN8qZxt7EtgDIr3n4T6R/Yvw90izaMJK8P2iUD+/Idx/mB+FY3xz1SfTPCNxJAMSvGY4T/00YhV/wDHitcccwrus6cXpt/wTzZ4Slyc9rdf+AeHaL4Dh1bR1urO4kF1dTOllGwXaV3lEZzjvjPHY1qa58ObPR/HNroMuq3sizaY95LKiDeGXqo9RxXT6JC9lr3hTQ7GSSNIZ1MrR4y0UEeXJ9ixA/GqvxS8W6LY/F6O4uJ7qOO10trWV44TuSR8lSuevB6it3ia86jjF9G/8h0KFGPLKotLpHl3iK/8GWSS2duviX7c2I7cXSKiFjg/OpG4DvWFqHimLybU6ffX65GyRJ3/AIgcfLg/dqt4zmk1LxeLq3u7vUrZXjb7ZdYSWTCgHcvt0/Cua+yXiShmtQwUna3nqM5bPevbo0FyRcnr5nFWxMlKUYWS8vJ+p0Mus+dBFKsm+e43ZEgJ3Bev60mi6rZzQJJfI0bS7hF5MeRkHv6Vjm2uILTT2WNWeMy5AlUAhm6c9aniN9ZWMMdq4CNvEsYlAVxnIB9a7vaK1lb+rmUMQ1NSl0/rudJ4V1rTldFvLm/tvtDGJDZHbl1POfbmvT30vSY7e9mfxPrpu7BWe4iW5w6lVHPTkYI5rwyKO8tYdPurOJRNDLJJt80Ha5wRz9a6VfiJ8Qyrg3G7J5/1Zz+leVjcPUrT5qbS76/8OelgMfh6cHGvC76WXr5on8U32kW9wk2m6t9sfkzyO2WRjjGTjvWYL6zICxyKbt4zK647DuawJre8mjvpp7dUknZGxvHzEHmpLeG6nu5pGijjzaSR8SBsk9K9KDUaTh+JxVsZ7Ryaglf109NTTl1FxGWk8rYOSW6D3oF4zbP3cRHG044/CsS5sdSe3iW2vhAyxBREACCwGDzT/K1KaER3UdsHEkbL5cmcgHnOaxvK/wARyOcn1NOXVY4kaa3gw0bmNiUwc5xx7Vr6MNOuZgt1cWsLeeI5fnAKx7cknPeuegt5I1vPtsIkDSb4EaTHmZb17YHNQSw3Md3dBbZJI5pASxlA4xjpXVKpdaWvb/I6qddU5RnKKflr+Jv311o1rqU0TSxtaru+zSqu4OAcDkVljWrFfmzACM4whyDVKS3uo7SyjXdhEYOqThMnPHNQtDeN1W4Ue18KmDslrt5mM693dK2rZ2Phz7BqXiKPT76VYo2g3huhLMBgAn1q54os7HR9aazjzsNuHV2wSTzkE1x99BcLfeakQcPbIhJlA6DmqtvpN1IzpJbyt5ilWJm3Ko7cUotqanfS21zspY2nCh7N005X3v8AgdTZwTS2n2xYoPKTAYqRuVifTrVSGe4e42wW0flnq2MY+tWtOmuLTSYtMmuI2wfnEa4LHOeT1OKzL2a4m2RxN5Ue75lRgMr3P/6qHV5p3sjCvUpNx9muivfv5eRrwbbi4S3jCSSlgi88Ak9M9utWpdFF1cPHbyQXUqYVxHLhg3Tbg4JxWVaiy0iAXml+bczwnzDGTw+CMc+pq5pWtaVKJrbUHhtmllaa5Pl75JATkRqeqY55rmqxkneOx0UKGHb5Kr1fW+m3fb7zX0HVPEHhGCeLTzHbC85zPbgsSOMqfb06VlSat4m/tFNRbVrqW5jcyI/m52sRgkA8dOKq3moeVoNrDb3CmRr15Aj5YxjjAz7gH2qGe8a4vXuSxhXAPlp0bjGP61nChTfvNK7FVm0owhVdlayvtdX3Xb0Owtfif4ugjEFytpc7vl3SwYbnjqpArgdTmZ7soPs7eaxGJFJ3H8K3ri90+4W2FhFJCwT9/wCa2QT6jHQUl7plrdKBDH9tXzDGzIu3DgZOOeRjvSpUKdF3irXDELFYh8sp86jtrfft19TlIpIxHcK0FiQEVuIztOWxz+VT2o8q9iV7axjLBsGNDu6Vp6jo9tZwkNeeUkyAq7SCRMZzwTTBpsoeCRmWSSMH5h8uc9OPpXZum7nBKlKLakrWMc6pKwhmka0D7MDzA2VGSMCrWlSNcS7gtoY04zGDlSfrUTw6gkafaJLmJgPm2xqRnJ9q1I0+xCKC6lEkk6bom4ycct06cVU4q17FQg5Xk9i1MyW5HzTMxYrkOBwOlKVWGVtyvLGC67OvAHX9c1XuVUkCCNwAxzle3arAbdKwtlClg4y4I+XH/wCuo5m2zuU7ya81b+upZ0Lw9/aGj3GqS3TRQwEgqkW9yRjtketVfEGm/wBkanLY+d521Ebft25zg9K2PBOu/YbG8097lbUMpkhm8ovsc4GWx/CBWb4uvrfUtbnu7WQyxNGi79pGSAAeD71wxcufXY6MRSwSy6FSn/E0vrr1vpf06GRks1JSjoaStTwgrE1vP23/AIAMVt1j66P38beqEfrQgRe0tVWxj2jBbk+5q0araQ2bGP2yKs0AMnk8qB5P7qk1zXzM2TyzH8zXQ6h/x4zf7tYVoM3UQP8AfFCBG/Zwi3tljH3jyx96mHygHqT09qG7UP1A9AKAQbm/vH86Nzf3j+dCKzuEVSzMcADuat3Gl6lbxmSewuY0XlmZDgCi5tGlOabjFtIr7ZApLNs+UMAxwWGe1LbRNKJVXy84H3jz94Dj35pLf7N+8+0eb9w+X5ePvds57UxGKsrjhlIYfUUhrlTTexNe289jcS2dzGqzKQGHXHfg1b1HSvsttBdQXaXUEpKmSNSFRvQk96p3t3NfXb3VzIJJpCNzYAzV7TrNbjRry5eaYfZ2BSMMNhJ7kf4UHRThTqSqQhG6s2m3qktfR6b/AIFjwxqGm2U7y3kE7OmJIpoX2upXt/ukcGs608WW9x4lvLuSBLEXrhBcRL+8hB/iwMYJHAJ96qkjam1drL1OetZ+p2RkDz2o2yY+dAAdwzzx/Md6cYQbfN1JWNqxpxppqyd9uvn/AF+h10mnsIBooQSTBzcW1yjARyRMOWcnp90Yz3yKw+Yj2LH8sVo+GdO1yTw3exwsFO1JHts/vnh5wfVgPb+lZo+VfmHHYH1qI7tXuGK1UJcrV1/Xrb+u7AAuHz/ujvW14T1m90u7k8tBPazDE8L/AHG4/nWRbwvcSYHT+JvSrdzPHaRiKIAv6enuapxUlZmNGvUoTVSm7NDr65SDcsKqrsSdo6LWfbwtO5Yk7R94+vtSRqZmeSSTaijdI7dhVl9Qs4bJvIZ45EHD84UHjIx1NbU6bmKnBTb5nZFe8dWRVVI8oflVnAx7/WoJE82MBoYXPJKlwcHtVSCSG6lHnPBOzfIx8pgS3UdRwOlS2Srv3b7cFwd3lxsCSD79quSdl5Eyd7Fy4EggXyxHvwMBmGBz1pqZ27mVVPOQpzxVPWVhZoBIYiNh+/A79/bpS2z+TCZpJomi4GIoWBz06Vly6EE6GaC4aW0itvMxnJYAnPXNEJukSaQrDnC7AHGM9+abJDb3ELughkDDjcp6j174zRb2rGKaNzagylQNqtt6981cZPuUpS0SLtnFa3scp1FjDcKB5MkB3MfXJH9c1TmspljkjUC4Rzksg/eA+pX+opumrPpl99qtZ4YrmJWBdY2wePyIqTULi2uBHcXFxJ9omIeWQbgXfsRjkD2puD3Rs1F009mvx/Hf5IJldZHaKNGdto5fBIHqD6VGz3Kk5gjAwNuZVBzVm5vLFZTHqBWQbeP3ZLAH3AplxbaKyjzFmVeCOSwHp16UlH3U2jGztcYivJdQs0YG0MciUHHH61HawzLJGzRwBYwVUiXOAf59q0ItIhgMEiTMEddyBiPmUjBrbm0XwsumXj21zevMYR5MM65+ce44OamUlHSxvSwsql1dJru7fmczp0Li5tvMjhTyydux/wDZ54q7Yt/Zt3FPp8k4MR3KX5JPcZ9P6VUt7TbqcE2zyyu7I24LEj1qLKs8LRXJuAd53bCOx46dulOUboyjKUNY7/idi3jTWpFeORLYrIpU/IBjI+tcyiqpU8gD1IqnbtIPsq7ShJ2suO2K0tLnt4dWsri6tz5EUyNNGVySoIJGD1yO1Z+yUI8yOmviq+Ls6027d/Mz7exud6rHtljhic7lOWGR1PoBmo7e3nCRrJHGBCh2LvBDNjgmu2+J2taDruqWMvhmy+wQxoUnX7MsW8lvRevHesDVdMudNaMXGwiTJQq2cgf/AK6mlUlOCk1byJq4ZxcuR80Y7tbagYb5zy7Ae7f4Uhsm6zTIPqc1WaSRvvSOfxph/OmcpdSK1TO64BPtSBNPzje5/OqicsBSYoEXfs9o/Ec5U+5qOS0mjBKYkX2/wqrU0U00bARsf93rQA1t23a424OcgfzpVBaf5QW57CrjtHIVE4VJO+Dz+JqK7W5jPH+r7bOBQMiS3mycxsBgjnil8kgHPlj6yCojhmPz5yfcmnrCw6I5yMcJTAdIjbcrsdcYJTnBqMttlyMHgZqW3huFlDeWdvQ54BFWYbGNWyzb+eBQIgjWSY/IAV9cYFWYrONeZMufyFOmuYYMIME/3V7VQmnmlYqz7VGeB0oA0XuLeL5S6jHZeaha/hH3UY/pWeCo+6v4mnAsycN3PfFIC3/aGekJ/wC+qT7YsoMbpIA3Bw1VTuwP3mP+BUvHyNkE9/zpjHW9rYyXCFRKGHQMeD7VJLHb3Mpc3DhjkY6VHZ/LeIPcioxxNj0akKxbs444YZcSC4UkDB7fnR9nhlBMB2N3RuhqEf8AIOb3kH8qhRmRtytg+1AyZFaG4TcCCGHWoPFEW6F2HXAbr6f/AKqvK4vITG2BMoyD603Usy2iFgcMCrj3/wA5piOT0x9l9E3qcfnXQng1y4yj+6n+VdMjLJEsi8gjOaTExe1A6ikJwM84HoM04438EHHX2pjEPWlHJ96Q9aKkkzNbg3KLhR04b6djWVXTXCCSB07MpH41zNNDQUUUUxnZ+FI7e9tdNg1C5NvayXSRzT/884y2C34CvY9DsfhZ4t1u78H6ToU9q0MTNBqsch3SlCAx5J654JGD7V4npe1fD0Abo5J/U13XgXxxp3hPw/cxWOhxnXZgyDUDJ8u0njIPPHoODgZrhxtKco3p3v0s7fNnfgatOMrVLcvW6v8AJGj431vTZLO28A+B7GaPT7e5LzM7EvcXA4IOewI5PTj0FcAqyqzRwRxo4ciVWbI44IFX9K1z+zhdXEcKT39wdvmynKhD9/jrknvVPTY2XczcVvQp+zXKv+HZGKnTnGMk/efTol0RtQ3esaXe2eq3dvcM9xZAWgumYB4AcAxnrtBGBVTSPEJj8SGOSzt7uW8mWVLa4ZliSUsNr5z1B7mvVfDthoWpWXgI+JdHvtVs4tBvCYrW3klZD9oPlMwTkD7wHbNef2Gl+KNC1KTWJ/CN8tvbiTc95YMY/JPUPkcDb3rGFWElKLWv3dWbQxFenyx5/dTvte19zd8RSeJLXxjbX95pWlPe29oZkhRzJE8fI3A/3ueMVj/Eq/8AEEml2i6zpFnpdsm+WH7Kp6kcg84B74qQ+LprzWlvn0u3hjgtvstlBaMWGwHKZz+XFN+JHi6DxJoDaZZ2pgYMWlad1wjAcDj6nrWdKjUjUp3htu+x6tSrh6mFqy9s+ZvRd9vL/Ib4fXxBD4OfUIoIrrT7mJmEks/zKvf5fwpus3V8uiSodM0u2tpFSWSS0ky3HQkCp7TxRpMvhSDRFlvVdbSK3xD5ZUOvUjn+InB9qx9Xi8uRY9MsLixtGYi6R4sBsfdHU9Dn866Y805vnVtb/L/M2r16aw3LTquVo23W77e7t312I4fHIuXVo9LspWeMbnaMtuHTBPr7V0vh/wARa7ofizTdcs9KsUu7a3fy7ZyQhjKkHIHIPNZmm6TotrZQxyeH9ZuGgHMrRBd3OfmA4PXH0qt4huo1uI5bCC8sZAp3GViGOTxjJ6VSVOo3G2hnUnV9i3ia3NdrRb76/Z/U9j+J2tfFDUvh/qEesaLoVjpbxo9xLbXTNKI9wOAD68Z/Gt/wVr3xRTwppMNr4J0i4tVs4xDcPqgQyIFG0lcHBI7VyXjf4lafrXw/vtJh0TWoXuLZIxPNAoiBBXktnpxVjw98RtS0rwrYWdj4c8QzSW1mkcI+ykwuQvHPXaT3rwXTq+xUfZrf+upzKnS9q/3llbr/AMMQfEnUviA3jfwtd6xoOkWl3HPJ/ZsMV2zpITjIkPb6ipNQvviNrqW8q+GNDby2bZJHfE47Hv7VzniDxtr2oSeFr/xBYaimrafPOzobMRxyBj8vl55Y44I9hV6++IS33hzUNLl0nV4L65j8pGgiC+WD06HIPXtWk6FS0LQWnrpq/M6cBUpxjOp7Vp30XyXkzL+J0PjBtCi/t/QtOtoEnVIp4JvMkLFWwo74P9BXKQfDbxDJCrNNpsUhXcImuPm24603XMR6U0ZGvs7SblfUHJUYU5A5xmvQNKsdLa70fUPJv2KaL5YlCgwCMryGb+91rplOeGpJRt12X/BLpYSnjsTJ1nzNKPXu3/dR4ntEbSxsoZhlQQ3AIPUetQszB1Xbwc5Oelbui2OiTWMt3fXzxujsI4BxuAGQN2Opq1Ya5ocGnyW7aGzM2OWkDFv+BEcYr1OY8WngYtJ1akYpptdX87L89TmiOPeu28CfDHxF4x0ptU06WxhtA7Rh55DkuvUYA9+tYV1Lon9ih7JJoNQ83aQ0hc+WRzzgDFfRf7OH2X/hVtr9mzv+0zef/v7v8MVxZhiZ0KPPDe5phcDTnWUJSTTV9P63PFLX+0Phv4imtNUsrW4vY49pUPuVd2GBBA64q/P8S5pLO6tv7OjX7TG0bP5rk4YY79uelS/HCyvL74n6tHZ20tw6eUzLGpYgeWvPFcU+ga4iGSTSb1UUbmYwMAB6k4r1MHhcvxOHjWxErTa729Dto4iph6cqUJtJN6WX+R1Xh/x5LpdjaaPFpkczRMY0dmI3FmP+NdTbR+M5tattci0yxKRSl1gNzjJCFMZ/M1Q0fUNJufBOn6beeGtW1JrdmdJIbYlA5Y/MrA84BqW1vmtby1ubTw14kWES+YQYZGzyQ3BOD3rwpxUpS5YWeu/X8ep6eDrJ0YxrYnSyslpbTb4Xe3qWvAA8XzeIPE82j6JZXdy10rXcUl1sETEtgKf4h1qH4k3fiq+8P/YNW0O1soXuEUSxXIc7+QBir/wu8aW2h+IPE91daNrMxvblHWO2tvMeLbu4cZ+U81T8Z+KLe/s4Yz4f1i0iGoRTu1xbbVYBskdfvH0rLkn9YT9mumvy9Tjp1qbw1SnKs7a2Wmur8upk+KbvXrfwHpXhzUdLt4LexljVJ1n3M7DOAR2zmuy+KmqeLn8Ev/bOhabbWazQu0kN4ZGBDcDbjnNc/wDE7XrXUNAgt4dG1WxIvEk33VoYlOM8Anv7VqfEnx1pOt+Fn0eKw1WKZ5YS6z2pQABgSMnuR0pqM5Om/Z9Xfy213Jr/AFeMqsaVVtcqttrv5Gdp3xS1rR7W6k/4R+2aE7JmZpW4BwgA9eg4qH4meLte1vw7Hb6jo9rYRR3CSrJDc723ANgY/HrVDXLjRZdGu7WLQtaUvHtUywsFBBGM81Q1nVLY+DrKyt9Oure4tnRlkkgwuVzxu712rD4b3alKFnfr6bnZjvZOlUvWctL9N+3w/qjZX4YePLuGHzryzkSLE8LS3Zcl+o5K5z9eKr3GkeIdL8f+GrPxULS4a9uo5AqFXG0OAVY7R69Old3Y/GTwxIrLcW+pw+XCCHe3/wBa+OVABOPqeK43xb8QbPxJ4t8MXdlb6hDa6fMJpomhBk37h93BO47RjFclCrjZTcakLKz6eRwYieGhS/dVm27aX3t/kj6Qhs7O3Dpb2lvCrcMI4woI98V4r8edHih8QeGNP0TTrZJ7ky7Yx8iyMCgUE56cmu2X4paES/m6T4ihKno+mv8A0rz74leONG1PxZ4X1a1ttT26bM7ypLb7C6kr93J5PFcGAo16ddT5Xpf8tDbFVYSpe6+q/NHF+MpPEPhqTSLW9sl0y8sJDeW00b+apYuDxnjgjpk10Fl8bPihKhkj8m7SVSqMuk8Bv7wK9SPTpXO/GbxJb+KNdjurJbuK2itVjEdwuwhtxJIXPfjn2rQ8C+PNF0bwza6ZdC7M8Rbd5aAryxPXPvXrTjKVCM5UuaT3XqcUFSxGMnGrW5Y9+9rLyNC++N3xOhiWSRobNFUIztpOAzf3st0J9BxXnWn+G9X8Y6k8enzSTSmFpZ4y4RZAzcscnGcnpXXfEXxvo+v+Gn02yW6ExmRx5qBRgHnvVb4U+Jrfwzd3Mlzp97eCe3RR9lj3suGPUenNaUZ1KNGVSlT5ZdiKtDDrGRp+25odX9+hyj6FcR6XPeeYmyxZbeRT94sOOO1ZXhu8/s7UEvwgka3mWQKTgNg5xn8K2dQ1IlL6D96iXUvmCM8fxE/N7iudsFaRJkRSzM2AAMknmu9q8fee559f2cHTdHe2vrd/pY9a8W6t4u1Tw5L/AGp4LurO0wJ/tnlsRGoIOeRwMd/euV0fQdQ1+C7eyt4547YAy7pFQqCCQeevQ12+s/Fo614RuPC1p4Yu/tE9l9l3CYOQQoBOwLnt0rmPAOvReH9WuHuYZpoLq1MEkUQy+8crwfxH415tD21OjLlgk1st/wBT0a86WKxUHXqOUWrN7W/A3fhR48t/C09zBrlncTQXsabJkjw8cYBx8nG5TnORXoFpbaNeWMkfhW6gfR4rcqu2QsVcgnbg8gDPfnNYuoeNfA+raJDpureH9TuFiiSNR9jwyYGMowORivKZzc2up3EuiDVLa2dnVGyUlEfYMRw3HWsHQlipSm04S89UzvpY+pgZXU/aK3/b3/BPoX9l5V/4QG9O1c/2i/OP9ha1/j5qTWHgI2VtHHJd6pdw2cMZH38sCR9DjB+teRfB74oxeC7WXSNQ0xrrTppzM09u376JiAD8p4YcDoQfrXQeNfHfhfxf8R/DFrBqKjR7J/MmupiYUSVsEHJ5yoGP941z1cLV+uOo17u/3HmQr0/q6gnrsex2914ms40W/wBHsrsKgDNp9xtIOOQEkxx/wKuP+IL6Vr15p7avPqOlw2N1HItvcWhQSuvzBix+QoDjoeoFejWN7Z6hB9osbu3uoT/y0hkDr+YqSZo1gcz7fJClnDDIwOTmvLhU5JXtqd0qfNG19DxP4byQap4+1bU7WZLmzsrJLdJwchpJXLtj0+VVBFeV/HCz1hfGLNqs1ldXdxGjr9ijYKEG4KCCTlgBya7fwt8SPDMdtrLT6DqDHUb+WaVLCyzDt4VFGD/dUE+5NeY/EzUdFvNWN54Z0mbSogB5sNyfKYyHJLdTjORXvYGjP623JWVrf0zlxE6TwsY83W7Mm71KGJRFLaGG4nCwndxxxjH61zzRs9sfPjM373O2QAYGevHbFO2Xl5d27zLA3lShyVn3ECiHz4rK4jkkt5bnzMxF5hgqScg+navoZXk9zzK9aVeV5Pb+unUryQWmzTLcBJ4G80qSM981Fb2y3Vpp4NurwK8u/C8AZ4+lWhZ3EdjYNDHBJJEsnWb5Rk9vWmrazQ29mzrB5sTOcGbaOT+tPmW1/wCtTnRNpjLHpMYkeNP30uMsB3rV0bW5dMkb7LeW6o7L5oyjZAPv071iXVozWdo6C1JWWV2DygrluwPemNAyFjHBpgyR1Yc+tRKnGbbuaUqs6U1ODs0dN491y2voRNaHzooUHyyKoOWb/Z7Yxj6VixQ26TSzxyIkxtpMx7eSMcNVaO0kltbtZmgJdUVRHIMAjOB7VJp1rNJdTSzrAJPsrRKI5t3GO4ojGMFZM0xGIniasqtTdmZYsxn0vc2f3h9M9fWtcWa/bxdeZzjG3FU7XT2imsVEsO+JiXXzRnr2FdlZSeD4IWaWS+uLloSqpJsCLIR14OeDRXqOD93rcmhQ9q2uZL1Zz17cXOvRNb3DxI1mfLiO3HyqemfWl0+wbUdSlWeEtCJ/LVwRxleRVCS3umW4gRYGV5izMJwCOeh/KtmCKCOwvfJhDanJcq8TnlRGF5B59farjJJWTt/SNaU1VnzVH63e9un6GZq1lBa6jb6YUE0KeYoL9eOR0qrHa2V1JJb2dmZJFBUkAgLn3NbV1Z28rxy6hKsZAJ8pWCgnv+FV7u6unRodPa2tYgPvCQFz/QUubt/wDnqOLm+Xa4t/Z6ZDPFNqE5LLGiLAG6kDGSB1qxqs13aX8VoTHbwlk2tGclwf4faqOoealxG6xWryeSgZ3lAbp71EZLqSaJpGswodSxM4JAB96FZq7/P9BJx5Xdaj9D4e2KsimSRiwJOW+lUNrSQLOsI+RZlbaOgwcVd0uCRb6yXMO2JmORMGJz7VBFbSqjQu1uABJgi4GcsD1H5U7pO6f9akk+i2izXktmsi2qTWqAuDgIS3LVJqemSQXclut5BdiNtu90Dq/uD1p+l2ssaT3FxsEjRBFVWyAoxXoPhvwvpGoeHba6mhl86RCWdXIwcntWNSs6crpnpZdl9TMHKlSS5lrdvp2PMrjFrbrvgEZAL+YkhChvugDPtUMV4+3ct0XX/prFkf99JVq8klt9QnKSS7BiPDxEpx3BB/pVZUW9mXalmpPBwRxj6Ybmt4py3R51nexp2bTR2U7iBCwIRVhbOfXr0p1tqklvOkLXRsoJjtn3Kynb68cUscZgsoYWUBsszYYsPQcnmlycY3ceh5FYOUU3oOE3TldEmqqkl3b2lnqH222jiZwAuQVPp7A1b0Wz1DWHuI4H2yId26WXarAADg9sk4/CsZbm4guLiW2jtwkY8p8jaduMtjHvmtHQ9aTSbSSzbSFvLeZFknWQb8E/NjIII605qXJaB1Up0Z1V7VtRe61+S6v8y3fR3mmSS2d4uy52qVywYKPXj1FQJMJCWmt422jhhyffFWNR1jQb43dxcxPbXRijjtUEp2KQBwcj0xWHcuytHKMmJI5XZxyvTAGaIylP44/h5Bi/Zqf7tpx1t3+ei1Oiit3uNMXUVlkSHrgyfMvbpUH75kAjulkI3YZxlgCMHmuYEtxBAESRgYrRRgH+Nzxx9Ktm8lhkmK7W8uSOBMj+I/erVUvMh1lpytra+t9TobEP8A2jElwqW1jI6faBbjA2r3xyam8ayafNqKzadM0qtEA5MewBgT2wO1c1b37ws4UyYNx5S/NnPGSeelTPqd/FMkbRwXAlfbGACpHrn8K55UUpXTLeLl7CVGyabvfr8un/DinBGffmkq/LJaB9skI3d8Cm/8S9v7y/nUWOGxSFZevYxD6810It7NuVnI/Gqt/pdrc7Va7wwzjGM0WCxQ0Td9h56bjirlTWulvBbrFGwYA5yW6042dwB9xT/wKiwWKk674JE/vKRWBp4U3kXmNtAOSfpXTm2uF6wt+HNc7cafeJK/+iy7dxwdp6UAbcUiTQiSNty9iKlmCArtYsSvzDGMH096zdFEkdtKsgZfnGAwx2rQf75oKRYsLe5uJQbPLTowZUX7xxzkfTFWYdbv1EsdzK93DKMSRzSNg89sHirngqRhqEsSgY8mSQnuMIR/WsEBtgYg4PQ+tI9C8qFCFSnJpyvftpb/ADB2UuxVQq5yFznHtWn4WFq2uQLdwGeI5AQLuy2OOKrxX09vNAymCUW/+rDRgrz1z6/jUdvdzW98t7CVSZXLr8vAP0oMqE6dKrCo3ezV1b08zvdcXTV0e7b+yGiPlHDm2C7T2Oe1cdpl0ItGvbYzQqZdvyMG3t9McfnUuoeJNVvrRrWeWPynXDhUA3Vkr8rr8ynvkUJHpZpmdOvWVSgtFFra29+xc1C1SGGJUjJmWMNM0b74yp5VsjoexFRfZXjtTdtLCFDhVUPlmOMnGPTvVdXZEZVZlVhhgDgH61NLbXaLF5lvKFdcx5Q8j2oPLbjNuSj/AMD+vzNi08U6lb6I2nxlN4XZHPj97HGeqKewP6ViwRPcS4z/ALzelNt42llVVOO+fSrtzPHax+TCBv8A5e9KMEr2RFXEVaqipyvbRBczpaRiGEDf/L3NZvLsSTnn5jWt4V8P3/iXVRZ2gIUfNPOw+WNfU+/oK63xz4JuIIWvtPuLZ7CzhSIgqI344PThzk9evbtWU8TTjUVNvVnTRy3EVcPLERj7q/p/ccFO8KWSwSAg3DYCr3ArIdY3aSQ3GpR7s4QYGB7D07V6l4K0eP8AsfWNWuL3T1gbSp4IkMgaWNgRlinUdO1XtV8K+EZdIu7y3vgl5a6XDKsMTrGrOUzv+bqSeo4xQ8fThLlszSnldWpSVRNaq9m/67Hk0zRvHHGz34Ma8sgwX5zz60tv5H2hAs14DjIR1+U8fSrQ6UtdbqXVrHmN3GXhhPlIzXALLgeXn19ulV2ltlddz3uVOBwTux/Op7kwi4hZ5HDqGwirncM4z+FV2nj3/wDH3cLk9Ps+aqMboB8YjSfd5162M8EfKaliuLeRJgsU2U27l24PPtUVx/o4/eXk3fkQhh+lW2mW8gMAm/1SLkrGAcdefXpT5LlKCd11Kr3VujFRDeZH92Pg1J58GyR/3pEec5Ufp61F1VGW+nIchRiEdf6UjsqhmN/KFDFP9SDgjrU8sSCb7QhnaFWkMg9YsL09akBDD0NQrL5z5t5451OBtPytn/OafIyrJtMc339u4Afn9KiUewWNa41K3msWgXRtOibaF85FbeD68nGeKzklZPuSkfQ0yLEzPDGkrOrqoGM7iR2x1p5ilWQRtE6v/dZSD+tRa2hrUq1KnvS/L/ItW13Iz4dt6gEnI9BVbz9PuCkj2hDMCoZAQQMc5qC8mSNGtkkAJH7+QD5VX+6D6mqruuJC1ysIkj8uEMecd2IreCtuZo1o4bTyI542mEZJ2buenBpmy3/56Of+AiqtsdsksaysyKqkITkKfUemavpFJLC1w0Xmjp97BXH9KOT2knymsaftXaP9dxIGihcsrOcgqcpmtDU1vruzgvbyVpIAv7tgFGATjoDmsdYpGRpERyqfeZQcL9altZkjinV4RI0kewZP3TkHIrNS6dC6NW0XTm2ovz0+ejuMYgqWUAE/e/8ArUyncZkx0IOPzphqTnHIcOp96dtG/aW7445qOpkjdpSUUsd3Ye9ADE2k428YPfmpN3l26snDPnnuB7VNHZMp3SSKi81JutYYVOPN2kgHrzTEVUhllKsiEggZJ4FWEY26eWDLN7AEKPxphvJnYBV2L7DNQfaLj/ns+frSAvwSrg/unX/dSlLJnI+0E+mDWf8AaJ/+er/nThNMQczOcg8Zp3CxeZ0j+d18sf3pDk/gKga4aZGWAsjeh6sPaqJ+Z8tknHenDcCCuQR3FK4xCRnjinMcSE+tPMwb/Wxq5/vDg0rvDkHyM5A6uaAI9xxkKo/CgMGQ7ieDxiniYbflgiHPpmgXEg6CMfRBQAz5SAArGl2SMBtjb6AGnG4mIH7xvw4p7SS/ZASz5EnUn2oAWGJluBJICihs5I6nPApZZZEuWRCEUMeAKjlYiGEEnOS5/On3f/H8ffB/SgA82RrFmZixEg6/So42LK2QCe3FKn/HhIP9taZC2Gxxg0CHW8u2ZWwOOeBitCdRIJIe5G5frWXGOcex/lV6aQolrP7YP0xQBymsQmK9ZsYWQlh9e9WdFuv+XZ+o+57j0rR8SWnmRtIuOm8H+dc4r+WwMZwQfvd6YHTAfPQScnt61DaTrcWyyL+I9D3qYen5VIgPr60lKvXFNbpmgBy965iYbZnX0Y/zrrLWSOMu0ke/gAD8f8KxLoaWLiVf3gIc885poEZlFXh/ZTZJ85PQDJ/HNFvLYrC0c0ZJMhO4DovoO/8A+umM3LUY0Gy+n+NNNW0+yDQLTyRIePl3H9apSlxGTGMt2FIZZgj3SIoGSensPWrjSeXaSMpJwCEPdjjrUdtGfs5ZTtZlCgnsO5pSqSlI180CPoVXAH50xH194I8P6DJ4e0G+s2uJAmlQ2sVxbXkkW6MDdg7GAPzEn61q/DZ9Xv8AwhJb+JtPmilW7uIBDd7naSAOdjNvyWyvr2r5A0zxBq2jwG10zxBf2MbHJjgnZVz9BwK6nTfjH440+yjs4vErSJHnDzwpK557swJNeDUyus72knr1uer9epO3u2GfFKxX/hb2sWGlCxtRJfCOKNGKJG2wcdPlJI6DjmuWvdOXTdSMOp6X5d6LhZbhn5Z4yRkY+6wOOv1qzd+KNRu/Ez+KZ7wNqLziR5/LABbbt+7jHTiqeo6nJfRRi8vWlEcjyxscZBc5YA46Z529K9enGrBRjfS2phGvTjBtX5r+Vrf5+Z00Phezj1NNUh0WGOznmjaHyrkEI2c7yBxg8cDpWj4m+1z6Zq8k7SLHHckx7WUp/rMYPGcjrn3riNK8R3UEJt4JpYY9wbZIoK5HQj0q1qXibUL3zNPuIlWK5fzGZIwAzdeo5rN0ajkm3c9xZxg/q8oxi4ykndK1rteVtDv411RbaSMGZjJCI90mqSMR0O4fLwaz7TTtQvvHFhaJJH5n2aR5GmmMg8sZzyRwelctp+v6tY2i28dxmNckGQb2/OquleJLzSNWm1qzm3XUhZHaWMMp3DkbTx2rNYaUFLktc2r57hJQh7NSumm720s7/P8AA9O8V21xb+CNUt5Rc7oIZIstuMZVZV5z0yc8cdBXfaZ4hmW3sfC9jeSDVZ9Egms4BKVYj7G3K9gN4GeeuK8I1b4leINa06XSb24ia3uQEcLbqpxnPUdOlX9N+MninT/IigaxZrWBYInewQssaDAG/qeOOvc1xvA1pQtJK929/TyPPxuaUsRW9pFu1u3mzufibqmvQaf4O1bxlZPp9+uoXUktvE/m+WmECheTn169zVe31nQZ5LbxFJr0FjbeXnypY182VgSAcZJGOwxXnnjD4g6543jtF1iaIraN+58uIRYLEAkkfQVu6V8NZre6ibV7iPyJRgLZ53buvzMR0x3FOph6dOnH2suWWu3bsjrynF4qTnTw0OZNrV6Weiu7emxB8TPGFj4jtotP0+3uTDBIZftEq7d/yEYC9e/U1kW/xM8QQ6ctmtvp/wAoCq3k8BQMY25xXQ+PtF0jTvCUcmn6ebdludm91IduGzknkg4rymurDUqFSiko6LucmZYjHYPFy5qnvSSvy7WHPI7bssQrMWKjhcn2ptWLFrZZibtHePYwwnUEjg/nVRkYyI/mMAucqOjV3nhS2TuOruvh/wDFDXvBumHS7K1srqzLvIEmUhg7Y53D6dK4dOoPahcY+bFZ1KUKseWauh0q06UuaDsz0vwt8Qnk8V3fiLxIkjvewC3drOH7gXGDtznoOxzXqln4r0/xL4X8QTWOow/ZobOSKO1fKzKAh+d93Pzdh/WvmgiVtP8A3P3t5x6dOOlNtTfrDsmBckjcADg81x18tp1WpLRq34HoYfNq1KPJLVa/ifSXwyv/ABHZ+AvCNtpPhqXU7e8eZLm4WXYtqomIDN+GT+FdN8WfHEvg/wAO3sNgHGppbrJbzOgaMEtjkE88Zr5o0/xd4v09PsFjq2o2tlESIViuGVQDycDtz/OmazrWtatAy6nf3d/nGRNIWJx0GT2rB5XzVueVrXv17m1HNIRpOE03pZbaO2h7F+zfqOoatN4s1Wby5L67limfjahkPmHt0FdZ8WGvP+EX0tr5IUlGuWfETErjzOOoryD4N6VdakbyO01vUdHcGIMlnIF3g7uufT+td34/8C3sOgW88fjTW9RDX1uiJcyq0eWcKHBHcZyDXLXp01jLuVtuj7HTR9r9SXu6O/Vdzf8A2pc/8IBbbs4/tSLvjs1cj8b3lg1HT3ZJDHKLcorJlXKsMjeDnvzxWL8WND1/TdEifVvEWpapAbtUEdzOHUMQcNj1q98VvCU+l+ExrFz4m1bU5rZo44Y7ll2KCe2K0wnsqfs05XvzL77G/wC+w8q14/ZV7NbamrrGqavdWc1vLZ2tvDMQqvJKwI/DHrgdqxtfsZpfBWj/AGzZ50mrJEQv3Nu5gOtPj8E6nNBFI3jDUMsgbBTOMjP96sfxdoGo6TBpcUviS+vIZr1Y1jYYETckOOTyKmi6V1CElvfZ9j3cfiK7oSfsmk/ONtfmQ6x4BOga7p+oSagl3BdaikRgMO0AM2cdcEY4rZ1lbG1vdJvY9GGn+RrESFltNruADnAx8w6YxWfrmi3La5pGl3XiHVLlLrUYoQ0jgmPcQN6/7QzVzxp4b0vTrBLzS/FOt3s9rrY05xdMB5coGWZMdSOOa1Tc3Dnnd+h5Fe2FnUoqlZuz3TO91Hxmhe6trWxnYiMeW0waPJYHqpGcV5tqtuLrxN4ct5iR5t1scr6cdKs6BoP9v+KZdOn8Uau06KPPfcCw+UleT1qfxr4FGian4beDXtUuPt18IFmkIzFnHzIR3pUY0cPLki7Nrz7M9LHYqdPDOm6era1untL+kY3x38N6fottaXto1y09yzpIZZNwIXBGPTqeBXPfERWW00I+UqbrIM2EC5bArS+NFpeaNq0Ok3GrXurwpbrOhuzkqzMQQMf7oqj4j0Np7nRbTRrmXV5bmBTJuk3rA5xwSOEH19K6sNK1Om5yvvqfP4mpKrLExjDWXL63v+N/Ih8HqzeE/EjeUrFYAVbZkg4Oea6f9n/VtP0bUNQu9Tu0tIGs41Ejg4yHJI49q5vRtFeLR9e/tS5m0ue2jzFBv2LckZB4P3hxjj1rW+D/AIS/4TNr61bU5dOS3ijciKMOH3EjBBI6Yqqzoyp1PaS93S9vkTRnKE8MpQd4qXbXV/d8yCz8M2PiGDxf4immuTDYGSS18hflkYlmBJI6Yxx6HNcJ4JuobPX7K8uHCQw3kcjtjO0A5Jr1LQfDd03hbxbNb69eW0OnSTRyW8agJc7FP3ueM9K8+0aztL7VbOx2xKlxIqs0fVckD+tXSkpe0XNdL8FY4asHGVJxjZv8Xf8ApHsHg64+Hk2tzazodrfSahDI7yz7JDzJnPBOMHnHFeZx40zXLXxFI0jWr3ry4jwH+R+QAfVTRqtnqeg+KbvRfDjXcuERv3YKu67QckD0ya3/APhCbm5+EL+NPt0ri2uWSSxaP5UXfsdw2evPPFY0qdOl7zndSstd+p34rEOSUXTtODb00XMmtfPRanpZ17Q0VriKx1B38repVQxIx6ZrIhaPxBbzXKtd2S/ZpJVDhVIPT5uv5V5Xpb65eJALC4viqHy52+YJEoOOGzg4HaumvtMm0mxlkn8VXkKMjIoPyh+CdvXvWE8BGk7Rlr959RSzCtiKbnCm+W27cUtfO55nIZBc5iJ37V+734q1OrS2e4qhkHLDrnFQStNJKIYhtBUZC8du5p8c0dr+7TMhz85B7+1e0fmxY8P+IdY0C5Muiard6dK/zEW0pTdj1XofxFdhb/GPx4NJvtOutUjv4ruF4We4iUSRbwRuVlx6nANcUy2LYckKTz1xTX+xBTGGKk855NZToU5u8oplxqzj8LPpD9nFof8AhWcKwWssIW6lDyP0mbjLL7AYX8K8W/aIj874h6ykvKmaDIA7eUODWd4X8VeJfCk/2jRdRcQE5eI/PC/1Q9Km1/Uf+E38Q3mpanElp9qVfNSIFl+VAOAecHFc2Cws6GOdZ6p3PV+sxxNGnh4r3k1+RwskNtHeWZtlWIm4UN5eOR6H2qrDGGSLzIIGBkcOzgcDdwevpmrr2yafqsEP2G2hRpQImbcrEZ4IHuMGqccLXJaaPTtPKmQglmbPBwTXtSmm7/1+Z5U0+Z3PR/g94QtfFFhK1/JLDBa5AWAgEsWPHTpgVz/xL0e10fxidLhQyWcMpx5xzgFQRk1Q0jxBquk6dbJpFwbBZldnSKRlB2tjt9ar61d3mrPBJqdul1dzM+TcOWPHTn6VxRpVliZVHL3X0OydfDvCRpRh76er77lOeIDTLRJotxaWUhBGrAjj3GKqLCu4DyeT0Jt0/wDiq1L7Men2sd5YwKwaQKrMdqgYx+dUd1n5ePs+m4648xq71dXujhaadmPi8mKyvj5ZyBHuTZgfUbT/AFq1YrDDqksyINn2Nm2I+CR/MfWoIJLdbK68qztto8vO0sVbJ/pV7SI41uHRba3VxE24xOTgHoMe9K7s9P60Ki2a+k6No+paTLry2txaTRnKIo8xQQB99yM5OfauTt0hkvoreO23OJC0h27mBzkfMO1dNpIu7Sxe3YrZ2zsWMCMTuzjk+/ApNeF14fktYo9PjjW6VZPM7EMcfn3rCMmptXv2Oqu1WipwhsvedtLtla0tf7Ne4ur+5hjjkdiF2jPPv3NJc6hOsssNpAkEa5BlYgsxx2H+NUL69aVpS1vA8SSmNjK56g8Vb020XVNcltYbOE3HnCNGLH5iR39Kclyq8jlSlJqK1K0Vncaja2l1JGbiOONjcOwzjPQmnpa2OJVlURxtGcGGPc3HtnnmrOpzXWmSSaRHHEvmK8cybyEIU8gkdqxTJCFLG104AelwelVC8rNbFPlg1pqt7lnWYohex/JK5EEYDfZw/GPUmqJghY8QuCf+nJc/zrU1JY5LqILaWch8iP78hBAxwPpWt4V8Kw6wl1NIun2Jg2qWdmIIbOOe1J1FCF5Do0Kleap01dswNChij1W2YCRX38ZtlTPB7g1FY20MrB5oEEah3lkK443HArstS8L2GgXcPl3dlLc5X93EG3BSD83PGK52/u1SV7WOGCQ43S732jPYfWiFRVPhHXw88PN06is16P8AINPut32y5nV44vI3IMcKgPHHrXZ6H9udLV7dXnjaZxaKt1taGIDJUgHr1OWHNcasCTS6hZ2dvG0stvlWUkFyW6HPArpdI17R7S3tLG8kltzEzx3qov7uZeSN2OSQcCs60J2vCN/xO7LJezqtydl387rrZrz/ABOWud6ahcPFeRoWcnDQscc/lTo7QXwz5gm3Eo37sKE4+9yMmi/eGO4k8yG35+YFmbkE1a06ZDpU0kCxBt4UBScE9xmuucEop9fOx57jqDXELz+THvCxqEVmQhTj0NOKnGRgj1BzVGe0jlYubG3Zm+Ylnb7x68U42s1s4ktbS0VcYDMzdSOe9czpJ7Mz5ex2tp4L0e/0SG5uLme2v5bSS7cInyGINjnHQn+tcXeW8kl0W2SqrkoBsDqFPHUYPIrRt9W1Z7q3guplKmI24CSMMRAE7cdxmsi1+z7LGaO3UNKW/wCWjEAgHpzSw6nC/O7328jrxVahPlVKFrLXz8yVptkssSw20ilz8joUJxx3GD2qC7UObiGJViV2itgi9ASctU9pbMY4ZgkCr98kSuePzpsF5C6RTfZIwpSS5JJPBHAP41tddDkGKvnXRfb+7e7JJ7bI1/xqOBtwtWb+NpLp/cdBUxljWJn/ALPU+TCrAAn7znkfrUzSKmoLbpDb5SMLgMS4GM4wKG29LAVbbaotmkOAkT3D57Fjx+lXtNRwp1K4XErjbAn9xfWnrZCVhcXW6KMgB4W53Y6Y7ipJpDI+7oOgHoKxqT1YnoM7knrR2pKWsRCocfTvWJrcm68Cj+BefxraYhQc8KvWuauJPOneX+8xNCBGpoLsY5V3HAYY56VqLJIDxI4+jViaG+Lh0/vLn8q2PpQBMLu4Uf6w/jzWSniPUAeVhYf7uKt3zbLWV/8AYNc4ASQoGSeAKECOs0/VZLu3MklvFkNggVZVreZgPspLn+51rJ0y2a2iKs+WfkjsDVyF2SQFTg9j701a+uxUWuZc2xfis1aH7RA08acqWB/MHvUX9n3X2dT53mRAkoSpCj1x2pdNfUvKnaxZykK+dKBg7R/ewavi91hfC0SLp6yae8nlG5B5X5vT60LlvY76VClODd5LRva60/Tu+hQtUurMy5tY5xJE0fJztz3HvVFlZOHjdfqKdpd7a6fct/aVvqUkLEsPLYnBz3PpjtWpqWqWU0vnabEY4TGuEkHO7uafKzH2fNR5udadOv5fqHhy+0a0Ex1Oy+1sSPL+UHb1z1P0qlq01tcajNNZw+TAxykeANowPSnJcW8ylprdVwccCoo5tFmna3juESZeqbipH50nGz1CeKnKjGi0rLy1+8XTZYIb+GW6g86FHBdM9RXfW/iNDLdGaAC1Q4tpEYESkDoPz+g6Vw7aev8ABMSD0BPX8asyPOw3Th3KIFVV6ADsMUmjsy/NquBhKNPrrsvx8uvqGpXMUcss8cMcTysSI0HArOsLO81PUYbKzhkubu4cJHGgyWY1HL5jSlnXazHvwBXrXh/S5/B2jw33h6xsvE2tSTpDqRgl8z7JG4GIkC8jcDgydqwxFf2UdN3sclGlLETcpPTd/wDAQmlaLqfg5YbGPVrabTr1jHqN5boHFhcL96PcOnHG5uAeazfGGuW+qXkOh6fIo0uyALEsf3u3jO709z9aseLJtM8N2+peGPCiyK94+7VJXm37Tj/j2Vu4U5y3fpXBtqkcenyQ2sPlzz8TyZzgdNorHCYbn/f1Pl0v5+v/AA57f132VL2EnaC9Xe32U+19X/kibxRqFteT+XFawh0I3XCkFm4+7kAAj39qxdmewpRwoxSDrXYklsfP4nETxFR1JbsXA/vUAcikxinLkHt9DQYEUsMMk0LvctDIFYJhc7ucke1VR53HF9kf7SHNT3Yj8+3YmXeAwXYARz61VaZlY7dRRegxNCV/WumF+VaFX0RZD+bIP3dzEEz6YaniOGGGaZfOMkgXeFHzAjgfjTIXmZORDKwH/LKQc/gabciVY7oyRs0e5Cobp15ove6t/Wg7oZbj97G2y/7cu6469xS8FpWja6UCV87cEZzT5blQkTQuh3SqvzDqM80yQK8krxpdZWZlISQfmAanXqSRvHFDKWa4vm8plkOV3A+w45681Y8/zWklZSjxYLZ53Iec49aiEjLkNcToMEfvLfkH1yKW1jfLTtcxTjyGUuBgvg8ZHtSerG99Dc8DtC3i6zMgUILmM7t2AeCQah8SahdXM881zeNJPLI0QldhlYlY5x/KsS1uJDbkqypxFubaCBkH/wCtVueZ5LGJ1kRVSR45C8QwOePoKnkXPzG/1h+w9itr3/BfkQwRxkSND5e2M7IlPKg9ST6miSeZ5V2XNozMRw0YJPrg/wCetLsmwkcUvIk/eiJAvBHBwPp+tEIuFkBYXZLHHzIpC+/FaPU5yS2njmmuPLWL5doLrjcTzwfpVxpXW1RFm4O7Kjt9aeqQxuNzGQHlwigH8M9asXlvbJCvlxzxynJ8uYAErjIPA47ipV02onVSpT5ZOL/Ecl4yWjRxwEW6wNHtDfxvgF29fYduKzWjddp4G7gAnrVpGU26Qx5ZmfcR7AYH6k1FeL5uq21uVXZDmXaB0xyB9cmlyLdFVm6kFJvb9en3Do7O47oF4xyakFkFGZ5lUegqIzTGba0jYyRioT8yAnJIOOazOQtlrKH7sfmt702a9mziPai444qt1Qeo4pxU7VLYXHHNACMzSZLsWI6ZNPRj9kfBIIcH8xTBtA3DLdvQU+M7oJhgDgHj60ARFierE/jTmGT/AI00daeB1OOc9fSgBuMdjThgHLdPYc0DAG4Hcw9uKb3LHk0ADfIenB7g0qjLEZoC7l2+vTPrSrjcM8nue1ADKcWwF+VTx3pu35tuCTU/2chF82RYuv3uv5UAQ7z7flRvb+9Uyra7gu6Vz64wKTzol/1dsn1Yk0ARBnbjcx+hqeOKV7aRfLfO4EZ70gupj8q7V9Ai4q1AtwkLsxdpWGVB5A/+vQBFNaTSFNoAAQA5PcVJPAhlWSSYJhQMeuKjljupIFzuLgnI3dRTLqOTy4dy/MEweRTETJFa/Z5FWclSRub09KjFmwIeJ1kX2601F22Em7GWcAc1FFI0Dbkbn9KAGpxIB0watyLv0tG/uf8A6qcnk3nJXZMvp3p1oR9kZWHAYqfoaBkP/HxpxX+OL19K5C5Ty5iMYB5H0rrrQ+TctG/QnYaxfEVn5T+Yq9CQcelAilpd19nuMN/q34b2963T6jpXLmt3Sp/OtQCcunyn+lJiZc7k01uhp7Y579DTWHGOxoAF+5+Vc9qAK302f72a6FOUrB1YAX8nuAf0oGVaKKKYHVWpzoNlj0/xpvao9Bk+0aM8A+/A+ceoP+TUhPFIDWtl/wBGiVvSq5kjFztvHmMBZgwjI3AdsZ96njbaYUOSRHyMVLbLZs+/UbeWVfLYBYWAbd2NM1ormqJXS9dvmC6faHTTcW8c7xMCWnmKr5ahlBIUHk89Peo73T9OtvKaO/eYsY2VJI/LDI3U5zwOKtQ3+mq9rZ2yTJbOWjuku3yNpIPBH3eR1FSarFZ6ebS9t4YGaMxPt+0F8ryfukdDjr2qT23RoypucVF2tffTu13369rE3hTQbLXvFkOgzXTWNvd3TLFJEPNx8pKgZ6g+tdn4o+GXgvwtLFHrnjq6snmQvGptAS6g4OMdeTWF8Frsn4k6dKLGGY3N04ww/wBTlSd6+hA/rXsHxZ1Y6bfacv8Awr1vFfmRt+9EO/7PyOPunGa8nGV6sMRGnF6W8v1Iw1ChUozqNLfTR/kjAtvgTobWBP8Ab9+80iho5hEgAUgEfL3/ADrmPiZ8O7fwfosF3p7ahdxeaqXFxPLHsywPCqPmByPpivoS2bNtE3l+XmNTs/u8dPw6V5V+0eoi0Czka4mTzrlVWNZGKOVVidy52jHBBAzmvPweOxFTERjKWlzuxuAw9PDSnGOtjwNojt8y1ZiO6g8iug+HGlw+JfGWkaHqEsi297deVI6Abwu0njI68Vm2nhzxLPDHd2mjahJFIoZJEhyGHr71f8PapfeFvF9jqUtiI9T02XzBbXOVViV6HHI4NfRTmpRlGD1sfNKjOFpVItL0Or8UfCfXvD+ia5r981ta2Wn3AW0iYLJJcxM+1W3KflOCOoruvD/wk8K3ul2tzdaJ4gw+mJePdrcwrDJIUDGNcnIOT3AHvXPnxzq/iv4ReNv+Ek1G3+0i6t/sdt8iFULglUHBcD156V7j4HvFuPDuk6LPps8kP9jwF7hwhhkBjXKY3bu/cYrxsTiMTTh7z1T6eiO+lRoyl7q0t/mfOnxC8IaJpmpeH7XSILyxTVI3M0d1NFO8ZV8DmMlenPWuK/tFfszWxvr/APtBJzFCNx8oLux65HHpXsX7ROlfZfFfhfT/AA5Z22nyCCTyEjiVEU78k4AxjrXk+peB/EdtOkn2cXTSuSWt2ztOep6Yrvw1aMqUXOW/f1N4Yep7OTpUnKzs2lpay7dU79OpT1f+07TUZtN1C584om7h2K9OOtYW3Iz2rodU8P65ppN9qsMhVwUMpkD844yQcj8a57I2jj9a7INNaM8zGwlCtJSi49k97dAJ7ijPHQZpKKs5bik8d6bS0dOlAHefBnQLHxL4iOnakt01qlrcXDLattclFBABwevSurXQvCGs+FPEN5p/hXxVoV3pWnm8il1CX5JTnG3GOeuazv2apVj8aXDPdTW4/sq7O+JckYUHP1HUe4rfutai1L4L+MJNM8eeI/EBia0ErajCYiis5BRfmOQw6/QV5mInP21k/wCXv1f3HbSjH2d35lLwP4D0TW/DFnqV5NeLPPu3iOUBRhiOBj2rP8O+DNM1O3vmmuLtGhvZbeMo44VTgE8cms34Y6Hp2tNfS309072s4C26SlE2kdTjrz9OlekadZadoOnSJbL9ntULTOXctj1OTz2rkxNepSnKKm27/cfY5TllHE0qdapSio2d9dX0u9PJ9Tznwx8P9d8RRa7JpV3p7JpV2LTE9x5LTls4Cn7ucY4JGSao6pY+MfBLxadqH9p6OkjCeG3lfMLsjAh1GSpwcHiuu8F6ZpPibwT4s8F6F4itTrGp6ol7Yw3KsgnSIbvlbpknP0xnFR+PptCs9D8NfD/VHutW8RaLMq39zG7NHGkr7pLdTnLsAVGccY4rtjXk58slfytra2/3nyFSmoyfI7fPTfYyvFvjibxN4RhtdUjUapFdrK7QxYjdADyOevtXU/FTxp4d8RfDuSLSNTjmnE8TPbuCkoUZJ+U8/lWl48+HfhKxstMWxtxpMU2oxxXNyJWd0hIbdgMTk9K4T4ieAB4Zs4dYstasdZ0eeY28U6DbKr7SSpXp07g1z0FhazhKF1ZtpHo4mWNoRn7RXTSTf5fM7O+8VTaboWkXqaBfXy3kCEi1IYREgYUn3zWP8TtSPn+G4bi3NvvmF1JvbmLGAVOP97r7Vw2j6/4j8OxQrZ3l1b2zruit7uImJ1PdQ3b/AHTWm/iqfXfF+gXWrWtrZw2Uy+ZIrkoQXUknPQYFEMBKlUUkrpX1v9x31s8hXw8oOTUny6NK2jV9V+tjd8U69pya5peqWd1BdtZ38U/lq+AQpB5PYcVT1fxHb3mnNAGtlF14gOqSfMS0RbggH+7jHNbXxt+ImgRXei2ugxWGprbXSalNNDIoTEbYEXA6nn6cVY+Lfizwr4g8B6e+lXlkbqS4inkto9vmxLtOQwHoSBV4eV1TjKnvpfsGJx0a1apUly82nf8ADUz/AArJ4cl8UPJr2rafNZXTASo52KqKrbcnPJyRzXRfFHxD4ZW28IQaJq1rexaXfIxVJtxWNVwNx/DrXm2l+LrPS9L+z2eiia8lb55Lg/KT22rjPTtVDWY9f1AwzapafZo7qURwKYREm5iB0+9jkcmtamFTxF5PRaLbX5CzDF06kXOm+Zreydt76yb7l34ta5H4m8QG+t4wqxwJAAj7wwBLZ6e+PwrK8G+I7rwzFe/ZbEyTXJj2lwdqhTk5HU5zXqml/s9a3Frtkmra1Zy6TvP2sWZaOVQBwF3A5yarfHT4beD/AAN4Kt7zS49Tk1C4vVijmmutwAwSwYYAIwOMc5pLE4SSjh46o8epPEKtLFxXK/8AgW0PL/GOu3PiWWyuLiyaKaCExvtHysSxII7jg16D+zprGl6Je6q2r6hb2KyQQhDO+3cQzZxn61Z+GfgzwLr/AIK8Pz3+k6w+oajqclhLcwXZUI6qzbiOgTAA6Zz3rN8V+C/DVvqnhaLSV1u3t9S1ubTbpbucFyscioWTjjOSQee1TUnRqQeHs0v8tf0JjUrqqsVJpv8A4FjS8PaxpcXhPx5DJqNskt1PcNbI0gBlBQ42jvmvLPCVvBp3iKwnZ2WITI8jvwFww/8Ar19OS/s++A2YbptbO3gZux/8TUUP7O/gFScXOvnd1zeg/wDstYU8dhYc1m/e8vKxpONebg7L3f8AO55Jd3dhJ8RrrXF120iiS2ji7lZspzj6Gum8D6xpsvw80rQrzxJo9pYy3d4Nas7q4Eck0Dg7NhwSDuwc8Vh/s4w6xH8ULyw0+yW80ZZXh1MSRpJsjBcRt83I+YDO38a6f4e2Ni+hXEktnauwv7kbniU4AkOOvYUYqUKUeXty/kz0cPKeaVFBJR+J9Xu1fqeceDNVhgs9QsJ547aInzLbzTkAngjPfoPrV/W/E0aWMkdtd217LMmxVSFgFJ6kknpjp3zXF+KLW3h1u9t7LUkvoo5yxuFG1Tu5PHTg5HFZE0v7oxxswUdyeWPrXpqjCdp9znjnuJw1H6rG3u3V/wCnb0LVwsqKEhQ4K4ZwOTjiqohmHAhcfhVLSXma1/fSszbjzuzVxXYN95uOetdB88OMUoJ/dv6fd6U14Zcj90/Qfw0gZv7zZ9M0+K4khuI5gdxXDYJ4NNblRSb1EjFxG5MayA+wq0mXjVnR4XWUMCgIyR6+1WtU1aG40DTbCBWSW33NO23G4k8c9xg1QtnfycAks0gUZbHb3p0veklLQ6JUowqxjGd9tfX/AC2Ol8TXei6/bQXN1pv2TUrUZjdfmRzwAAeoAA4BrgrWSSFGh+x3ZwzEN5YwcmtOS9aG+WGQmFtwXI+YSE9F9vrRthv4ZGUSQhGwXGQhNbxwyo+6neP9fM3xlSeIqKUrN9WlZvzaMiKO4gt9OaS3lPlrNvCJnGW4qa83t9jufs8+FL5QId3P8quXmmyzRQY2yLEjDaHxuJPHNR/2XcfZ7dcuTGGJUzDqex9a0ai5Xuuv6nFy+ZDK13/ZdoI1uV5kDnYGf24NQBrvbndfA+n2detbVzpqpZJDHfSRoG8ySViAeeo+lUX1OC0i8nS4Jbp1GDM+SB+PelrfTUJR5Xa9ySxsbya1lXUHMcTAbem/Hc8dKuWa2loHitLZk2qSX28txnrWfqN7DNowjdi13Fj7UwyAdzZXHpxWlDo9/DZW19MTFpTwNEkgYFuSecdeOetRda83X7jaFFtvlV7JPTZevoU7HWLyNZbH7PPIt06F5JY8bF7gEfhx2rNnuNSvLeGO8+23Dxzgo0mWCqG6D0GKlurW1h1O2exupp4vPC+ZIx+fjrjtUV3MJlhuonlGZljxnA4bnirduZWRNWpU/hyei08ty54g0eXT7SGa1vhcNdzGUrEvzR8AlWx+X4Vb8Lz/AGHxjDNcpIsJulk8zb8qqBySaw71XijuplkYP9owQHzxu6e1Wp7dmlunkZ2j8zzFCuRyBScE4Wb/AK0KVVRqqpTja1nbfYueLZpZNamltmkeKSSZvMjiD5Bbg8+tYsf2kJxHcu209bNRzjirjyJPZWkTvIqy5YKuSx6/xD61VkgT7HLdW0lwURDsYysDuBwacEoJRf8AWpnUlzzc311OruILRvDsExhhN95ih22/PtC8fhmsqa8urWCW3jiuXimx5ixrlWweM/SqWp7WkR2uo1Jgi+WRnBHB549aitrRpCQLuFYwA0hSRydvXv06Vn7NPWTHUrOTTStZW/r1NfTHuJZFaeHy0V8RDHzbfVqyJWuJGHmW77iTkfYwwPPBz9KsWVxJLrFnMchJZCsS5ONgB5+pqvYlViMrvL5rLMQu87SBnrVK6u2ZOTbuzSsJHWK4f7NL5ixfe8nYW56CqUk14zbtt+vsIFp1pIoS53swi+wqxAY5HNQzQRx2onU3Ocr8rTH1q46LXqx3dizcTXIu5AI70jPG2EFfwqaOaddJ3tb3MrmUfIUAYcdxVY20c95dF2m+WXHEpA6ZpAFbTPJ/eBPt2zPmHOMHvUWT0EPNxK6srWF4oIxkJWkdQntdO+z+TIVUqq7FyzBgc5yO39awpWLWVtkscQysP3jA5B471cFywn8uQnZsixjsSO5q1eGiWhpSqypt8r30J7do5Lm3kNvcggsFyvTKnrVezRcWluLW8QQ5wzoAOQetPtJmOsDP8c0kZOT0C5qCy8kSWUqC7Hn7uGnJVcA+vWolbSy6f5mbd9idkkXSZIIIZTIkRjTd/ET3qJ7KZibS3hkYmFIWdsKiqOTj1rpHu2vNIm8xI0eJkVdi4yDVC5by8wKe+XPqaicuV3j1NsRSjTa5XdNX7eQyeO23oZGeQx/dVGIA+tKbhgSYkSPceSo5P41Dn8ae0brGkjIyo+djEcNjrg96xc29zC7Y1mZjlmJPvTSaD0oA7nrSEA96cvHNJUV7OtvAZDzjgD1NIRT1m5CReRGeW+8R2HpWRTi7F2dvmLHLZ71YNhcfZhcKAyEZxnnFUUN01tl9EfU4/Oug/hNc9aRyfa4vkbG8V0RxwOtJiZT1ltunkf3iB+tZOnLvvoR/tZ/KtDX3/dwx+pJxUGhx7p3l7KMD6mgDYHWnAHePqKbTgwXDOwVVGST0AoA7DwTqGl2mk3kMk62OoPuxO8W/KdgM8H6d6sa/rVjceFDYx6itzdGRCdtuY943ZPGMCvMpAudr30BYMxYGdxgk9OPapbFczR7LyJgJFziZmz145oeFV+a57UM7rQw31dRVuVx67P52v52GH7QiDjUEbzHOYV4xu4zQtxfj/n5bnpLag8fUUkU032iE+Y+GNxnLHnAOOKqpPcLZTObiVj9iRgxPcv8Azrpt5HjGpNcTLCC0QjzcIgJGMgjmsHWbV9S1dLb7G0MgGXnL5Hljpj3rXkM8wlA3PsvI+P7oxzWzZwqB9omwI16A96ykrWAdY2kVlYxqflREwMnOB/jUDXUzS/uWZB0Vc0XEsl1KFVSR/CorU0zTG1a3Wy063BvUBeQyHacD36egGaSjo5PRHTh8NOu7R36efkvMpTXF1BIYplRmHUEV0OnXl14Vv7bU9JvbXzbm2ceZbtkKpGGDD2zx7imeC/D9tfavc2+sSRq8IMbWzyYkLY+8PpXV+GtI02bV7vV3t7ZbC0UxrJsCrMVHLkdOB6da5K9aCvdaHr4PKKlWKnHRydlrrG27fov67+cXCTFvMilzE6kZ9u+fWqAIzjIzjOK6/UfEWi3FlqRjsAk7vttEEYCInQEY6dyfUmsnV9FVLazeV/8ASLmMv+4HKgc846jmurn9okrWscWJwWn7mfOkunS7skZHWkp8lvLFy+GTPDKO1Nb1HIqTy2ICR3pV60lKKQiK7K+WkZSQlgcMjhSOe2aiuFW3jTfdyESRhgGj37D6Njv7VakiWSPe8cTIgJO7r17VnDadrfZ5kAxhoJww/KuqMWopvqa2cY6rckMcWAD9jkuBgjPyZHap2W6WKcwqwPybNrZB9cVVZVLZknlUBskTwA59ORU0UUjwzvDLEdxXaUYgYB6UmrdSRjTk3wWSYgBxhJbfj6BvWkuDuuWQ29vIN5+5KUcc9fer+hyLDqQXULW6e08sjiQMA3Y+vFVtTmtXu3aKO3RC3yLcLyF9N3rn+dKOmxp7NcinzL06kMyFFxH/AGgmc8oQ4H506Iq8oP2nJFuysskRUn3z2qDyYWXattwTnMFzjn8aswBVkUGa5U+Q/wAsnJxn7x96JLQyILKFfsMaKIJSjIf3cvUjPY1ftkLxXaTQOFYK2JBleDjiqMiow2q1pMAoGZmKuT71b02KSNZ/3eyMwjAEm4Zz25olsBJRRRXOIs2KPcf6PEg8xd0isTjgLkqPc4qzfRxy6bFcRx3A2HBLHcpHcg9vm9fWptP1JbO3iAiV5PJJQMmQsgclGPqMEiqpkuktHZp1jhkUgRdnz1IXt9far1PVSpxp8t7trXy2t/XoQ2jKGBbfnPG08/Sqq3Xk3Nxfxqqu8ywQqTwO5x/ntVwqsOky3cgPDAJngdCSffGAPxqnLby/ZLWY2sRRQZDtk2kSN/s/StI35dDjanGCS9SfCmbO4KcjIPrTRtBZcFifXjmmhWODjj3qRgfN5Zc7uDmsTAYrEgr0yO1IvIZfbP404qFbcGBGeMDNHyo4IBbvyaAGpySvcipbdT+8U4GYzTCWDEZwB+FPtAPPwD1BH6UCuRDYPU/ypSe7c4pMYGRj6UZ7kUDQuT1wAKGA7dO1BHfOR6mpIY3lBwAE/vNwM0AR9tpP5VNHCxxK7COMjkt/QUhkiib92PNk/vsOB9BTvLdvnu5Cqt0B6n6DtQA1rhYwRbrt9Xbqf8KYY5ZJGKo7c9cVK8iRD9zCoPTc3JqOaaVyQ0jY9AcCgB625Rg0skceD0zk0f6Kr4/eSnP0FQP1Df7INObaJD8p4OetAiUXBU/u0ii9wMmo/NkdvnkYgg0zcCeEH5mhiwHyhQfpQMUdDhvxNT7fOs1VeWR8H6GoFGQc8L61b0/DOUKgIRwD1JHegCG6G0JApB2Dn3J61XqS43ee5PUsaYSTQAqsyMGU4YdDWhZMpVy2MOw49yKza0YtsdkHwDhS349BQgZUvN32hwRg5z/9en6qvnWInAzlcMP8/jUrqLyPggTKP++hSQbvsk8LqdyDO3vimI42VPLlZM5wePpVnSpvJuwCflf5T/SmX0Qj8plbejJgP2OD/PGKr0AdV2FIOhBqtplx9otQSfnTAarK52gnGcdqQhqdT+NYerLi/k9wD+lbLSLGxyrMccBVyTVW80/UL6ZTHa7EUcM52k5pjMWit2Pw46jddXkUQ9v/AK9O+y+H7X/XXTTkdg2f5UAUPD939l1NNxwknyN/Suj+zKLhmY4hU53dj7Vl/wBsaXbDFnpwJ7EgD/69adtdx39j9paINt6qDyKAFlvN0w2riIHn1apZlWMzSqRsdVwR2NQoLNvm2yAd8HOP61LIiTW5SEo2D8gU4x9c0AROv2hQf+W6jkf3wP61PZaf9t0yaSCK8mu43CqqJlAvuex61TnWSNw21lIxg471veFdaXT55JHV2jkx5yJ2I/jA70mduAVGVdRru0Xpft5k3hVdUtvFFmnhKcnUBPi2klQDBMZ3ZB4wBmu31zxV8WfBytcaxf2kyXoIjLKsixso/hAxtPOfSuAj8Q3Vpr48Q6f+6mS63JkA/LtwRz6jP51p/ELxxceMbiNVtms7K3hJWAsHPmHq2cDtgY9q4a1GVStG8U421vudSq0KdOryTalf3baJrubXhrxl8VdTs2ew1gSQoxHmXCR8nPIyRziue8W+LPFmuTRaZ4mvPNW2cyKgiVcEqRnI68VF4Y8YTaFpf2FLGKdTI0m5nI69qy9V1FtX1yTUDCkBkUDy1OQuFxV06EY1G+RLtoViquHeDhyVZOo/iTvY9A0K8+IUOj2sOnta/ZY4F8ncsROzHGefT1rjPF8eoyeILifXVdtQcIXSJRg/Lxjb7CtfSfHGn2fh9tHbQmMRhMZ23B+cn7xJ6jPJ4rGj1uC31iPVrLThDFEyqtu07P8AwFT8x571FCEozlLkS/X8Tpx1XC1KFOEa0nte7bS72XKtvX5Gak3nSKJLb5AQFbHKk+9em2nxx8QaPp9qLPSNHb7LDHb/AGhbQtK0aADax3Z6AVxF/wCI47+zSwh0uO1UtECyysx2x52jn6nmoPDunabdxzTXmtJp8iybVRgDuHrzW9SEKsf3sTzYYdusqeGmndb/AA/nY6Pxd8TtX8Varp+uXVta2s+nqViWGIgMGOTuBJzWXqXjvWrxEAvGtdhJJt0ClvrnNYDLHIk6R4BDgZz8rc8Eema0PA+pWWialLJq0L3CNCUH7sMQcg9DxQ6NOEVyx2LwmKr8/sfbOEZPV9PXQmvvE+p6xapZ3d28kUak42gbzjq2Otc9xt61s65e2eoeI7q8sIjFbyJ8q7AuMLg8CsTtWkElFWVjkxlSc6z5p89tL90haKSnAEjNWcwlJS0lAHq/7NKt/wAJvLMs8cLQ6XdsGkGQDtHJHoOp9hXR6xrF/f8AwV8Xf2p4u0DXzvs0iOmQCMRkydG+Rck4469DXM/s3zrD4zlVvsuZdNu40+0MAhYqMKSeOTwfavRtc0pdM+G+vQ3Gj+EtOt59AikmjsPL3nUFY7gACcqoPykdya8jFNLEa/3fzPQoq9L7zzf4MLZ27a3dSXMMc0syIVdwpwAeefrXaeI4LXWdHn01dYhtROu1nR0bI9CCelM+G9jcyfCjTrjw/oPgzU9TbULkXja15YZYwRtwTz/9avRfB2hafewafB4i8K+Bl1CUzm5jsEhkCquPLKDqc559K5MU17aVS/Xy6H0GAzn2OEjhXTurd2r3+R4n8L9J0Hwsb34iaxrLXUHhy/8AssNnZxZe4mZfkJYnCqcn8utS+PfC+p6t4ktfiJ4Ymt73TPEd7E1kHYI8V0x/1TqewZCN2cV7rBo/hqbTp9Ku9G8KW9nJeSmaBBCUJjbETMuR823Oe4PFeV/tHQ6bp/h/wjp+lLY28UM1x+5siqomSpzhSQOSTW9HEupWXd6eVv8AhzwqtNRi2ttzQuNP8Q6tqs/h/wAQ/ELQV1Cyj/tK/sItPcm2jC5ZRICAVAbPrWD8UH0mT4O6O2i6zb6vaNrExFxChVd3lcrg85FeoH+2l8baveQ2fg5tKl01o7O5LxC6ll8tQqStnJjJBBHpivOfjK+pf8Ks0iHXLXQLHUl1WRjbaPIph2eWcNgd/X8KjDTbqQj0uu3b0Ouviqzw8qLleO+pe8c+OtA8N6/Y6fr9tq2s2r6Ha79NZYHswWj4dQ/zB/XBFcL8R7TwnN4V0Txd4T0260qLUZbmGWylk3qDFj5hycdexxXtEOnafqupWdxqGg+D76wXQYkhvrmZGuWnEfEbKeic9a8z+OkMlt4F8JWc1jounXKfbDJaaTIGt4iduMEdc9SavCTj7SEY3T66+T6HJWi+STex5RZ2N1qq7o9DvLsY5eC1eQY+oFMayNvNJGokhlVSpjkUqyn3B5FfVXwf8ceD38BaPp8evWFtdWVhGlzBLIImjYDB64B5z0zXi/7QXiLw/wCJ/H1rdaBeR3cUdisM9xEuAz7yeCeTgEc110MbUqVnTlCyXUxqYaMKakpXZx/g+Ka01qyvPtFskkc/3ZASeh5z6V1vjtr7UV06G4uLdA8xVHjVl2kjqTk1o6h8P9Lub+e30u8m09I0Vo57meOaCY4GQMNvU/UV559tmt7qSA3Ab7DMSGV98eQcbl9uK2jWp4qSnHdI9qVeWCwksLXhpJrVPs1fT5HsuleMfiXp+nQWFrqOl38iAIrXMTNJKc9Wcnr71wfxl1XxfrE2nT+LpLYxrvjt4rKUGMMPvEgZ+bkD8KrWfjrUY2t7iG3s7jy3DsdxG8e3oazfHWtaVqem2UOm6fdWLJcTzzxyneN8mCSGHUZFYQoSp1k+ReticxnltSi/qsndLZt913/zNv4bRfEybw3eS+BbjU/sFvdBJre2nQN5jLncFI6YAya6KHwV8XfFOr6S3iC+vLKWCZ3spr+dN0MiKGyqqM84HPtVb4D/ABP0DwF4b1S11W2v7i5urtJYkt4wQVCbSSxIA57V7H4B+Mnhnxj4gtdE0+z1KC+m8xlWeIYCou7OVJ681z4mrXpzlKNNW72PLowpyilKbv2Od/Z31Px3rXiDV7rxBq9zfaVaIbQrNIpK3IYHOAM/d71V/aH1Tx5o3jHSptG8QXOkaJeRLAHjkUL54JLEjqOCvNZHwq+J3hbwSfEVjrjXwmutWknj8i33jZ93k5GDkUnxA+KHhLx14g8JW+iyXY+w6oJrg3cHloEOB1J9ay9lNYpz5Pdt202NITh7NRctb9/M8+g8J3cV49zp3iq1F+zM26C5KO7Hk8isP/hINWh0ufQo764isTkTIpABycnnrz+tew/F74g6PpEd3ovhyGyl1GUEXN5HGpW2yMHBH3pMdPSvAbyRjIEBO0AEZ6njqfevQwkp14c1WOnS5eYToUZqOG9163s393+YK8TYhClIv1J9TTEXzHEaBMscDJ/xph+VsjsaGGHx2zXceOR2kbww7ZTEz5P3RgYrofA/h+48VeJbTQbWWKCW6LYlfJVFVSxJA5PSsNulew/sz+Hrq+v9a1qHEb29k1payuMqs8ozn14AH51z4qt7KlKZvhqXtasYle0+DVpeX5sLP4g6BcXg3fuY8s/HXgHt3rC8EfDW88W2+rXVvrGn2kOly+VNJKWKMACS4IH3cDPNdH8EvBXirQPijb3WraDfQW0Edwkly0R8tjsIyG7gnp9a2PgRfPY/D3xhcW2gz61Kt4oayhOHnRlwVH0BJrgqYirCMuWfNt26s7qeHpyceaFt+/RGLH8BtZk01tQg8Q6VPb+T50LRB281du7jjv2ryy2kntreSSOCTzVP+raPLdOmMV9s+HjEvhqweOwfToVtUItWBzbqF+4fp0/Cvmvx5rVnrnxJ1XU9BvC1vd2ypBcqDHgqg3EAgHjBqssx1arVkpK9v66HXPAU4zp+zdm2edWFxJM00k8UcBljZj5oGdwIGwY6Meo+hrLsNYNh5ixxzMrvktIwboegHpWtLDctIyC8aQiYl3AG2QZ5JPv14rNeSytJWaytTeXLucsoyqnv9BX0t03d6u33fM86tUlGS5W+Zf15lx5HuLWKZ4mjZ9zFSvTJ9BURXgYX6ZU1Ppl+/lW096m8GUmRU4DKG6DPqKbqmrRXV35mnQXFtb3EjeUh6xAdjXIoc07Xt+hz+zUo87kr321v+RBqVvFcwWkM63RRpSoMR6E4xkd/aqV9axW15NbQrqNwlvIYxJDcIFfHcVdudQuYLe1WPFy7Fg4bq+3H5GqtvFpl5c+Zas1jdZBkjPAf2rRJxXkR7qja2vc1fA/htPFWvf8ACOWfnxXNyAwa4lGCwUsBkD2xWrq+i6j4Z006dqjPsuGmYwvciRojESjDj7oJz9etTfBu7l0P4j2mpXlnvZC2AknD/IwGPf270vjRtQ1ifV9cm0v7DHc3E2xJAwly+5gOeCPeuWVSbr8rfu2T+Z3UaD+ryqxvfX7la9zi4WsjcwfJebfMQxEzBkJ7Y74FVl/s9mTdDfCITgKfOXbu3e3vT4t8baXDJHteORQw644NJayxQ6fH9ot1mLXOBuJG0ljg8V23u/68zgSTersSXP8AZ0sk8skV6kQkIYK67SwOM496feQ2322Ro7fUGy25jFMFXOPSqknmGO4TgJ9sO44zkZqa9QyXcxjtrp8PgslztGQOw7U3br/WwmyW6+ym1tENvqAJU7VSRVdfrVpFtrvTIreaW9ght0aQHzAXbe3IOOuMVUdMy2LMRGUjf5ZJMuTjoPWun+Gnh+PVhb3l75QtbfCyq4IaQHcdoI+maznUjSp80v63OvB0KlaqqcFfm/rXyW5zerSWqXaLsvWPlxrmOVV4PTOec0Ttp8TGx8m5fzWUzN5g4JOAGP8ASrmo2cZ1I3kLKzJHiBW4UnnBP4VmPatHbwbsvI9zG8pPOTn+lKLTSOVxaJ9PW3XVrctBfB97LGZJlZc49BUtxFp1ncokU89wrxSPmOUFVIB3DGOtVNLK/bNN2kMDcS4I/Gq0AOIQByy3Ax3zg1cUv6+YJqzVjSt47Ke2uY0mnjeW1BZpiCFUnjpRd2c00bQrNbFRsZD5vJwec0mnaXLNaSrcqYIpbRYd5PPqTjtT4rjT7J2XTLX7RIcCSdj8o/4Ef5CplvoImk0u+NzJLFJaortuG5ST0xzTl0q7+xCNprUzCfzd4Q7enp61BfXMdxcvaTySneQAhVlGRzwaphF/szyVU+Wb/ZgMeBimltqNqxel0S6MMKRzWqlEZWyhIIJ5xTptIvHnVo5rUR4QMCpydvvXT/B/Q73Ur2x1aNYTbadeRfaEdjkhnwMA9fxrsPjfYw6boOlW1rGyxfa5XLO43EsN2OOwyR7Yrgq47kxCorVnfTy6csLLEt2S/E8wXTbj7Wk7zRfu3dl2qehBAz+dRQaXeI0O+SzKxZ2hUIxkU60P+kL17/yqnEYnuYJtj+YynacngYrri5NaHnpNmrax6wm2OW8t2t85dEjILVFJbSkluHPfac/pWbaXrs1sVz+9LcjjGK2LmGQS+XIJElCh45GjKGRcA9D9etKqpJpSKk5yXvO9iiykEinXFxNPs86VpPLQRpk/dUdAKlWYsNs+yRf72cMKbLCpTzIjvXue6/UVlYggHWloooJBev0rD1S68+Xy1+4hPPqa3DnYcda5hgVYq3UHn60IaEra1b5NLVVyB8o/CsU1t3uZNGBPJ2K1MZixsY3V16qciuljYSIrr0YAiuZrodMObKEnstITMvWpN97t7IoFaGkx+XZIe7/MaxbmTzJ5JPVjXRQjbBGo6BR/KhgSL2xyT0FRXclq1kzO5dBIFYIeS2RgfSm6hI0VuFjJEszCJCO2ep/KqcDR+cJnjLxQyeVbxr/E/wDE34VpCPUasSTpCJpwpv3MTgMsbKeSM8CktTbmeDzI75WMw2ebgc4PNMlX5pANNvv3rh3dJQCTj1qW0ESSwebBdozTDZ50u7nBrTWwDEe13I6Wt7JsMoBUAgEkg0JHbyKbYWl6N8QiycDCg5poVZFV7e1v2QM5JilAAO45zWjZ2scbBIxK0j5yXfJAPJpN2AmtLZGkZUyIw26RiepovbjzGCpxGvCj+tS3kixJ9mh6D7x9T6VmXMrptSIB55DtjX+ZPsKy1YD0nKT7o5TGIfmkfsB/d/Greia3q2n3st1pF68cj/PLDOAyMO3Pas5Xt/L+zOrSxhwDIOsknfjuKvDy7XSZ4bWFrq8mkCO+QPLXuee/auuTUafLJfLp/X5fedVCrODTjLltqv67slgMs0zXVzuD5MknPO4+9aY8Rap/YcmjfagLSUZKhRlRnO0H0PestP8ARYkt4zv8oDfuOSSfWs66MxdvNiaSMn5XgO2RB7jvWDhBpOUf67oIVp0ryi2nK6e+3/BNS2sbi4voLONQJJnVEJPHPc16LqXgWHSrdtQs9YltxbW7M4lG5SwHb0BPavI1uGVx/pt1kdza/wBa6FfFeoXWlHRZLy5ktmIYB4jkbecbj29q5q9OrzKVOVkduX4vCUIz9rTbf2XfZr0t9/4EaaiVjuFkt0klmO7zScFG78dCKpC5Q72uLQpt5DQtnd+HrVI3Uf2f791vx9/7Mc/lUSzlW+a8uuo62n6Vuot7nmTqSnbmNeNYJk3xTYGcYddpzTZYJkGShK+oOai2GOLa0hclmfkdAegroY7axZLBbOSPzHI84CXqNuTRGnzt2NcNhJYi/K1pb8XbQ593by1QKNpGS3XHPTHvVjXNJtreONl0sRBlGSXypfAOMjGOCMjtS6xdW1ness8bqiOcTRjcEweCw7ir9/qI1OS2uljie2ijO1VJdJHJyxPpmrTkmkjalCmozp1HaSsl9+upzAHlpnyLqLBxiOQMPrg1f0+FfNLMXlyy7kb5cgHpx0zVtLq2aEfY4QJhLu5B/d88YPp9ai16zMCTTXN4ssUzDDwdmBAIwPenLe0jL2HLHn3Stt/X6GjrGpeHrzT/ACdP09rO8h+RAk6spJPO7uT6VzRivguDJOoA29RIPqQRSSPGt0q/as5nHy+R056Z/rToVcXo525uM5xtzyfz7VNOKgtCK9eVefNJL5JL8iHhjsk+xO3GQ8JRvzFWbdoiQvljeIG4jl3DHoM0WTysI1kkaUbpAQRuyOcZPalgYgL50MIbyWyVG38B3FNswIXWIskStKFKgbXg3qMdifWrllCsct0wkjJMK7lUYIwetUmJ8tGijvQhQYMUgbr7GrNobeOa6maZhIbZN4dcYGeCcd6TGXmVAp+U4x2XpVc9B9Oat2+qz29vd2cFxCqXcaxzruGSoO4fSqpVh1Uj8K6cdiVWqNRirLb8DrxlaFRrk/IuWcdxMuYV3vFHlVUZJGen1yaalleS3Bi+ykXBOSsrYOD9aZp15bwxTtdxiRvuQgsVHBBOSMHpmp5ri0jvhdWg3Ikm6JGYnjHXnnrXK2aKNKUIuUvVX/4HkU9Wk8+Kz06POC4Vj33Hl/w4qG+vRcxSRiGTYjsFaHhiBxTBIEupLluVtYS31ZuB+marHyVQI/22Dao3bDuUE89e5qk7L+v67HHOrKTb+XyNBzu+b1/Q04fMGYEZxjBpq9weh/SnmNlXBXBz61gQM+ZT3BpzFWI4x8oxj/Cm/Oo7gfpSux2rjAyOwoAJBggZGcc0ts224Q9twp6W8hjJbagOCC5xTkhiVl3SmRieFjHX8aAISpEpRVJIPQCpUtZ5DnZsH+12q1cyyR8W0eSfvMozz6UyI3huBu37M/TimIYsYj4jhkmb+8wwv5U2SG8l5kU4HQEgAVGTOxwZGJ93pgXceXU/jmkBYVY4XZt6vLyVHULVdgWJdpAT3PWhRh/Y5xikX7rfQUDHPtIDFj6dKH2fL977opv/ACz/ABob7q/Q0AOYrtX5M8HqaSVsnoo4HSnJFI8a4XuetW1s0UBpm7dBQBSiR5DtjUtVyGx7yNz6CppJ4rePCrz/AHR2+tUZ7mWbgthfQUAXgtrGeqs3uaEaL7QgWLax6MMYP41mJ1I9QRVnT5F8xI2ByGJUj3FMRL5drJld+1txyM96r3NrJDz95PUdvrRMYw7jqdxyccU6G6kj/iLr/dP9KAKtX7n5NPjX+8FH9aSW3juE863YA9weB/8AWp1xDK9tCioSy9fyoApxOy5x1HIPpWgsm7ZHMuJWHReoHvVVAttl3ZXl6Kg5A9zRGjJIs9xIUYnIH8R/wpASGG0YNbqlsUzyjDBz/jVO48P2chzGxg+j5H60mt3clldIsccSNKpPmsu47uwNYNzf30rFZbhx2IXgfpTA37PTbKxZt18WZxjbxVoPZr9yFnI7tXGqzLIJM/MDkE1qSaorWpwpExGMdh70AX11uea4aGxtolUHmRuePWjUJ71rJyty+9ecr8uRVHQ5IxE0Wf3mckHuKu3bBbWVm6bD/KgDnpJHkOZJGc/7RzTaB0ooAK2PDmoR2sggkBAkfBbtz0zWPRQB2lw8a3DK8IAB+8nBFLCvlzLJxJG3G8D+dZ+mXX9oWoUn/SoVww/56L6/WrEEzwt+7bg9VPegCxdmWCQvHIfLJxjqAfSo0ulDBmgQsOhXg1YLpcW0zbSr7fmH8qzyrAZP489KQF+WZXs/N8lT82NpqsLlRnFtEMjBxnpTz/yCx/v1BAgZiW+4vLH+lAidniWJSbWPc3IHPT1pq3CKwK20an15qOR2ZyzfgBTQfr+dAXJvNj72sI/E0eeoTb9li25zjJ61XpHkWKNnY4UAk0BcspMgYMLWNcdDk0hmjz/x6xZ/GuZubxri5WSQN5YPCBsf5NSS3zeU0avcL6biM/n1oA6JbmPBjEMHPVd3JpxugwCtbxnHTOeK47vnv610OkSSTWStJknkbj1IHegDTt5kLErBGp2nJH0qLzo8Z+yw/rSW3+tb/cb+VQigCfz4/wDn1i/Wnean/PvDj8arn1FA6GgCYzIP+XeE/hSeev8Az7Q/lUNFAFx5ENrGTbxEFj8uOBUatGrrutIQcjGAaVObRCOqOc/jUMZJcd+R/OgLk908SzvutomIbGT1NJBcGCQSQW/kvjho2ZTj6iq9+jnUC6vhVZty/wB7ivaLDxn4XjsLaNtRRWWFFK+UxwQAMdK58RWlTtyxuerlmBpYxyVSqoW79fxR4+7b900ljuycs7Bjk+pNSWHkyO6i3jTK847ivSvG/ivw9qHhW+sbS/WWaVAI0EbDJ3A9xXmmlnNw3GPl7U8PVlUjeUbEZlg6WEqqFKoppq91+W7EWFnb9zpbSKW2qVRiCc46it2y8I+JWlPlaB5LAfekcKPp1ro/Ani7TdK0my0eYStPLO+5lICR7nONxJ/GvQIr+wmk8uG+tZH67VlUnH51x4jGVacmlE97K8gwWKpqcq13pdKys3063PEbzwzrVpC01x4ckVA20kDdz9BziqSxSWspjuNPa2YxFwrqykr9D2r23V/EOm6dp094Lq3uGhXd5Uc67m56D3ryfxZr0XiLWjfw28kCpa+XtkYE8Z54+ta4XE1ar96Ohx5zlWDwMf3dW8u363Rg7oWA/wBFhP1JqSKSP58QR/6sk4J5HpWddWzXCRbZXj2nPHersPV+Mfu2ruPmzoPBvg/WPFy3f9haZaTtahTIjz7Cc9MZ61Fb+G/Ecr6hBaeG7qX7EWS7KISqYznnuOD0r179m7xNodn4TutJvr+C0uIbhp2adhGpV8AAEnk/KScdK3E+NvhDztRimF9E1ozLCSm5bojPKFc4BwOTjrXkVMbiY1ZwhTukexTwWGlShOdSzZ4fYeC/FUnhWXxFZ6KqadGG3HOJAFODiM/Mfyrn4LybzBHIA2TtORgivqbwr8VPCms6GdVudQh0mVC2+1u5181QvQ8dcjpivla5kjuNbluk6SXLuv0Zia6MHia1aUlUjaxzYzDUqMYSpyvc0p9JuDpsepzaZdw2UuRHdCI+U2Dg/MOBz61FZlrFlurGSXz1+7JHJtYeuCK9n+EXxH8JaJ4GttF1rUFtpYDJvVo2cNucnGADxg965T4qat8NtVubK68OyPFcPeL9ue3tjEBb4+YquAC2eemacMXUdV0503bv0HUwtNUlUjUV+3U87vWUSIzQqSy8lieDVG0uIsyBLWJcjDYJORWrqk0Ed2yW6ma2LMYzIMMVz8pPvjFZ8Y012PlubZ2ONrng13HA9xWnGwIYIio6AZAqSdk87BgRuBzk+lNazmX7oDqe6mlvBtmKc52jJ9eKAGlox96GIfiTS+bFgYiTP41AcY46e9acH2vW5Y7Cy0aGa7IPlrZwEO3IJJA+9gD8KTlYpK5UjMbSqjQqFJxuDnFaOleJdX0YTR6Pqd9Yxyvudbe5ZA5HAJAo1Xw34h0GMXGsaJf2MTHaHmhKqSc8Z6ZrFDv/AHv0FL3ai7oPeg+zOoHjzxeRk+JNaC9z9tarvhCbWoIGOj65qOmJczqrCB3AdtudzY9B61xRyepJNaR1S5tbIWMc0gjkAZo14BOPbk/SpdKNrJL7jqwtenGpzV7yXr/wTp9Z8U+KdPuZYG8Y6pdJj5nivWIJ6bT71ys93EtoHWJ5hH8qJ0Ndra/CrW7zSG1SXWNNt44rSK6ljkjm3RRyAlRgIcng5AziuQ8T6Pq3h7Ub3SzcKk9lOPOlQsqOm3kgkZ2nIowtSi58kWvMqsqnNzOLUX0vcbrM6WGpQ2XE4kABKtgISAQCPWsC0u7e2naSz0+QF98YzcYznhhj6VKvk3E9u0l1E0yOGG185NR3ItFdvsU1tGirnDyH7/cn2r0qajay0fzMZSi5OdP3ewk8lpLZ2IWxeTcrlF+0kbcHnnvUlw1s9pbL9lZ2Ynai3P5/MOtQvCIbOwkFxahUWRTlztOT2NTadpk0i2EcDLcPGzHYgJ3gnnGPanzJLf8APzMoJy91dSKaSybT7ULYTSfvJFRROQQRjPPeqpksVcj+ypSwXdlrrt1yK3vEtmkEsKWe+1CFmVbwYfkeg7VjNJP5YP2zTicDJNKMuZXj+bHUpuEnF9DorxZtM0u0u5oOLlA6R+bnaCRjn15qWz11r+3e3+1TuwYSGKZskMowOvSsR7q51GzeHUtSiliiCrF5bcR+g6d8CorDfLPNK1xZl/s8i5iJ446n6Vk6cGr9TapVjGT9g2ovz8tbj3S2t9ZTzdOuI5Xl4lMx2EnnP59qprJY+YJX0udU80BHa4yC27HStHR57pFWG6ure4X5doGSeas6XHpsbXP2RYZTOuDFI2QjA/eX3quZpvm/Uxik5e87GLNJYl5pzpszRidkLfaeN2eTiprsWkt1cn7BM7I+GIuSoPA5x/npVW+821hubeaFoy05dC4GCN2eKs3J23V2sc+6SQ7VQAgKcdS2KuMW1/wfQlK4t9NYRWdt5lm+ChCr5+CozyM961vDfiK9tgNLsVntYeZHxMGCjGMk47g1z94m0aZ5yi42xtliSQW7c/Wnagx0/T2sw4F1MPNu3LY2jsmaiUIyXK1cqFSdOXNBtM19VvFeY6f9jklUojMVl2FR25rMdrC0iWU2MqBXPD3ZGMdCB3zVySzvJpIZbTYm+3jEkr9FAHYUkEej2chZ7qK7ugeXlfhaSatYi7e5fsrGxSWKWzidxnzN7McIx64zVGW80jTpy1rbia4JI3s3A9RuPT6CnW1xNc6tCx1C3eMNxEjY4x+po/sLxCNrGG4ZWywO9wCCeO3uKl2T95lqEqjfLH7hItTF/HdrLEpUQlseb8pGQPTiqUqRwMky2cjIVBYi4+VPYCr8ml6tbWN0dQLQRSwFEaXcVByOeQO1Z0rSyRrCbrT/ACSAo/eEFsVUdNYMUoyg7SVmWGeNtQeVbaZ3imKDM2VHHJx0FTRRWtzp0imF1UXLZG8glsdabdXF0LmSKObT9iHIUnaw+uBzVnSrWWWw8u3iWV2mZ9sBaTPHJ6ZqZvljoJ9kLaubW2+zW7zRRE5ZVlIDHOcn1p0kzSY8x5ZMdN8hOPzqWawvYYzJNaXESDqzxMoH4kVX2/7S/nXNe7uK8tmS2pXz1+U9+/tVWzKbfMWJlye75q1ar/pC/Mvfv7VXRVRAqjAHatYztBruC2GxW9vEIgkX+qzsy3TPWtJptSulivLmS4uIbYrCJHJYIOyZ7cdqo0u5gu0M2OuM8VnJt2Gn0Hzx7Z5F6KGNEUnluGQsD/On35zcH0wD+lFjZ3l/N5FjZ3N3L/cgiZ2/ICk3YgJ0Rk86H7hPI/un/CoK0b/S9Y0SRP7V0m+sVlGALmBow49siqdxFsIZfmRuUPqPShNPYbREO9YGqJsvpOMBjuFb461T1a3823LKMunK/TvTEYfUgetdBdQ/8S1oQT8sY/TmsGBWeaNUGSWGK6G8mjhhdpCACCAO54oA5ytxHEOjhwekWB9TWF/D71raqfJ063t/XGfwH+NMbMtF3Mq+pArp8YGK52wXfeRL/tZ/KujHWkxMgvfJNzaiSFnI3srBsBePTvVeF7UxWyQ2r48hpI18zGATg8+vvU11/wAftpkkfLJj3NUkkj+zW0ckMDZtGJeQnGN3Q47VtFaL+u4xfs8eD/xL7kg/9PQqayhCSRrHps4w4YEzhsEDrVNBbv8Adj0k54+83NaWlP8AZrtvJggQqmJJI88f3QM9at+f9fiVG11zbF2GOOxtjbwZyxOTuznJz+XNTk/Y4D/z3fr/ALIot0CKbucdPuLVKaRpHaRz7knoKwlLmY5z5n5Ec8qxxmSQnH6k+g9zVfaQz732XMiAyHqIU9B6Ubmk/wBM8syKpxbJj7zf3z7elRmB5XNs28of3l3Jj73+yPrW9NKC5mStNSWJVjCTR4YsNtso6Y7tXSX+j2uhw2aGQtfNGWuRuztduQMeoHJrC0hZHuhcTWysZPlWFiQI0HQcdD3p13cRTasiruMUTFIznIL4yxz+lXVbmlrbf+v69TpU4RpO61f4f8P/AJkKqks7eXJdQsxLO3lj5sD3qBpNpybjUOTnHkA1t3WvnUYrO1itoYImjLDu2VGOT6VkiS64/eWGPaX6Vk9zOtGEZWhLmXe1iIzKFI+0akc8/wCoFWLFlM4Xz7xjg/6yMAdKjEt33l0/p2lqS2a4e4QSPZlQDnZJlunYUuhiQCRD1utQGe5iHFXIYyjhzdTyjH3WAxUNkzbBEghMaDG5JAefTArX0GOObXdPhlYrG1zGrEHB+8O9RUnYunDnmorqJqOl31nPFFdQskk6LIqnqFboT6U8Wd290zvDFOytsYI4XBGB2rqPia7f8JTdgmaI/Z41UgA7zwQc9hn+Vcb5NzkvtfLEqTnqfSs6MlKnGbWrPSxWHpYSvKmk3Zvt007MJ7Ga5vDdGCUyRhkdY48qMnpTbHS2a9aezLwypw67wgb6qTg1f05Wii3PdX1rnlWhjLKevJxVx5JNkkw1eG5ZY8+XcWxLEDtyK2SvqFLCU6iU5X89Y/5p/gUopGjnkh8smTpIY13Kfrj61V1dWuDPNcFRCzKV2DKqB0H6Voi1vvLeayuH8yVElMUC7chs5wB2GMfjVPVLl01OWRYXQNjdHIuM8ckin7ztEivSnCjy3dr7P57P+tyKy8P3F/aDUbeYtBveQscfwYJHtxj61TmhEdxAzzXKh5dyjbkHn9BXb6N4itYvCt1pc0QRfJdbdkT+Ij7rY/nXFX81s11ZLD56FJFEm48OxB6eorOm3JyUumwsTQw0aUJUp3bWvk+xAkkK3iL512pyW2lMKeCcZ/CnW8kLb5vNuNhjZgGjGAMdqgtVkRrZJNwy0uQT7HFIrBlZULMq2j9e/b+lataHnAzKdyi+ukAi83IiXG3jp+dTJDGwvQ007M1sqlvLGcZ6j1NVCrSQhI03O2nkL8vU8cVfgtbmH7S1xG+5rVBtXhiQecelDvuOzauRGGOSUI0k/wAhUHMIw2cCn+ckZVvtNw4kLsoEfYdvwzUkQmWZEWGUKgzuOCDx+dRpa3ERtRuaQK0hdj156VDfcB7SLJbopmkBLFQXhBJOPQ1HM9i8ybreXdgKrLGRj8QaRYLnMJZGOJ3Y/THFP33Q5+wy9RwGFVtsIcslqLMLHLcESXBXJ5OVHT6VWG2Sb93f3UZLH5WjwPp0pyWtwtpb/uXBW+kcgjopHX6Gpla4YYa0mXj2PahtDJ3VQ3J684HNLI24KdoGalaA4DzMsS479fyoMyRIPITHON78msRDY4GUB5HEK+/U/hT3nSNR5CAE5+dhz+FN8qWZVkkbaOcu9L5kUaDyU8xgfvsOn0FMA8qSRVkmfYOcs/f6CkaZIl226kHoZG6/h6UyQySDc+5jnvUbw7lwyjb7mkMAWXgMwB64NPQlZ1JJ4YdaAF2NlieR0oLrkNtbI96YhWULcNyOHP8AOmpjevrnHAqS5IF0x2jqD1phbDn5VGD6UgEjfYfUdxSqjfNgbgVOCKY5VZCm4ZOSB6inr/B2ODQhgqkqR06EZqS2jMjhUHAPLGooo2mcKvJ9fStPaltFuLEDv70wFdorcDOSx4HqaoS3buSV+Uex5P402aQyXIkbpkY+lRoP3oHvigQqkE7doG7jOTSJw6/WhOGHtzSDqKQx6LiQDco59afaALcx/MPvVEeJD7NUkA/0xP8Af/rQA2T77fU/zpF6f09aVmxI/XqaASx+9+FBIkUjRNuU/UHoautse2R9zQg9NvNUO1W4B59i8Q++h3LQgGK8KNmFdz44ZxgZ+lQMWZiWJLHqT1o3Z+8M+/enEbhnI+v+NAEup26ajYJH0l2bkPuOorlbxHWX94pSQgF19DXR3pcaTKy7g8J3KfrRZ3EdzaRG6iDsVGXUc/jTGctRXTz6VazAtFGsg77eGH4Vm3OkYyYJDkfwvQBlqzKwZSQR0Iq9JqHnWckMq4cjhh0NUWVlYqwIYdQaSgAooooAKKKKAHwSyQyrLC5R1OQRW/aapa3gC3DC2uDwWx8jf4VztOiXdKinoWAP50AdgyyQ2jLgku33l5G2oraJpH4GFH3iegFSXTGKQxxnaigLtHTGKLnKW8Uak4cbmJ70hD/3P2UW/wBoXIbOcHFRTAKghjO8DlmA6moBycVKOI+3egBhxn5vSkz6fpVLUdQNrceV5St8oOd2KrHWH/54L/31RYLGtu+lJIFYMhUFWGCCOtZP9sTZ/wBSn5mj+17g/wDLBP1osFi5bWFvbyeYoLntu521PPDDOm2aNW9D3FZn9rXX/PFfyNH9qXfaFf8Avk0AWk0uzDZO5vYtxV9VwoVRgYwAOAKxTqd7/wA8wOf7hqS9vLn7FbSAbSxy3y9x0oA2bbO9gR0Rv5VDg4qW0YsxJ4zGTj8KiyfU0AKPTBpQuOTx703J9TSnoKQhe/ygGjjvtpF6HHWhuvv3oAmgfZNhuY5BtapSIYZNjOzvuHCjH5mqfODVi6/4/F9flzTGLdNELmQNCSd3J39aYJIcj9x/4+aLvd9qkx/eqMbsj60AP8yL/n3H/fZo+2C3BkjgQHgfeNM+aornf5PX+Id/egCw0qEnNvGST6mhJEB+W3iB9RmmHdnr+tKu4nrn8aAuL5idraEH6GhrlowCkMQ3MFPy9jTBn+9+tMnDfu/m/wCWg70AWfNOT+5i64+7T4JWJceXGAEJ4SoCrZP19afApVpM/wDPNqAEMrEcwxf9+xSiaTn5I+n/ADzFRY46ilHf5h0oAf50n9yP/v2KfDNKZkGFwWH8AqDH+0Kfb/6+P5h94fzoAe80wdsEYyf4RSGefH3v/HRUb43t83c004wfm/SgC3fkkw84ynNc3qvUj0fH866PUOsH/XOuc1UEF/8Arof60wNbw5vjjj3zM6yZJGeAMdKnlk8x2fHB4A9BUGgFWjt1Rw2AQfY4qUoykoRypwaQ0IvWuw+D9zr2n+PLK68O6cuoXwDL5RBIEbcM5wQcAHNceuNw5/Kux+DniC+8M+NLe60nS31CSWNoHt1DM3lsQWYBQTwATWOITdKVlfQ2ov8AeRuz1v8Aax1LUbfw1pGk7YXs7yYvNIFORLGBgKc4AO4nHXivm23mSbIjz8pwcjFfRn7WlxcSaHoEcMEps2neZ5TGQFYrhFJ7Egtx14r5ygSUZ82XeN2RhcYHpXJlaX1ZfM6Mxf79k4X65qS4Zo7iJ1IDIqMMjqQOKjAXrj9a2dD0zVNe1u20bSY1kvLhf3SMyqDhcnk9OAa9BtJNs4le+h7lpvxt0NtGX7dq0sGoPaxLhNMLpDOB85+986njA4xivKPiN4n/AOEv8Z3eow6gtrZSutrFK0H3oAOjqc9TnJ+lWofhd8QZraS5j0mNreNXZ5luIWQbRk8g9sVyGmstzPbwzXC28Mk6pJMwGI1I5bniuLCUMPSm6lJ3Z6LxdecoRkuvmr/Mqa5o9lpeuWsdhdi6gx5gkDBucAEcdPYGqum2dstxfWt2qZit2mjlVRtdsghOe/Ndb4h03StOs45tO8RQ6jK0oUxKqZC+vFcvc30vltLbsAoO3bIo3ZxyfzzivXoVXVhp5eQ8TS9jWlzQS62TutfNFKeAR6bp87qxEZYGNASeTkHHtVjSby40dbOe1eZJ1LlWRc4ye4/GntqMxtbNkdBJNuzlOCB6U64vpzBG1phnbP31A4HWuipFv4kt+/qcabi1OLs15k9zq2oX7wSzv5huWeKV7iIM20Djkj5azSlqHeM2o/dthTsyG9xXU+E4bHU0ddT1BbZlchApUeZjr1HaudkvNQ86RYzDsDEIWX7wHp61lTtdwtt52N6sKns41Kjvdvrd+d/mZ3lBob7Ecio0kZH7vLHB9KuWapNNNOqMii2ddjJjOf8A9VW7zUo1tWMEjLNEF84yxjbuPpii3m1ONpTdfZiohZ18sjOccZqrS10/HyOd02m+pRsijPa74pFddvQED2z9KpJHsljRY5PNE2S+04wW6VrWOpSMsZupELzsohEace+c1CNSvmxIrQtF5oThOeuKq8tXb8fUl9yWG7ne7mtLqJLi33cFlPHt/wDXqS9sdOa6kMkdwX3ZJEpAziq8N7qdzqDwwpGYVkILGLoAeme9al1BK1w7KFIJ4+YVzSk425dCPQjiNrGqbYZSF6AtmoBb6ct2109rJLKx3ZkfcM/SrBtpiBhVJ/3hSfZpzwqqeP7wrLmluTqRa7C9xHnz3SFRzGh+Z/lz0/SsZJrVIQkemygDHDRZrT1nULq2vlt457aMeWpCyoeT356VHBd6s00azG1VXPLqmQBXVf3VdW+djVtSskrFbT5YZ9WtFht5YTGzMd0W0EY9a9Q0zUbyM5uZtLkt9iiFUvI43UAg/N69BXN38NrbR2TW2pQ3bzOyuF28Y6YHUVzMd/qFxH59v9m8s5ADJ82QSK5akPapdLHo4fEVctqNddNn/wAOnudX4xkv7vRZorq4sJB83k/Z5FfaP9rH4VxV2Y/LMSRuspK/OIcqOmcVteGrp7nWfseqOkUO1Wd4k5VS2Ks+N/8AiT6xJb6XdRy2sSqJGlUFt56gEDGOlaU7U2qXXcyxLniYyxL7pau72MfTYLe5117K4XyhcXJ/fOnyKuBkkmvTvhLrNj4D8bwzXt1aPYTI0MtxGSyxqRnICjk5UDHvXmrXuoSXM6xNbtHG+3ayYP51q6PJDeXVtDNOqQtdCKV8AbB368VjiaaqQcZbNGOHqKLiox966s7/AIH0jffFP4ZX2gNZ3t9LcWd0zW8tvJA5faerN3C88HOfSvnHxb/ZP/CT6l/YW3+y/tDfZNuceX2+9z+ddFqei6Db6ddT22vpPNHC7xx5T5mDYA6en59a5SW8t/sbwwNL/aKgMdyL5QB6e5rhwWFp0rum38zuzFV9I1uVO19H+H/AIrT/AI+E/H+VCxtJGv7tIwoILk43c96IrqYX9vGZIdrqcjbhiwGTj2qeRpZLFbi6QrAZCiSrj7wGSMfQ16M4cjs2eS4tNohNuf8AntD/AN9UCAZ+aaID2OTSf6Njf5k2312cfnSoLVmG2Z+v93ioJOq8A+D38deLo/D9reNaXUsYkR2hLxhF++WI+6QvTsTxXqXxE+Io+Fcy/Dz4b2dpaNp6KL7U5oVkllmIBPHQnnknPXAAxXGfAfxTp/g34jf2zq15Bb6ebT7LOWDF23kYKAdcEAknoM1L+0j4R1LS/Ht94mhha70PWnF3bX0I3xfMoypYcD1HqDXBVSniFCp8NtPU1WkLx3N7wP8AGK78W38Xg34n2tnrOi6rItuJ/JEUlvIxwjfLxjJHIwR1rhviT4Jv/A/iLUtJuIbi40uKcraXjJhZRtD7c9N4VhnFQ/Bzwbq3jLxtp0Flay/Ybe5jnvLvaRHDGjBjlumTjAHvW38fPEkPij4qa1caXePc6dCFgiw58oyKoVmUdOoIz3xVU4qFflp7W1QrtwvI86e3Eih7dt4xyO4/CofLfJVlb8RU3lwwAMzea/oDgCni+kLBQFAz6V3GZy97bTW9632eOVV6qVB7+9V2huGOWimJ9SpNbd74guobqSKJYmVTjJBzmov+Ekv/APnnD/3yaAM+xtJpLpA0ThQcklSKsa0ssl0qrFIyouMhT1ratNRvXg8y4WND1wB0FZreJL3cdqQ7c8cHpQIzrRZoLhJfIlwDzhD0roI/mj3hSQ3TIrP/AOEkv/7kP/fJ/wAa2I7+48tWcIWI5wMc0DKc9s001vJkgR7vl55J6UxbK7W2ghiuBH5a7W/dAhufetI3k3BV1wfVadFcXTjdmMIOrnoK0jUStdFJrqipY2TRsJ7y6EsYODEIlVm9xxVu3tY4wZJFWNAdwT39TUrTKE81m47MRy30FUrq6eaN48BUYYx3qZSuOUk0klYL64Mz4XIQdKznV7qcwbXSBOZmKkbvRR/jVzT1EM4ZcndhcsN2PetRZMPI0kmFjbaSE68kevtThFvYqFKU9huhWkN9cPDPdw2KJGWDyZxx2FT6hY6fDYPPaazFcyAgCJY3VjnuM1CLq3Mm3z2xgf8ALKnRyNIu9JsrnjMeM4696u9S26t8jvU+Wi4ckW9db6/mVImaG2MxzvbhM/zqD7PHNJBJHiF4yzFFHD5HUVIdSE0UsmnskzR9UI6j2p+mXkt64LS28MT4ETsDycd/Tnis9dzzUnNpLcw7Mxrd26hJ/wB3uTJgYZDfpTi1pCfKlsyHXghISRn2OK3nurqGYw3EYRwcEEYIpDdzhBIdqqT0I5P0puVxNNOzOfEmnn/lxfj/AKdz/hU9o1o12qx2rK+CQ3klQOPWtU6hN/sAfSj+0JvRPyqeYVyjawLboFUE+rEcn61ZtpJba5iuY1+eJw65GRkHIqb7fN/dT8qPt0v91D+FS9dwjLld0aniHUr7U765uru5td6xKWMS4D7MEAD1zXPf21Ks4mH2vdv8zHkNt3euKufbpv7sf5Ufb5v7qflVRairLY6q2MqVJc93e99zTe+htrzyVuruO3SJApt24L4yTg/Worq9tGWST7Xf3M7RGJTIigAH1qj9um/ux/lR9vm/ux/lT9ozaWZVWmrK3z0/EvSW012tvKt5aQMsCRovn4Jx/L6UXlu89rawtMrPFBJI753bju6Z/Cm2wvbi0+0RJG26XykQA5c4ycfQVlHVr7zmiFlbMw5A+0EEjscYp3uVUxDUbyh8S777f16EsMrRGOH7HM4lJEjjoo9aimsZvtC7nG2OYOuB1A7VpefILcu0f70LvdAxOxR1Jpun3i3ptDHjy7iQJuyRjnrQpdWjiSc2lbfRdDHhj+zhROGLqWI8uNiMGn26xzXqRxpNCWj2BmjwOcc57Vra9cy6bcXVuFRjC4UM2cHJ4JArO/tHU2ziOx6dmY0+a6FOMqcnCS1T1+Rv23gm5g8yQ65YSMAFw94COfwwOlUNSiuLe/urW4aGZ44hh4pNyt3wCBVWHUZHVl8qNXQ4dccexHtUn26X+5H+VZJzV02dFavRlDlpQcf+3r/hYrI8slu8dwAq8ABCSMVDA39nwhHhacSbzvCkhST/ADrUtrppZEjZo0d2CoMdckA/lmt280vyb9rOK9tZJAgdA7bC+c8Dtnj9a053dXHRwuIrR9pBXtp0OGKxJZKkvnMsjs2dpBH5cipY7C1uLGW886RRbsq7CzBmz6DvWzeXEkcktvbtAbmL7yufl/76HFUHv9UjXMltaBh2y1Upf1c5l7jaku/9fIpw+UNMVx5yItyxG7JPb8cVCTZMqqWmIGefn5rUttQvpZow8dmsTHDOHJwPWpLzULiO48u1WCaM5xIxIBwfamm/6ZPK+W4hgkdQ8rbB3ZzzShoY1/d4kYHhnHGfpULbpEDsxZs4yTSY/dn6isSR0rSSLukYt83HpTRu8s7c/e7UKSEbHtTkb5W25Q8dOlIYgVvLbIPBGKQKdrDHPBofcDyScj1pEP3sf3aAFAIDZBHH9aZ7U4Mw6E0bm9h+FAD7liZV+VuY1OccU10YSMWYAHkDvU10T5UGGPKc1A/UH2FACybQ/CgnsSKf8zS46ncKYQzMAoySBV+GNLdPOmwDgUwHwRpawFm64yTVGeZpiXYdOg7ClnnaeQnouDgVCvKsPYfzpADNuUN3BxSv8sp+uaEVjldp5HpSlfnBbHQEjvQIR8KSo5Pc/wBKReBuPQfqaX5ieIhn6E0MXAGVAH0FAxuc81NAP9MT/eBqLe/qfwqWEELKxIDbcDJ9aAImOWJ9SaFODml2Du6j8aMIOr5+goAaRg4p8MjRSCROo/WgshOTuo/d4Pyt+dBNixPGtwhuLcYcffSqiN6fiKmtplhk3KpA6HJ7U/UYQkgmT7r/AM6AY23XeHiByroQAexqrbI8MKxTJEsi5BEZ4FT20gjlVj93PNNvIvLlaQN/qx8/vGTw34HigBV+XDq7Ic8VcVkuISZVy6/xL1x6j/CqK8qR+IpYpGicOpwR196AKmt6czJ58eGbHBXowrArs9yR84LW0vOP7prntfsfstyJE5jk5yOmaYzNooooAKmuYfJ2EbirruUnHNQ1oWVvcalaraW8LSSwsSD0GD1GaAM+pLeOaWZVgjaR85AUZrT/ALOsrEbtTutz/wDPCI5P4mmz6y6xmHT4EtIvVRlj+NAHQTRq22W5Pl5UbkHJzio5G+0MQGH+wPQelY+g3252srpyVmbKOx5Vq1ZIZLdwZOADwR3pARtGynDDFOVl2AHn8KQs3lLz3NNU+vNAhXUHDFFJ9cUny/3RSnHOSD6UNwf4W96AE4/uijPtRn2FGfYUgDd7UbvYUq9egpM+w/KgA3ewpSqyqAy5AORzjntQuWYKq5J9BRdPb2gzeThD2iTlv/rU0CLFnt3uzcKRtz7mq7hlYqygEH0qrJrtoVEa2UjIvTL4/GnjWdPuD+9SaBvX7wP1pgTA5I6flQG9QMVNBFDcDfb3EUi+xx+lOks3U43LnsDxmlYLEA4OVxQR3Ix+NP8As8//ADyb8qelu+Rv2p2AY0ANgTfIB91FG5z7U5pIZp97B0YsOeorX0rw/fanBJHYRPPsdfMKEDljhRz71my2LRzsqyISj7WXPIIPIpKSbsnqW6clFSa0ZHdrD9okLTbTnkbM4piRwsflmdj6CMk1u+GjYwa5dXGpwwyQi2kMSzJuV5MDaMfWui0LxTpljLaXM2l2cRMDiZLO02vG5IwMk4IxWVSrKLajG534XBUayUqlVRv/AMD/ADPP2W3U4aZwfQpg05LWG4TaszhR82dvHFdprPi+GfWGntvD9hPasV3Nc24MxGOec4+lZHiN7S48S3lxpkSpZSRr5YRNq52jPH1zTpznJpSjYnE4WhTi5UqqlZ22t319NDN/su8W1N2umXskON3mNCQmPX6VuaRrHhWB4vtGi3TMISrt5wKF9uMhMcZPT0zmtseM7b+xxaC21TcNP+yeXlfK3bcb/X/61cffwab/AGTaR2dvdi+T/j4dz8j/AEHbH61knOppOLXodU4UcI1PD1Iy0u+ZLfsv66Gnaw6T4gurfS9IsZLK6kZjvupvNUgL93gZHI61Y1vwBdafp0moXd5bLDbp5r7Cx+YdFAI5znrS+HrvRNL8Qadf20V3AkULrdeYu/zGK8FfTntXT+J/F2kX/h+9srOacXE8BVC9udoP90+9Y1KlaM0oJ28z0MNhsvq4epPEyj7RXtZpLZW006nnmjaLfausjadZzziP7zFlUAn+EE9T7CqKiNJpUaOVHVGVlbgjHUY9a2tB1G3tdOSx1TSbi6igulvLcwz+WyygYw3qvFZt/JdX+qXl/NDse4LuQOgJ7CuyMp87TWh4NWnh1QhKErye6/pfq7+Q7Q9Ev9ckmj0fS72/eCPzJVhwxVfXFaieBfFrW8c6+E9ZMcpIQ+Vz+I6j8a0/g34nt/BXiC81LUbO9njmtfJVLfH3twOTkj0r1h/jl4e8tWTR9YZyTuUogx+O7muLEV8VCdqdO6NcNh8LOnepUszxlvh74xTzt/hPU0EKGR2YgKFAyeeh/CsGeznsZ7cXmm3Vq0yrJF5yld6nowyORX0Df/G3w7JFcQQ6Tq7Awny3aNQC+OARuyB715X8RfHWreNv7KiutLhsorEAtsO4vIeC2ey4/hp4avipytUp2QYmhhYRvTqXZR0TwD4o13TI9V0nQpLu0mZwsi3CrypweCR3rL8ZeHNa8Ipbtr2gz2q3DbYmMoKse4yCRn2rt/DHxS1jw34NtfDuk6PB58JkzdzsWUbmJBCD0z3Ncl4s8Q694ikjbWb241Jo2LosmBFGT/dUYArWm8S6j5klH8TKpHDKmuVty/AxLsPK8QRCf3Y4HOKoPYQSSt9pmB5zsjOT+NaV3HcyKgRWA2DOBwD9KitIZ4boyNCwUMGHA6g12HItwt1S1T/R7TaPcHNMnbzJA/HzAcelejXviK3bTGeO+VpTvYxi2+ZlZSFT0BBIyfavOWt5sjKY4Hes4Sct0ejmGDo4WUVTqc9/TT7myPsT3ra8D+Jr7wh4kg17TooJbiFXQJMDtIYYPTmsoQzY/wBX9eRQYJO0f/jwpygpJxexwRk4u6O9+IvxV1zx1og0i902wtbdJlnzDuLFlBxyT05NeeYwo9DViOGVZRmPC9+R0pjW8y/KQP8AvoVNKjClHlgrIdSpKo+aTuyKvRvgFHpr/FzThqrKkYt5Db5YjMuzgce26vPRbyZ6L/30K2vD2rah4d8R2uu6dFBJdWw/didQyZKlTkZ560VoOdOUV1QUpKM1Jn1d8OYfBUPw1uovDt3LJ4cD3fnSyMwKglvN564HOD6V83+CbfQ3+Luk22j+bdaMdXRbf7XGNzx4/iXpV20+LXjS00ybS7a30SGwmSRXtorCNEw4IY4Ujk5rlfB9/LoGvadrSWouWsbpZxCZNu/aOmecV5+HwdSkqjb+LbX+tTrq4mE3BJbHvP7UGl6XY+ALSaz02ytpDqcYLw26I2NrcZAr5n1vRbjSSWupLsxkI6mNMr83IANeqfFP4rT+OtBg0V/Dv9nlLtZ/M+0+ZnAIxjaPWvLZf7dWI2JuLq5s1+ZVaQbck56H0yRXblNKtRo8snZ37mmIqUKkpNeVrfqv1KVy1r9htNrXAYq5RkT5sbuRj8agm+zJZWpWW6GC+0ogLHnnNXoNPukjtQYeYo5uN46k/KPxqE6fewwWbJas7xM5KiRe/vXrOW2vft5nA76DLqOCKysv3l1u3u0exAW5xnIqKa7ieyhtH+3qYmdlfyhuO7HH6VZFlqX2W03ws0iTSMyhxkA9OTSQWV9HbOzWAMhO3l15U9elEZPv+QRk1ez3KsUlm9ndFprphuj3lkAOc8YqbTzatdXAae5aT7PJkSJjC98VY/su6ms52aFklkI2xFh8u08c+9W9M064iMs94ySSyIV2qOg9AalzST1/rQVu5laRDDNcQvFdXU3lEEKyDA9qmFjYWM8bXV3JNJu/dw5+6SfQVpyRXUUlqttHGtu2fNROqenPesWDTNRib/j3YSmYMZA6n5c8j1xiod29WDVie4v7t/N8mONI1l8tUXqxB5JqeOwXVdbubXYrtG52hpBGMEZPzE1VlsdRDzKlq53T71fzF6Z9KtvY3TX2oP5Y2zN8h3Dnj0qrxgrxdn/wxUGlJNlTWIprC8tYLfCSW4fYquGBK9sjgjGag1FjiPV7FnjSVTnYcbJPQ+xq0bDUI4bF47bcYY2Dx7wOT2zUumWlys8sVxY7bO4GJIy6na397jtTU7a/1v8A1YmTTbaC+vrOQrBqNvvTyY3MijkFhSQ6Wvk77HUJ5IewQg7adqFldpqbzW9t50XkJGF3gZx9apJY6nDP51pYy2x6kJKpBP0pJK3uu33CLVlapDqduz3U8jbztVwMZxzTH1K2njeNIZ164eKDHtxjitXTnu59v9oWKLJGfkkBBP19qpzaZe2ZJsGW5hznypDhl+h71HNfRsak0rIj0C4tbK9lu5DJciKEM8VzH8pXd0PfrVS9u7WfzFYXcSN1Ah+Uc1paVaSvfyzahYkQvEI3RmBD85I4qK/tbu4jmhjsjGjMQgLAgKDx+lVZX5uvqXr7Pfrt1KN00Ed3cKs96C8h3CKLIBwO9WB5C6fsinnjMl0QSEGQ23kYq82ntbtNNErStMGkKLgYcYAX8ariyuo7HIsy0puDKE3KSMjrmkyZR5TPWUJIm64v2JI+UwLz7VauVT7UWWW5jaRE5WMEDA70+WHUJYWjNk0ZZDyZF4OP8aVLO8hnMnkM+6KND844IHJpPXX/ACIG6OFuNTg2y3MsuSER4NvJGMDHrXpPwL0yKbx7Nb6lbxloLWQNb3EQJLZAI2t3FcHZwXa6jFK0ckfkklXEg644OK6DRPEPiPSddj1qKWG4vUgNuHuBv+Q+vQk+55rixsJ1KbjDqjrwdWnSrRqT6M+mBpuni2Nt/Z9p5BOTF5C7M/TGK8M/aA0+zsfE2mtZxW1uJLYhoYYwhBD/AHiB65/Sugtfi0g0qKG60i9N4IvLeWOdNu4jlwD+YFebeLdZ1nxNqUd/qgtzLDGIk8pQmVByMjJ55rxcuwVelW5p7Hv5vmOFr4fkp6t2+RjXjElHX7jqO3pXd+AfjJ408H6VHo9rLaajpUfCWl9FvVF/uq3UD25FcNDDOqmOSHfGe24ZB9RTjaQoCXm2gjocZFe5OnCorSVz5ZNrY9F8X/HDxn4m0OTQba307RrS4BWddPjKPIp6ruz8oxwcda81kdYYvs8J+UffYfxH0+lDSxxArbgqD1c/eP8AhVdmLHJpU6UKatFWByb3AknrTZ5Rb20kzfwjj60tZ3iCbBS2U9Bub+n9a0EZJJYlmOSTkn3rT0S23MbhlyBwn17ms+3iaaZIl6scV0kapEgjRflUYFJiZV1ibybQoPvycfh3rCq3rEjPfOrdEAAouIVgsog64mdi30WmBDZx+ddRx+rc/SujPT8aytDh5ec9vlH9a27WPzH+b7i/M3+FIY9Y1jiSSZSc/dTuxp0rbcNcYZ/4IR0X60XE3lyFuDOfyjHoPeqh5JJ5J6mgY6WRpGLucn+VQPIqyRq+R5jhBj1qQZY4UZqvFHcTXcTTWUiLG+5DvUgHpzTSA3YFWCMRLcqm8bgGUEnIp9uu0yytciMJIAzFAQcnr/8AqqEpbNJHJ5xVkVRwDzinr9nkSeOWRlEkikMATwCea620rW/M9hSimldaXt73l66ajxPEr721CPhRwIue351mazdHAs4ZcyXH8RUKVj7nA9a0II4YYpFhcTFwN2VwQPT061WvrVZ4/wB2rLIcqWCgNg+/oPSocm1qznxM3OPLdd92/wBX6mbAXkvI/swKLCdplP8A6CPX3NdFd29zpbzW1xDGD8rG3dQ6PkdiPrkEH1qDQLwaPckywW8tk0ZilglIw6f45qTXNcl1C7FxLGFUII0jQYCIOw9PrXOudzSS0Io+yp0vaKT9pfa2luv9fhYzNSvGjm854zPdPwkSn5UAHGT6AVWiuJJ5JBMpWVDgjOQR2I9qsajaLNGl5akRtGv3uowe5Hp6j1rMErAi+aMBFAjmZeQV6h1Pcc8+lW49DlqqXNeTvc6Dw9fQ6Zqkd9cWoukRWAjOOpGAefSuo8BwaTrN3fXF/bRzXxcybXHybD6L04rhwc89RjmtPwwdTXWov7JZRckEAt90KeCT7VzVI3TPRyrGujXpwnHmintZPV6ff2LPjfRxo+slYU22s48yEf3fVfwNYZ6A1tappXiO6uZJrmG5vWVmUyJ84+U4OB2GfasU8fKykEdjwRVQem5z5jC1eU4wcIt6JiUUHrRVHAFGCTgdT0oqewuPst7Dc+WJPLYNtPemXBJySk7I142e0v8AyrXNxFY2zM5MgCq7L8zA/U4xWRpdpa2bO8zSNKw3O4ALk9l9v6VaS5XFxFb7ktXlDneAXJ7AkdQOTiq2vvHcXYW0tnaG3jAiIO0ykHkn3PJq1q7Ho16kJq6ez26a9vJJIbcahfgmGJStvsJTDqM9eD6n3q5AbaFIpIUWUqBI0Uh4DD6f54rIa38yK3aS0OUP3OPkGavNbw2d0q2jiWEHKkAjg9jnvWqWlvzMVUqNOV09t+nXQZrxv5L+7mvYIZBNEsyDacN9B3GKy3WPAkFoPLPKyWxwyj6d66QWtuwh3eeHZjGuArB37d8r1Fc9eww2t0wVpLV/7wO6POe4+ves0yMTCXN7R/a1776jS8scqSLtlfaSjL0mTuMetXFZHRZI23Iwyp9RWezSRfJNBG0Tncvz4Td6q3bPoasrM0W1Zo0ihc4XZyFcnufenJXSOcvbBGltNLtaJnKbAMsTjP4DkUnkztqItzZssbPt3BvmUYyCRSCea3eZlhWZNu1QPmOf6VFHeK00VrJHIspO5gVJGMcAEcZqqai7I6IezaSaL0Vy2iypdeQ7yEbTG0RbaD6j0qkNUgmu5ZJZ40jcELAYyo3djz269KtR30luRLbTSRk/KT5mfw596zb+4Rp2uprqRWdmZi0WVJ98dBmjS7SRVSqlDki9E9un3/8AALK2dlIFkhYwODyIWyvHqKr3Vr9mgjkdvkjnLI6jIweoPpT50s30stCRJPgLLuPlqc4JweoqW4u7prS3+z28TPkiWMfMpUDAUt9B19aer1uYuCs9drCDJ4pUGVYcDp1pWKrwAenrSu2CQFBHuTXOZ6iAKARvXke9CbRu+bPHpSlPm4KjjPWhAN33xyD6+lAADgbfvD0NG1e3J9KQ7epY8+gpCOncdqBIfs6cY+pprBf7w/DJpdxx/eA9etTWsKyN5n8A6565oGPeHzooQp+6Cp+tSLYpgGRuAPWnTSrCCqx5b+6Og+vvVCWaWU/vGJHYdqYi61xbQDbEu9h6dPzqlNLJM+XOfQDtTACTipFwp2rwfXGTSGNCsDnlfc8U4M2PvZ9STwKCo8zDH265J+tMJJ9vb0oAcZW6L+eOtOdmYFV3cH9DUVP6xjb17/h0oAZ3+YmnADYcfKOOSaWQKrtnDH0zwKYSWOTQA/cqg7M5IxkjmmCiigAooooAKUdD9KSlHWkAlXbf/SLN4T95fu1SqS3l8mZX7d/pTAiHBxUzbpLbKKGlhB+Unh0PUe9O1CLZNuX7r/MPrUUMjRusi9RQSRQbYnWHeWAXchPUoehq22LZVUIrSsMksM4HtVfUY8R+dHjbH+8izx8hOGT8DzU05EkEMy8grtP1FAE9vMsqPE8SkkbsLxu/+vUc1ol5YSW6tvTGY27qfQ021Rs+dvCKh+8fWpceXcCeB18tjzzx7igZxjKysVYYKnBqeysbq8bFvCzDu3RR+Nbeqx6bZXJvJoHuJJjuROiZrLvdWu7lfLDCCHtHHwKYFn7JpdhzfT/aph/yxi6D6mmPrl0rKtqiWsKn7kY6j3NZVFAFm/jUMtxHzFNyPY9xVarNi6Mwtp2byGbOM4+aoZ42hmeJgQVOMGgBldDoWsswFreEMOise/sa56igDumW2Me5o1UDnBH68VHixPeP8yKx9H1ZmUW9wqOwXarHqw9KvvGNpkiJaP8AVT6GgC15dkf4lH/A6T7PaHpJj/gYqjRSFcvfY7c9Jj/30KPsMZ6TH9KoVIn+rPTlh/KgC2LAZyJv0pPsKj7zSN9AB/Osy9vIbTAJLOeig81nPq8zH5Y1H1JNAHSYaP5Y2hhXvl8saxb3SoGuXkOp26bzuw5Oap/2rcc/u4vyNU55XnlMkhyx4/CmM0v7Jt/+gvafrSf2Vbf9Be1rLooA6fTLGG2t323sUu853DpV2FZAdsd5GR6Hn+dclaXUls42ElM8qehreikWaNZE5VhkUgNCSONpVjYskncKMBvzqu0mwlY0MZ6Fict/9anQyhgIZiSn8Ld0NOvkYMsjDk/K31FAjqPBGvW+i6TdI0E1xdTSwvbwxg/OY5NzAsPu8d67jU5dXg8NXUuqeDbdJnhl864tlhxHuI2MMHJwM571w3wvinm8WabHbXb2knlzsJEjVzgLyMNwc12njLxWLrQLi3t5tYt2aMRMJdLMaOc4OXP3c+1eTio/7QlFb2b3PqctqWwMpTlZJNJaevX18jX+GE1lZeFvCMcmhaJftrHiSaxupb2yWWQRCNSArHpzXuOg+HPB11pOm3V74b8ORS3canabGJd7EdFyOvtXz34A8R+DbTw/4dt9e1q80+70PXJdSEUVi0yzqyKoXcDx0Ndjqvj/AOG2rWvhWDUPEmoD/hHtQS9QwaW487YMIpyTj3NY4qjUnP3U+vfzPDpzSR1/wfs/D3izw7f6nrPhPw2ktvq1zZqYdOjVfLjfauRjrjqa8l+L503UPDd3rY8M2GjX8XiKfTTNbRsnnwRx/I5B45AHQY4rtfh58Svhv4P0O800a/fXoutRnvi76W6gea+7bjJzj1rgPjB4t8N654UXT9G1afUJ/wC0nu232TQCOLy9qrkk7j7/AKVWHp1FiL2dr+YVJRcNzzbwdp+lXvjCw03xBqDWGlyy7bm5Dhdi4Jzk8DnFeyWvw/8Agmsh8v4hyucdPtsf/wATXg7YmtBJ1eP5W917GnaWB9oPA+6a9KtQlUd4za9DGnUUVrG571H8L/g3JbNeL48vGtlkEbSi6QqGOSBnb6A/lXh00cVvqMsEUjtbpfFI3PVowSA34jBr6O8AT+OIPhJ4THgvTfD14jW0puv7Sl2FW8xtu3HXjNeXftDbF+K+pFo0DLb20rCIjbu8vBxXHg6s/ayhKV9+vZm9eEeRSSsekwfs5+HJbeOX/hJNZ+dA33U7jPpXn3xp+Gum/DxNKmsdSvr4XpmWRbgKNoQKeMeuTXJr8QvGKqqr4u8QKAAAPtpwBVTU/EOteIXhi1jV9S1Py9whF1cFwhbAOPTPFaUaGKjUTnUuiZ1aLjaMbM7BfGPwyAA/4V7KTgf8tV/+KrA8aap4d1VIF8PeHToixq3nF2yZMkbehPAwfzrrovgV4va0DDUtGtZD/wAswzkgepbFaXxL8NWPgvw/4O+xaXayajDdq900IO67kQKSNx5IJHA/SsqdXDRqxVOTb9X28zsqrEzpS9pFJei7+R40ZPJi8uBJnY9XKGoIRKJkLLIBuHJBr6Em+MGsRTiGX4aSxyupdUZiGKjqQNnI5H51g+PfiNqniTwjd6XJ4Gk06Gfy2a7ySECuGz9wdcY6963hia7kk6dl/iRyyw1JRbU/wZ3vwy+GPgXV/h/omp6joEVxeXNqJJpTNIC7EnnhsV0Q+D/w3zz4YgP/AG2k/wDiq8N8NfGnxZ4f0Gy0Sz07Q5Leyj8qN5S+8gE9cNjNaP8Aw0F42/6BXh7/AMf/APiq86phMc5txlpfudUMRhVFJrX0M34efCo+PNQ1po9Y/sq10248hFWHzGYlmwOowABSfFH4Uz/D/T7W9/ttdTs7uQwuHh8t43xkEckEEA/Q1e+DnxOsfBf9s/2tp81wNSlS4DWzr8rDdkYY9Pm4NP8Ajn8TtL8c6Ba6XpNhcwrA7TySXDKPm2lQoAJ9TzXani/rKX2P+ActqDo3+0ePXkE8c0exl2bjuyM7h7Vt+HfEFnounXaS6LaajdSyI0bXKBlRQOR61j2MzMgtbgFwVyj+g9z/AFrofDsPhSO2uY/Ekd0zNKphkgznaF5UnPGTXdXUXDVN+gsC5KsuSSi9dXtsdn4pTwnaW+kTar4eDy30I8v7GqxqGOCeMj1GCc03xtqem+GNbs7aXwvpc1jNDvZhAvm5GQQO3pTr3xP4Av47aO+s57oWqBITJCSUAx/tewqhrmteA9Y1u21PUJtRlFugjFuYR5TKM9RnPf17CvHp053XPGVte/ysfYYivS5ZujVpptxtt03vpqdf8FfCPhbxB8NryXV9ItWvLu7mgt7ibAcnaNgjPYj29DVf9mqLQfs3i208ReHbTUJtOQXZea1WaQKgZXQbu+VyB71zPhPXPBQ8M22na1qetaXcWOsSahamwQMCCAEznpgDp9am8N+OPD+j/HG88VW8c6eH7tpUnQINzLInzHZnu4zj3rWVKrL2sdddV8u3qfLSnTSg1bTQ7H4WeOvD3jbx1B4fk+GvhiztbiOaRZVt1aRQqlhkbcZ9ayf2avCfhbxVq/ie08Q6LDqHkCJoGkYjywWYEDBHoOaZ4Mv/AISeCPGK+ILXWfE5njSUR2txp6qqiRSB3zgA8VQ+AvxA8P8AgG716/123v3W+MSwy26BlABYkNkjB5FOVOXJP2Kaulbfe5kn70efpc96HwX+GOR/xSlv+M0n/wAVXzT8X7PS9F+KWraTomjm2sIbiKHyYSSI8opZx6Dmvc1/aO8APjZb6wxJwMQIefT71eE/EzWtB8RfELVdeWbU9KsLtkdWdAJS4QA5UnhTiqyyOIpV+auna3U6F7Nzjy2tfyt+Ohh6rDYpK/2W4We3BwrE8n6e2aY8dnq262vrg2ttLEI3lhXJJX7v/wBes/xHY6Ol1azWN5c/a/ODGKaMR5jOefft0HrWVYXTWk3lDyFjaXdI3nqSB6YJr6CEIVI+7K3r/WgVZxpV2opJPdXvF/qvvLPiPR7XToovLm82xtgU3k/eZvmA4+hrETZJZWDXGFi3SbuSAOeK6dJo7m1iW6RB5nzbM7lz7GmSWK7QoCmMZO3YCfwrNVeU86rKMpXireRz6LM2n2TQqZyJpvlUnBzjHPpVqz0gRQCO6dtobeIkyTn3/wDr1cvTeLaxRabCkRZmB4G4fQeprR+HF8dG1C8kvYppTcRgDawkYsDnp2xzTnVbi2v+CaYSlCtWjCpLlT6j7jT5oILMb1hF7GZFyDuUdOTXPxxfZL66tRI03+jSM0jE8n2HYV0+oalDPFp+/a8tsrrP5o43FiccGsi505pTdalC8jI0Lxf6shFJ5HzU6UkqXvaO51YqjRUX7HW3325Vf8bmJpsNvGbB1DLK7gk5yG4PFNKQjTLaVJd0zXW12xggb+BmpbGO4aWyjkW3CwspBWYE8D071CLeYxxxN9nMv2jeSJlyF3ZHetJS7/1qzz+ZW2GTwL+/uCHZkuiow2OC1Wb2JZNWu1kt3fMrkMAeMKMdPWknt7j9/Cvk4ecyZMoGPmHGKsX8d5b6jdyeWgiuHyjvOE7AcA1N33/rQmxUlhla00/zLaR0ETB13BCDnjqaiFsrRuF09oXKcMbgEZ/Opp7WZbWx8xLd2jjYMskwAOf50qWDMhxpNr8wIUpKP0o5rLR/194i7qcf2uzjVfmvLSJS6k/fQjnp9Kr/AG6C3toHVH8gr8rDsR2q8Le4huY5vMgt41VQ28ZZsDp9Khu4dLh2XSWjXglY+Xg/IDWd00kBS0JUkvbOSGM7t7NK4Bx34rUso5bWdrq8kigQ5LDdy3p16cU2yur43tvG1tFDC7EFYz90Y71XsrTT7qza5uJHmud7YVwSvBptuSeuhcU3dGlbapb3SzsJABCPmdeQorHm02WOMtDi5hk/5axthgCc59KnmWOGK9dLpS/2UfuxGcIN3X0NQqv2JFubW4aBTgsgG5Dn27U17tkmJprQV44Hu7lbghv3wKgOc8gDoOlERVNLkWRiIxeMMAE8AcDjmrdxBb300wlt5IJISMTx9PY8U24gms9K+WSSQ+eWZ4AAWGO9JO9kKzM0nTnY/u3OBzujc1YvljM6kw27ny1wXn2HGPSkRne2eSHULmVgM7dw3Z9OlJeyL56GR7UMY0yssbM2cdyBV216/iBNpCqNQi/c26EA4KXG49D2r1bT9N8KWPgfTtZ1jTHcvGqu67izMScHANeS6Oyf2jAPNs9x3fchYM3ynoSK67UPEq3fhC18P/2eE+zlSJvMzuIznj3zXDjoSnKKV/M9XK8TRw/tZVEm+X3bq6vcwHI8x9uQu47fp2p9tbXFy6x28MkrM6xjaufmY4UZ7EnpX0b8Cvhn8Pde8D22rX6JrV9MzrPud4xbt0MewHkrnO73zXn/AIA1/QPh98Sdf0nVYZrnSHuWtN7KJsLHL8u6PhWJwBu6r1Fcqxik5xgm3E4nQa5ZSejPN9R0+9067uLS9tpIZraYwTKRkJIOqkjjPtT9Pure2t7zzLaKaeWIJA0ibhGd3zHrwcdDzivevFmk3nxe8ST6L4ZsU07QNMvGeXU5IjEnnFQJE8scSvuAIbqAcGvC/E+kyaH4i1LR3l882F09s0yqQrlT1x2z6VdGuqy5ZaPsTODpPmWxm/w49KSpIo5JN/lxswRCz7RnavqfQcio66TAdGMtn05rndQl868lcdM4H4cVt6ncfZbMgf6x+BWBbxNNMsS9WPX0pgaehRYSS4PU/Kv9a0qbFGsUSxoMKo4qpql0LeExqf3rjj2HrSEZzr9r1RlGdrNjI9BTbxvOu9kO5lGEQE5qWNVtLIyFszTD93tPRe5NS6Lb5JuGHA4T6+tMDRtIRBAkI7dT71pxsLex8zHzucr/AEqnGpZgo6scCp9Rb98I1+6gxikNFY8nJ5NIfSgmpLRV+0xM7MqBhlgMkD196C4q7SM3U1kk2xGyeZcg5EoTBqLTLcpeQ/8AEvljAcfM1wGxx6Z5rdu4LO/v7ma+Yy/K3lSGMZcj7oI7ZrJs7N1u4pG06CIhhlll6celbpq39f5lVIcr0d0RxWcoQedpsshG47g3vx3q6LeOS3ifydsiLhUY8rznnBqxaXF55ambchVsFFkyCuf61sXcseoXKGO4ldA+VjkjRFTPQAg8496U5+8rGsaMJRvF66aevzMS4hb7BJakkyOuZTHgHd2ApChEglYsG2bFHTA7n61deHy9TdbTaJB8zyKc5Pr7ntVG/d5b+JXbJRCefyFNp2buTOk4J3fW3kLEm52bAAUdxwTVmOINAfMYb85Zj0Rf6k1Fb+WttltxYsMEemeatzLFGY2byc7jiNT5nHqT3PtWsrLRm1OCs2/6/r+vKoPsr2jW9wrFHbn0I9fasqfzIrzy5ifPWQLEiplHjPUADtjr71tX6SMQ5Sf5uMyKBn6CiS1kk01WjkCOwKQyZG4e3sDWfLv5f1cxqUpXdlt+Xczxtsmjt2dyrMRG5HA9FJ9amt9RFrP9rhlKtauG37chWB/X3qvb2MxgjZ7eaOMxlZYnBYMAeTn2P8VI63STgxI0kKg7ESQKuPRwev171lZMxXNFp7Haafrel362o1i4vrWeBnkW4tjwzO24nA5FYWt3z6nqs15IFBcgZUYyAMA/XAqhbRJDF5YYkk5VWOQuf4Qe/tUhb0VfyrJU1F3R14jH1a9NU5/f1dlZX9ENPWioLuadJRHEsC+Z/q2deMjqp9/SoTc3AZV87TyT1yeh9OtaKDZw2LtFU2nuAFIudOOfUYz9OaQ3cy/M0tk5APyxgkk4P5UKDCx2HgSzjutctVnihkt0DyzCUjbjBA4PXmqesa/9qsp7aTSdMhBOPNgt9rgA9sVlmRntrZiqgtEGIx61AVmz8txjnvGp/DpWfs1z3Z3RxkoYdUYK2933vby6WKPn2NvhlkmV94+cqxJPqc1tX+r2l9Iixw+WFfe4P8TN2HHTjpVF1ucD9/G2OzxDBpG+1tE+WgWT+Eqme3Gc+9dHNdWbOeFacIuK2ZvPH+6ngj4cYljyDnKc8e+0/pVHXI4ZI1vpGNrI/wA+EGdgb19cnnFM0+7uA7qGPnKm5XI6nGG/Qmnx6et41u8t1HlTt8uRyu1R9eD7Um1zbHVzqtF04rX/AIOnz1fyMX95B8ylBE/8SjdBJ9R/CakhhhaaKLbLAN4dYyN0ZI/ukVr6ppUdtLjTfPDY3SA7HjYHpwtULa3aGZi9q8BAJ+Vz5ZP0PSm9rnNWoTpScZIdNGqXTSWcMe2TBkYvhie5qeyafOJY1BbgZbKrz1qOt/StN0zUPC99co00N/Yr5jtvBWRSeBt7emaydVRfM0a4alKtUfLa6Tf3au3yOdv3XzlhaO2CN0QrwWzninaHLDJcG2ulSzjjbeSH8wFv7pA5xVmO5KyPBJZ71wzCVx0wOxqm629xdho4IyuA23BD7gOvH1rpje2j3Jjo1NO9+mpe1BbSIrGskU8efmZFOHyemO3XFVtTsbC2ZzEVS7QB1hYhc56cg9KSSeGxjayS0Mivyso5ZSeuMnNTJFax20lrKnnzSOAkr849qIXRonFt6K/5Pt5+XTuRP2+goft9B/KrBt1wubiIYHrQ1vHhc3UQ4rlOMgJ/eDPTA/lSL8rgH15qd4Yc83SDgdqHht85N0BkdlNAEDAjr2pSCqDPUnpVgrbq+TcdRnG2k2WzAk3DnHolAkQICzBVHJ71oEiCLC/wYUD1Y96hgW23KIzIxJ78Ut8fniQccFj9TQMrMcuXDZIOcY96Zlf7g/M0J/F7qabQBKmDghcc56/SkkLEnJwCegoziMYBz/8AXpH6sPegAOMK3f1PtSP97PrzQOVI/EUqqWT6Hr7UCEAz6AeppThCe7Dv2FA5bP8ACvSmn360DEpaAPTNBoAKKKSgBaKKKAEpwpKXtQAlFFPXiNmHXIFAFpP9IsjF/wAtIuR71RHX61PazNFMpJJUnBqSW13zMysEiJyC3H5CgTRCqJcW72kuMNyhPY1Ho8Nx9lmtpkIjVsRyNxn0qfzIYv8AUpvb++/9BVPWmnV7a8hdjj5gM9x94fl/WmBf/dvCYBIqlWypboaawWO2eLzAzsQxCngAUy42SBLmLmOYbh7HuKiU7SDSETX1qt5o4h/5aqC8Z+lciwKsVYEEHBBrs2fyo7aTqBn8RnpWRr2nkyG4hGTjJA/iX1+tMZh0UUUAFOlkklYNIxYgYyfSm0UAFFFFAAOCCOCOlbWkakxcRyEeZ0BPRx6GsWigDrJY12+bH/qz2/un0qOqOj6nyIZsEnjno4/xrSmjC4dOY26H09jSER0rNstmfupJ/Sk71IFG0xn7x7f0oA5WR2kkaRjlmOTTamvbdra4aNgduflPqKhpjCiiigAoqdLWZ4BLGu8HqB1A9agII6gj6igArW0SZTG1uT8wO5fcVk0AlTlSQfUUAdR2q+P9KsCP+Wi/qRXFmaf/AJ7Sf99GtTStXa1kXzXLxnhwRyPcetAHpHwf/wCR20v/AK5z/wDoNd78SrN7fQdQuWvpZwzKfszglACw569uteXaBqVvpeq22q/6U1uivn7JIEf5h1B9PWuwn8QWviPwzrS2smtxtawJKVurwOjguBggCvKxVGf1iNRbafmfS5biqSwE6Evi95r7v+Aep/s52Gg3Pw+eTUbPS5p/t8o3XEcbPjC4+9zivSRpPhPP/IN0H/vzDXxRLqK2reV/Z9rNxkvJvyfyIFW/C+oaZP4t0ptas4otIScfbUhDndH3zyT6dKzxGWynOU+Z/wBfM8yljFGCjZf18j0TSvGnhvwT478ajU/DkGqwT6oVtkjSI+UFL5xu4C9OlZfxO+IHhjxhZabDo/h06RLa3DyzEwxqHjwBjKdfpXdalN8ALPS4r9bBLrzQdkEJlMox/eBYbfxrx3xleaNqeszXXhzSH0fTRCESB3L/ADDOXLH144HpWuGhCpUU+SSa6vTy2uRVlKnHlUk/Qo+IZtKn8SyyaQzNazj5srtXceu0enSs+zkMt6WZVUhNuFGOnFa03hXXtN0WDxBqGm3MOnyyrHFNKgjDswJG0H5iMDrjFdH418CR+D/D2g6m98Lq41mMzBUj2rGmxWwckktlvpxXcqsI2gne/wChlWnUqynUatfVpbGN4P8Ah/4u8Uwi60u1MViXKi5nmMcZwcHA6n8BXU+KPhTH4ZsNLkvtamvbjUL6O0lEabERWBJKk5JPHf8AKtDwjpTL4asTb/Ea501HiD/ZY7kKsRbkjG7jmsT4hSyafeaXbTeOJtWjkk8wGW6B8lgQAw+Y4OCea8/6xUqV+WM0lrpZ/mem8DGlh/aShd6a8y6+SZ6tZfCHwHFAtrJpDznGDNJO3mMfXIIH5CvO/jP8OvD/AIP02z1DRTeo1xM0LRyTblA2kgjjOc1qeFrPxD4om1zT/CvxLlm1qxuCkdncXJ23FvgZkWQZGcnt0/GsT4o6HrWjwaVoviHxedY1+4ctJpnmvJHaqwwjFz3JOPpzWGFhWjWXNVv5ajxlbDypuMaVmtL6HNeLPD3jOxH2m61C+1G3jiUG4S4dvLUDO1ucjGe9aGl/Ea9uLrwtBrkMS6foE8ciywozSuowCSSSGOPpXqGhfs/znSY31DxNeWV7cQhbyCBd6Z7ru3fMPrXGeO/hHJ4U1/TLb7aJdH1GVLf7UcJKshySNmcYwBzXRDEYep7kpJtX2Vumpz1ac+ZSoxaTto3frodN4Q1H+1PiKNYh8bQeILK4guUtbaUmKe03MreXsI6cAZ9qhvZPFUnwq8W2/ieV4bi2lRIIdqELDlSoyOuc9fauL8d/DJdD08alpN5PdMjgMhCoyDBJfIPbHSsa51Tx3pOm32i6i969jdxp54uU3/LkbSsh/ADmsIYeFVqdKSe26s9H/XQ7a0q+Gi6deDW+q1Wq/rqejeCfD3wtufCem3GsLpX9oSQg3Pm3RVt+TnIzwa2R4X+Df93Rv/A0/wDxVcl4Q8XfD+30+xsPFPg5LGcQqBeS2YdZ/wDbPGefbNeseGtD+G+uWqz6XpXh++Q/88oUJH1HUfiK5cS505Nyc0vwNsP7OdNKMYN/ieUfBrT/AAS13ql34iOnCe0u1Fg11LgBMN0BOGHTrmmfGLRvAOnaDbzeEhp/2t52Wb7PcGQ7NpPIycDOK6H4FeHdC1STxOuqaRZXottQEcPnxB/LX5+BnoOBVf8AaP0HRNG0PSpNJ0mzsHlnlWRreIIWAQYBxXUqqeOUeZ/pscTpv6k3yr9dzxeExssbbV2su0jHQ1F5myRref5484BPUUtgd8RDEkgg1HeMUuX9SeM9q9w8MZNbNDnALqTwR6Uwq2D8jY7Db0qa0un3eXI2Q3QntTJzKgLJLJtzg5PKn0NADSrbvuMDgYO3Pam7GOQI25Hp3qO7+1vqbxLLcLG0SBBGxyW9hU+oJf6PNbrfLMrShGCl8nHTJHbpyKrlWyepapycXJLRGx451KHWtfN/aJL5Zt4kO9SCGVQD+tX9AtNN1DwldWOpTJGz3UTKGYAgcDcAeuOa4jVZbiG4ul+1SqAvmwgSY7dPpW/aWV1qXheaRLxYJAUCsXVTuOO5OcUo4dRhFKVrHqYKvOpip1HFSbUrr5amTdq2jazJDDatIbeUPFLAm9WPUNnp6VJ4k1K7120jnms3RklRMbDlgASWINZ160trdNDNqF39pViDDDLuGfYjtWpZidbHftu03NnE0u9sY7egrqcuVKV7tHFKtNRlBO0W9v67GrqVvaajb2mpXLlruG2iWIDhhjsw79a5mw0SaSZVnWNSznZGkYaR8nOK14vN89OZMZGc5xitrT73RLXwlc/aYt+ps0pjZEJlU4+U5HI/CsJV3FJRR0xcMdV99qFldvvb9WY94j6ff2ulyRfZ5HGNxIzGOP8AHtTdVl/su5aGOZbsrwBG3D8ZOKrWlq91osWoXd7M11EGUJLkvJuPUk88CsqKGSO0spWSRvKd8qEO45PpWqhG+uv9M5qiglpHfVa6210djr9D1ZrO8h1O18rzYHIRnAZc4wf54ro3utH1zWYbtoYNBvI42LTxjKSSdsjoABn3rzmwknt9Ohk8iQxrLIzjGGA6jjvV/SNSS8vI4ZY7iBGGAZI+O5LE+p6Up4KlUfPF2kv6/q524LEOCUYvS9+V7X8nun8ze+HkUR8eulxJHdJIZBl4+HbB5APr1rtfioEi8FThAqKGGFUADoe1ee6Bqhh1f7XZwuLi1k2jzI+Hzxx6it3xX4kl1zRWsJrRYTuLF1O7jBGMfjXDi4SqYqNRLRW69j08NmeHp5fXoT0lK9uvRdTzW1SNW0yVI41Z3XeyqBniqsEafZopNis4vMEgc43dDWzb2Kebbr9rDLG4KqYcflzUTwabZ3CSTtPcSvIApOdoOf0r0OdX0dz5YoygM08McZedrgnKJnC7u5rR1DTbi4vJ3mmiSAyFkMnzYGB0B6VFdarcI0y2yW8So+07Wy5O7HNJfSgahqCyyoyu4jCStwBgE8VScvT8ew0WnGmxW8RmYXG1TtYrwQO/AqGXVYWiAtbyKBcZJWJjxVNvlk0zzCi4if7p+XPaidlFjNG8yify2UIXHNTGmt2JI1E0m41e4jEP2eYIqsRJkE/mcGn/ANmnT4wl48a2124NuCQwVx6elM05pLDULHVJ3UWoVMJkZYqOevTqK0dat7W88KecpuIYFuWCO5Ubt/OQR6ECsm2rR6HdTw8J0JP7S1+Wnl2v1KNs8a34hLjzEb5lweOKsW3grxUryQ2tun3RMFVASVboevNZ+mhry6hmZwLu2HlzY6SxkfK1dXceNYrm4nbS7SGRLi0it5fOB8wbBjjaeBnkVjUlUhpTQsHDDSUniJNbWt8/J+Ry1zpNzYPqMOqHyZzBslAjIZRkHOPpUV1f6fdaNb6fHIiNHtHnFGy+PXitG2v5bKSXUGX7RLAu/bKc7iD0JNZeuanHqSvcbLWGaRlZooZMgHIyea6aUptamSlCMJOEt3azXT1JluLO2mvBLcIGllGOo2sMdfWtrxBrlpfyi/gWO0TKxMOoZgvJPHeueElvBdXbTSRJ++yCzD0FEf8Ax4FhL5ai+Zn3EcjHSplFSd30IVefs3T6O34X/wA2TTf2VdsrfaI4Lg/ddDjNTz28yPuMy7CBtO3I6DPNUrqW1e2kx5ExUZClhj/61PmuZ7d1aC5hX92u6CRhtPHrQk3b9TJE+mFpLhHW7imQZ4Ve+DQPlTu2B3707S0t7i6N0tlLbTxjEm0fIcg9e1KAMff/AENKq3cbv1Pr/wCBvhPw1b/D3TZomsdXneJxLdooDL5nzPCSD2zg1Mml/ByO51JptN8OwyWt79nu2uowu24xu2gv3xzxXzD4O8eeJ/CwgtdL1q8g01JxLLaRMFWTkFhyOCcYzW9DoGt+KrDTdWnutYu7TV76e81AxWTXCrMkgRcBB98oTycCvnqmBmqkpTqWTPQhiYuKUY6o938feL7L4Ym203Q9BuNUvdfuJ7qG3gcALIQoyq4O4E4+Ue9eBfEHw2+g+LtF0rUri5vrrU7eG81RHuPKElzIzZAZh8uAcZOcc12/iHR18deNrPQ7bUdW0TU7OOS5S51WWffHGDgJFGwGOmcqQODWH8QLK/0bxp53ijxRbeJ7iTRmktJhB88YBVkyhGBxkg/nTwyVKyT95rXu+w53qS12v8vM88urHV9DF3JLaPaQTSy6e/mEHkYZk9ePl5rIBVFaRzhEGSa7zXPF8ev6rbqohto7xc3sdyqmFbnaY1kDYJVdu0tjuB6V51rymGxeFTuw4DMDkHnqPbp+depQlNr31ZnJiYU4y/dyujH1C6a7uN2DtHCirVuq6fCZ5uZnHyJ6CoLOS3t4jO2JJ84RPT3qtLJJLIZJGLMa3OcfJcTSTGYyMGPocYHpUbMzMWZizHqTSVLa28lxLsTp/EewFADrK3e6lC5IQfePoK340VEWNBtUDAFNt4UgiEcY4HU9yakPA+tIRa05d1wZDwqLmq0j73Zz/Ec1aX9zprN/FKcfhVLqaCkJ2JwCfr+lPtru6EDKI0jCfvVHmKSG6fhTWTc6owj8s/e3MMgfSobeAqsxSC1GUIGHHzfWtYK0blJuOqZchvrqZxb3k0UMDOXdyysd3bgcmq7GS61P7RJGrv5mWkWQfMBwCQKqC3dpCr2dkyk5JMgJzVqxjlhm/dw20QcbXKEEkela97f1+Jo6spq0n/X3jtJuZLVkkhVZHDsoRzw/PQ10Om3FrYt5jTSQsGJeEJkTJjO0HHqADntWW620NqssPmfaMEbnI27iOwHXHPPvUnh++GlPGs0LTzINyu7kEDBzj2JPPtxUVXGabsdeFqKnUSlLRa33Sb9P+GLLwvEBF5MEd1KAcROCAOvPPymoTMkS2kc9sqR53uxAfePUd8e2aWxmRYsxxTK7uV81Y92WPRB9c1V1NsXzxtCYDH+78thgrjjB96TklBa6l1KijTU4vXt5b9vv2J4YUuo544ViyMtGckHGegHTp60lv9pvFnhebmNN4jK/MSvYenv9KbpdtfTtNNYxs/2WPzpSpAKKP4qkup4jJBfwkJOrAuuOMjuKlS5tnqiKbUoKUtPwuvL0CV7iCC11CN4kJkbbtU7lZeuSeo5H51DOr31xLPaWcioPmZYwWCHv9BmtJHmjaW1/0F4YyZI2uYxhd2ORn1GOORUS3UMTRxHVZzDGCyrbqRtfPboCPeobk9zScFJWlLTrtutHu/y8vkabdzKkX2iWeO03kyLghZOO/t0yBWTJzIx2hcknA6D6VqXN1HdShxd3Vw0aNnzv4voM9/T2qtNHB9kM6uA4cfK3dT6e4PWjl0uc9ZNxUE7pbf1+S9TMvI4JVCTOFOcod2CD6ipbeTzYjuYM6cMR0Pv/AJ71FKl0zESwWYI6bkJOKfYo0ZbfHbqSDzEmKprQ4mSYVlKsFOem4ZAPY1lkFUKsumQnOGSSIZB/OtRupqvPLE0yMYoXG7ypGdOQ2OPwNEGyUVEVThUk0ph3xCOntzTHuBHFHJHa2ocwF8CIA/M2FH5V0eoWekx6Tb3NmsC3su7MDlWJwPvcDjvwag0+G3uLETSJGJjIqouzH7sDJ/I1ad48x0Tw8oys2tr/AIXG3JAlWIbcxoqkDtxUVQ27+dPc3OQfMlIH0HGKnrJ7mIUUUVIzTslhfTiyBFljJMpZMlvQBicDjPHWs+ZTHIyBjjPHPaptPupLeUKrMI3Yb1XGT9M9KXUIyjj1B2n+n6VbV43Ois4zpRlFarR/oVgzDv8ApUglZxsclh2BY8Giztrm8uo7Wzt5bieQ4SOJSzMfYCt3XvA/ijQtG/tbVtLe1tvPEJ3MCwY9CQOinpn1rJ1Yxai3qzGEKkotxTt1OddgilwkjFedq4JrauvF02o2zacLK0tXuFRJGW3KPKV56jjt0rAuI1mb51cAqQzJIV/SpdN07fqCJa3U07qGMZZs4OOx/OtlCEleRtQrVoJwpv4tHbqX/EN/v/suGxtmnWzgVJVDBW3g5OR3FVvLuri1ieHZBMxckSEZ6ZAPoKltraOO++aQrdSKSpVQxORg59+tVJLWazuVhjhuDbhl2yc/N65B7VtFKETarKbbqTXy7bfoitfXQYiJltpVT5Wy+0q2Oeaa0MMOyZWukZl3Osb7wp7j/wDVV225sJZbyFZg298yrtKqDjkfWqmnL5jI9vaxT3OdyrAx5GeuKb03OVwel9b+paYYUAjBBIxQ33U+h/nVm+UNsnUqEcfrUBUbV+de/rXKZDX6j6Ch+i/SnMo4+deg9aGVdq/OO/Y0ANbov0oT+L6GnMF2Kd/r/DRHt3D5j+VAD7JttymehOKm1Hi6Q+w/nVMHaQfTmr2pDcYpB3FAFNPv4+oqExIXMnzBiu3IOOKsIoMjNvXAOfwpC0a/dUt7tQBALPfCQ1zcsAR0Iz9M1OR82XIUenU08SFhg8KR0HHIqLd/dAH6mgQ8YHKqfq3Aprnc3XI7AU05JyTml+6P9o9Pb3oGI3XaOg6+5pVOOvSkHTGKTP4n2oAfu4+XgelNdue/tTep6cUoA9KAAfTFFLRQAlLQBS8fWkABR60lBZEVpJWCooySe1TbIyBI0gVSMgLyT/hTAhqZI2T5pGEYPYjJP4UnnbeIUEfv1b86jJOTu5PqaAJfOWM/uIwp/vNyf/rVPBieAt1mQ5JPUiqgXPOcCnwyCCZXXPow9qAInUxyFTT/ACvtVpLa9Hx5kZ9GFWtRiDASpzkZHvVW2k8uVZB2yaCSpos65ewkO1X+aPP8J7j86surI5Rhhh1FVNbhMFwLmEfKD5gx6HrWhE63kSfMBJj5GP8AEPQ0MBY/ntGXvG278D1ohdceTL9zPyt3U/4UluTDcgSLgH5WB9DTbiPbK4HY8j0oAytb01oXM0S8HlgOn1FZFdfA6yJ9nlPH8Df3T/hWFq+ntbu0kaYUH51/u+/0pjM2iiigAooooAKKKKACtrRtS/5d7j5g3GT/ABf/AF6xaKAOtmTywNhyjdG/pUYbpkA46Vn6Nqf/AC63Z3I3Rj/nrWlNGYyDnch+63rSERzQw3EZSUbgfzrJuNKkUkwuHH91uDWvS5z1oA5eRHjcpIpVh1BpK6S8tY7qLacZA+V/Q1zjqUdkbqpINMY+CeaA5hlZPp0qzHfK0TRXUIkVm3FgcHPrVKigCa6+zZU2xk77gw6VDRRQAUUUUAbXhm/aGQ2sjZjbkA9vWuptprmzaeO0uDHFdoI7iMAYdRyB7c1wViskl7CkPMhcYrurnNqhkcEEKFUHvSaT3HGTi7plSW1urzUIre1t5bmeUBY44kLM59gK6k/DbxZZaBe6tqFnDaQW8XmyRvMDLtHJO0e3bNYWiapcafeQXlvM1tdxMGjlU4wf89q2dJ1+ewtfEKyPNd3ms2xgZ5pjtXJyWI7nHA9Kwre2v+7sdOH+r2ftb3/4H+Z6Lofg3w74F+HknjDx1Z22pX0qq2nWDS8MWGVXHRic5PXaBXHeN/BPibw34eg1DVJ7CWxuGwkdsGLISpYbiQPpXp1542+GXibw5odv4uSKa9tIE3Ri3lCQSbQG2kdvlFcx8bvHejeJtFsdJ0C5lmjR2knYqyDhcKuD19fwrz8PWxXtbNPV63WluljvfsqdCXLNbbJ6vvc6n9oK6iuvhDobITlp7VtpGCP3LVh/H9WPgr4fMOgsD/6KirC+I/jzQPEvgPSNF077Z9sgkgaZZICqrsjKt83Q8msDxd441TxVpGjaXfWNnbw6TD5ULwltzgKq5bPso6UYPD1EoNq1mzLG1afNJRd7pGJ4uudHn0zRIdMWEXENsRdlUCnfx1Pc9a8k8YAf29LjB+VM4+lfROh/EiLTdGtNPbw9Zzm3iWPzGmAL47/crJ8W+KoPEmoWE39lW9kLTJIQh943A/3R6frXZRnVi+Rw011uh4uOHqr2qqrm00UWuyIP2I1mPxMtjGjFVhuTIQPursHJ/HFdD8cv3H7Ql/JMdiebaybm4G3anP04PPtVvV/izeWKzx+CbOz06W5RFl1GS2Audoz8g6rt5zn61zPi7xvrPjDTLK38QWen3F/Zb8akiBZ5kI4jfHGB1rKnTqzre2lGyatbqc9f2dO9KEuaz37n0F8RPh3L8QNTt/EGk+NrzT7c2gjhFpl4pOSQ4KsM5z+lcl+0DNH4b8DeFtG/tOK/1TS5UdhMcySBUIEjKSTgn1ryzSdS1GHT7WGHxxqFhCihTbq8qiID+FQGxiqHih4Jr6C6u9cudZLqI5ZZGLSIgYfKCx9CSB0zWNHBTjOKlK6WysdtWMo03Viknp9pP8L3Or0OXxV4s1OXQ/tenQyzWbT7miYjbkKRkdD81bPxG0nxpa+CLk6tqGjzWERiDpBC6yH51AwTx1xWdpPhz4ZtLC1l49vbSaVcAFvKdQf4WOBj88VS8W6BZWmnatLb+KLvUYrVl8pHut6y8IeRnnlj+VRKUJV48miVtHH9T051a9elPVvR/bvpb8T0fwxeWc3grwzpmsaVb6jDdJFb/vdmFyDg4br07c1ieLvhbpdp4htrjwxd3uhSyOQTbsWVDsLAjJyoyMYz3qXw18PfCmqeGNIvb/4iXNvMYY7gW/22IC3kx/CCcqR+dbU3gTRTG/2X4vXy3DDCvLfxuoPbIzk/nXH/AA5twnbe+jsR9Zo1EvaUrpJdVc8VsNS8deFdU1FNFvboLbXGbtoRmOZ1J5cHrxnI96k8YfETVPGXhu1sdZW3N3aTSS+fGAgZWUALsA7eua6Lwj4L0zX73V5tU8cmFba+ltjsYRtcYxiXLNgg59D9ax/ih4M8OeGrez/sLXk1KaZ2WdHdG8pAMhsr054r1Y1KEqyTXv8Ae3keTVpzVDmg2o9U2n16I4ixbaJGHIAAz7k1HqDKbjIIxipZFitYhtILdQCPvH1+lViQCG2AgD9PWvRPLEgilnfy7eGWZ+OI0LH9K1LnSNbtrdri80m9tlUYd5oGVXHoSRjNdH8M9PsbjF9D4gm03VI5CFjikUEr2OD171s/FXUdat9KtbOXXJL23upsSI0aL93BHKjPWuOWJl7ZU4/qe1DKX9SlipvTpaz+/W/4HFxaiNN06dba0j+1zEA3R5eNCPuj0+tcxfXLNHNDBMftCR78Z5A/yK7Xwdoq+I/GMOitOLYSxOxm2bjhVzjGcV11h8H44dY1F8rPbwMscckDpFM7YDHcGyoA3cc1pPGUMPO03ruc9PDYrF04uKvFaLb1/pnjGqOZ7Czvgu4tGY3GOuR0/lWosO/SoY5FaIKVcsxwPu4x6mt6ezhs/Fd5pN+zQJBOULgh2HYZI4PUciub8S6hNZalNZxx28iRE4aXPOCR279K7qdZyt7M5vZ1KMXNbXa8/uK48qyby7C03ysMtNKansprhrSXzrjzZBNgleABjoKyn1ASHzHtdML7f4t+R7VYtdSWKzb/AEG3jU3Kx7UyAcjr71cqb5fM5zSSSQOv7xiMjPNQtpmoRafBfXUk8cbTOqfORuxzyPTBFMjvJluYY5bGGPzJdgwxPGM5qK8169ukS2uUiuI1JAiZ3cr26dBxisoQnfQuHJZ8179P+CMEkjw6duuHwRIWIYjOG4/wqW6kutRjivEV4odzecbfKqnOBx9atCO3ns4Hl06Ncbisbfw81KrIto9qtsggfG6MZ2tzn+daSqRvt/WoKS+GW39WMv7RMtlauWmc/aJF2oCdwz3PpVi7tL24CGOYwRjO5mYip76a4t7OL7DajJY8KudorNuIbqRYprhby6aQZaMEKIznoRVL3rS2JSujWivIIICwvQXh25eMHII78d6u2XmzbZPPRxIeAeDk9+a5hba48i822bwqzxlEI7A89K29DnmWMyzwGOaOVihP3tgPFUqdOSld6/8ADG9FQqXVRmtq2n/2fd28d75MU8o3xASDLgH9axL2G6jkXEcboZB82zOBnuKtatqDaxrTXV9a3TSxAR2snysijOSfbPqKspPbfZGkVpkmDKq27KWBGOW3/wBKwX7p2kkzXEUqKqz9i/d6Xev9eXocy91Isc0/k25xPsx5Yzjd1P6U7U5Zf7Ruhi3CpJ8oeAEsMDvW41rZ3EhlVdkvIJAxn8O9Zt3YXqancXXlW8sEkik73Odo7YHTvV80G9DjsmzX8LaZBq/hue+nASeAwrGFQbRvfByDWbLEqSsksEQkUkNlASD3rrfBevaP4dOorJayNp8ygRgYbaAT8rZPQ5rkZp7eSaSRJIURnJChxhQT0rkTn7SXbod2Lp0Y0KTpyTlqnbyej+a2I2ma41GDTVtRK8hVYwVG3JHv9K6jwlocOp3V3p+qI6/ZgMxoRtDZwR0xWJpsGmwatDqt1JM09u6MkKAbWA9TnjrVzRtavbfxPqWpWdvBN57sUjDlm2E5+YDuKubdvd7G2X/Vqc4VMRqr6rfS3b1GaxappWvT2kIXZE21TgZ24zgmsO5mmtb6NrN4Iop/mgmEY4I/hJHf3rQ1C9mvteluJmgUyncyB/mVvQD0xWbBBHcQXGnztbRRyOXgCTbjG/bGa0hGy944cS4OtKVPSN3b0voKt5comoJcNDI8duJMiPg5bv61BKbmCITtHZFOPlEAB5NSC0neLUFumgWRrURnEvo3U8cUn72aFY7iOykiJHS47g9c+tbRfaxgtWSOs013O222CrIR88AJPvmnec0+mAYt0Y3TIN0e5WwOuPemTy3Ud5Ovm2bJvO3fNhgPTFSwwyjTsqluz/aWkA8z5RkeoqV3YFd4biONmLWKqBlj9m7Ut+2GWVpLNUZF27oNzNx2qfyNRuE27baOM8O+/cAPpVryLWORZVjjlmVAodsYGB2FLntuA3TZ7x2Mhg8q2CnluCxx6V7hrnwe0E+DRN4c1W81LxIiWvm2IMbbGm2/fUDKDBJyTwBXhIjupZhNdXW4gHbGhAQcV9Gf8LI8E6Foc+reCLVJvGd7b20U6taOfOKhd4IBxnAOcdSM815uPlUTj7L8Nvn5HRQUHfn/AK9Dw7xb4c1bwvr93ousWzRXNsRuKglHU/ddT3U9jVjRdc11rjQ9NstQS2FjcFrTfL5UQZnDkyHIBGR37V6h+0DcePtS8Kadq3iCx02x0l7nZEsBPny7gXjMg7KBnAz15IrxDqPaqoTdaknK1/vIqL2c7I9q0B4/CvjXSmudalutW1ixkkv57PXY47eKTz2YL5p3AJtH3PUisz4t63EvjnTNRndtUhggmwjaul6CCWA5UfIOQdpz0rzfw7q+oeH9Yg1bSZUgvIM+W7RhwMjB+UjB4NS+JNd1PxJrUmr6xNHNdzKsbukSxggDA4Xis1hbVOZ9i/b2jp3M+GEvG77kATG4FsE59B3rC1S/NyzRx8RZ/E//AFq0dWn+zWRUH97L8o9h3rArsRzBRRUtrBJcSiOMfU9gKYBawSXEojQfU9gK37aGO3iEcY47nuTSWsEdvEI4x9T3JqUdaQhR79KTBZsDqTQx/KptPXfdAnog3UBYfqbBWjgXoi8/Wq8SoZFWRtoJ696Wd/MmeT1NVyzCTcsluJFJ2HzBxx6VcI80jSNrq4l7bPJclRb28m/oWf5jx6U2zgVIbgiC3jYKVIV8j1wfStGaazESDcq3cbfeLjgH0FUIRI3n5+y7Ch+6/U+p/Ctr+7oVOMVazuV1SPfny7HaPvN5o4HrU9lCGuoWjhtwWcklJc/KOhHrSusJWJofspcqPO3FcD6HuPrWv4W0mG5vJrjUJlt4fJLSSx8+XGB0B6ZJ4FKpUUU5MdOnKpNU47szLtXkufkUNFENsY8wYJzy31q5aXlxY3kNxFDb3Bi5CzEMuewxWv4zu9Puxp5sXtZQIAGkjg8uXjAAkHTPHaufrCFVyirrTsaVk8NV5YSvbqvvOltvFK7BHceHdM2LcC4URSsn7wdG4Jq74b8Q6JbXOsz6tpayresHjhGJMHncNzdMk1yEcM0iF44ZHUdSq5AplYzoQknpa/qdEc0xUJRm7O210u1u2u539n4i8MyQatb22jQ6OZ7N445txcyE/wAJC9K4nT5EWTypgPKcbX3DoPX2weadpC25v0Nzs8pVZmDdDx0qrvbsSAe1VSoql7y6hiMbVrRp1J20b2Vuz1S062LiNlEF/HceXGu2KREHHPGc9R6c1NcLDM0LCZbmNmIwoWOXPofQe9UkurhQVEjYI2kZOMelWrLz76QQpbpLtG4pwoYe/StlroiadRT9yKbb/r5/cyW985YTI0lpbqhDQRwsrNnoQCOenUmlitbwWMWp3PlGKaTbD5pBLsOM7e68YNQzXUXmNFPp9qpjkGFVShAB5UkZyD0q14j1K11SGz8mMwyW0fl7QFCYJJOMdMHAHtWcpSukjWpKlJTlz6rZa739LadjD1KS4mkNxPfbXAw+Ic5+g7fSoLGRTcbf7RSc7CfLEeD0rZa5ij02TKxrLMwBlOOndcnp2PFZForrIcz2zLhiVj65PfrWu6PPqa2lzXb1ZYb7xqGdFkRoGZFEo2jPUt2xUx5b8aqSyJIjzJnfbs3B4wR1FFJ2kZxdizp1q2pLDIrojx4csWA56Efj0q3fzXjWjjzC0m3ZEG4CL0JqhbQLJLJuX/R2xNux8qgjp785qZpxcF1SMGAjY/JA2+g9TVPl0NVOPLy6rv59tCOCIRRJCuTtGB6mp0gmcApE7AkgYGeR1/nVKBY49kyW6IQuc72JB9K2LZna3GyYRmRTlCfvHv8AyFJU7q46MFN2ZQPykq3BHUGporW4k2lYiFYEhm4XH1q4ZHDMftEW4vhiqbixPU9OaRoxtYkyuoYKSw2p26k9O/amqRvHDK/V/d/wSBrPaoVpkWX+JG/hHI6/hU8m2e3EYQhkAQuOUJHQ+xPvVC9dfOYRn5B0AOATUmmw3EtxFDDCHJYYQnhjnHT+tXKmoxuJ21hFb6d/6+R7p+zkPDtt4d1HUFkMeqQnF+0zD93GMlWX0XGcn1HNYvxl+KFnrFg/h/w3K0to5K3dw0Y2yr2VM89RnNec6xYaposg3u9u9zDtkMMvDoTyCR1GRgiqMGmzSfOzxxQDgzMfl+g/vfhXjQy6E67rt37Hc8TiVR+qwhZrR/108xsNk7W/2mZo4oSDsLnlz6AdTTdERbK5nmjEdq+0qXBPA6ZA9ee1Pn1Sy09/J06Jrm6HG9gCw+g6IPrzWRPf3LOBM9oZGJ3qdx5P+0PpXrKNjgm6dGUXB3a39fX/AC+9m1eWCYNxBrEE3OWABDtzyeadqH9o28iW6XBe2ljJSNptxYj6cY5rm4hyuy2kA/vW90GA/A1oWzSNFcNDO8csYyfMT/Vjv068U1HSwvbxd1GLV+z+/f8AzKrLeIxMIuduTykqvn8DWhateNI13Yx/Z3B2hnTaUGORkcmstrArceXL9m3nDZjkMb4I64q1p/2iBm8wXmMEgO28cDtVvQxhLkeppWmJIHt2P3slPqKrtwoB6gnNKrMgV14KtUt8oJSZPuSDP41ymZA38P0FB+4v40N0X6UH7g+poAP4B7GkXhh9aUf6s/UU2gBT1Per8o32ER68YqhWjbqxsNrfJg5BPYUICgqtg5Uj5T1plShVWXG/ODjgVH3oExVPB9uaUq3OAcDv7UifeHvwaXPCt128UAhFGTz070c5+Ycnp7UrDavHRjx9KQMR3oGJ1O1f+BGjjsMCkznOOBniloAKKOtFAABS9B70Ifm5oJ+Y4oAQg9TRSnHPXJpKADjkFQwPUEcGnM2cKowOMim0UAOO0cd6acZpKMUAOjPOPWkYYJFJ3p7/ADKG/A0AWrJxLC1uxwRyhqrLuRyjAL64GKRSyMHXIOcg1cuFW6txOgww+8KBMrSoLiwaMjLRHP8AwE1naW+1XtmOWiPyn1XtV+CRopA3XsR6iq2pWxtblL6Fd0HRyOyn1+lAjQR/tCiNyPNH3SejexoueVjlYMrkbWx6iqwOQCD7gir0xE1iJTjIOWHqelCAqiPzB8vX2FTFTcReW4/eqOD/AHh6fWqrEn7xqSFplIMYY/hmgDC1OxMBMsYPl9x/d/8ArVQrtXiFypzG0cuOQw4auc1bTXt2aSNSF6svp7j2pjM2iiigApWVlYqwII6g0gJUhlOCDkH0q2JLe5h2zYhnUfK6jh/Yj1oAqUU+aGSFwsq7SRkfSmUAFbGkaoEUW1380Z4DE1j0UAdZNHswyncjfdao6ytJ1Rrb9zcZkgPUHqK2HRdgmhbfC3Rh2+tIQ1eorB1Zdt8/+0A1btZ2uQbkW5Xqvyt9KECMiiiimMkggmnYrChYjrVxNIuWTczRqf7pOat6EoFoX7lj/hV4k59KVxXOflsbuPO6Fjj+7zSWlnNcSAbWRM/MxHSuiPIzT7ZVaXLfcQbm+gouFyfTLCG0VXSJRI3AOOQPUmq3iK8W4CW8+TArbfMB5Dev07VoLIywq0rYklOF/wBkGszUbQ+W8Lchh8re9MZg3X2q1PlOz4/hfPBFWrTWr2EbXZZ4/wC647fWqyXBkQ211yM8Ox5Q1JBpdxNfCCIHaQGLkcAf1oA6KCaO6Cr5ckUpTdtByB+fSpY4gvQGT/bJ2oP8agubiHTLcQI6GTHLynqfXA5P0qlp99JNNJJ5ks2MfM+FUewUUAbDlYlG5lCnrsXinJcRudw3BV6sRgVXiu42j8ueMBT1I6VPd6a6W8YkgnWN8SRbgULD1BPUUrjsxDcwoxjdWUj1XrTTcR4dlVlCxs3bpTC8Mg8mUNHtGBu5xUL27/Y7yJmVdyFAx6c96aENXWQsakWN4V7ElOf1qa01Fbqd4jbSwskZb94V5H4GudbRpcECe3K+hLfn9eKv6NpckTXJaaNnlgeP5cnk9+a1ahbRgap1O3XduZBsXc3zg4HqasRSzTojwWbyLI2xDxhmxnArl7vS76wjnhvZre2LwpERMjIcAYBOfUZq9aX0rWcUct/ZOton7oxEgKM9T6845qLK10aQUE37S5dl1mGOWaGSEq0Sb5Aew/yKZa63YTzpDGh3uwUfKQMn8Kx5zPqF/eTy3+myXN1GVcR5H14/OrNna3ZubRZp7UpDKrKEDZIAx3ptJEStd8ux1GnQ6feRu8t/YWbK5XZOcMff6VPPY6dHEzx6vpMzDGESTBP5jFavh7xxq9rZQaTY6Bod6bdCqs9lvkYA9WPf61F4k8c6pqGnXej3mh6HZmVdjtFabJU5B4PY1xe0r81uXT1/4B6ijhFQ5mrvvaW/32OakvYlyFj3EHHbH51PpEdxq+pQaXY2aS3Nw22NGcKCevU8VlsmP41rV8HapDofiiw1eZTNHayb2RDhm4I4z9a3qOSi3Hc8+koOpFTdldX9CbTdPvtVur23tdPjllsonlnBkUbVT73XrWckllLghGRscY4rqtF8Y6bZXOrSDQLSA39tLCslszB8vnG7cSMc84rjLaWezmSW3maOVR8rrwRkYrOnOo2+ZW7GtanRio8krvW/6di29pFJhoypPqODVeW3ljZWLMQCPvGo45pE6N+B5q3Bdu/y7QW/unoa2OW5p+GvEUnhnxVFrUFvHcSRRsojkYhTuGOo5rq9V+JseqeHtQtdQ0OKVr263mOK6dAgCKA24deV6ZrhZvspcxzKEbsf/r1A9i337eQMPrg1hVwtKpNTktTro42tRg6cJaPoSrc2eNONtDKl0isLqR33CV92VIHbAwD9KytY/tKe9e4Xe28ZZUkCfNuyTVpop1PzQsSO4HP6U+dd8m4A/MA2Nvc1003ybHO6jasYnlasOBHce5+0r/hWpo0cYZm1q3luIhJvjjEoBBxxz9af5bj/AJZH/vmmnco5BH4VcqratYUJuElK2xDHZxfbVuGmlfD5RS2VXNQrcS/N9ktFRAxzIxAzzzV6Pll54DCoYNL1uZTPBAksDMVDJE7An0ojNP4mEIym9Fcq/aroLpkxbLlpCQCMHB6+/wBKnhurq+0/DwLJHchhO6jbsAPBGOlRXlpNY29lDLNbQTRFz++BBGT2B9jUYtmMdittc2xlDOEGSQ5J6ADrXRzK2m3/AA5cZyj7v4fgRxx7rGyhcsUM8yk7j0+tWdQ0k2VrBcj5EmBZQ0p7e3brSXlhc2NhbJNLBbzxyO/70EL82O1SandreW1pFNfWoaBNiEscEfTvVwklJPpqVBQipe0Tv09b9R/hyxa81OWxS6NqC6bXHzbcAkjnrmtZY4PNZUieOcuwkmLZjY9Mhe1YirALBpILxFucgzzB8KcHjHpxxWzbzrJpKxsimZQcyJ9wj+dXCcYqV+3+R2YedONKUXvvf7tPJrXUydRsItP1i3VbhZjJMGZ0dtpJzwAao7luIlnlyJFuAPlbj7wHrV02l9NeW80skRiSQODzk1RWMK0du19Y7PODbdx3E7s1Epe8/wCu5x1WuduKsmTxNGBdXEsjQ4nK5UsSTnjHpW5Lqlsi3CiOQy252sAR8x//AFVnL4d1u6tZXtrVpLRpmk8xImI4bJ56cVXu0YajeLDdWvmTyfcYncOMYxWanGfu6P8ApDvKEUnHfuvyNtHgvNMlhiEYS6QblZQe+elY9/py21uxW3iBHKMEBGfU0y4s7gwWnl3EazQEnfkjnpW9YWmrQ6Wk13ZXM0YUs9wUOwr2OccioVRQtd6LZbCjzzVt1E5+dSbxisyGaWFVMe3ueh9s1o+HLK+8P3ds15H9lj3KjPGw3Mn8YOOehNTzWIllS+s3EUqjAYrlG9iKr6nJrc6hrqWyO0kg7No98kVa5JQcZdfvNaMqcE5SvzaW/wCCM8SDTj4tjk0r/j1eRtjEEFgExznms2ytI7uzCsI1kZziTAUgg8HNS23mSXsImurItGxOyNjnofWo2t7lIxbmeyCr8wLMcjnOazXupRT/AK1OepPnm5W3ZoXUKTW928U0cl4IBDIycAnIIP8AOqV7DCtvkRwLJkbdwAGcirmk2s6X1xcSNC++IJsTgdep/CmzWum21x59xMszlv3YkbCr6Yo5lzaMltXditc2kt3fSCGxjG0/NNKBt+oHer9rHDa2nlq32hjIWLdF3Y9qpavJPPI8P260jjDfc3lT9Din6fH5NntWSFwZCR5Ryo46UpX5BFqR5JD8xOB0GMAfhTR0PWk5xQM4PNYAFPhnmtZVuLeWSGWPlHRirKcdiOlMo60AfRp8AWtt8L/Cmj6j4hS4a/1yG/hMkUjpcB4wTDtAJ+7nngd6474/+EvCWja3DB4VZjq13fOk2nR/KIgQuxUTHAz0OcHPtXmFjrGrWM8E9nqd7BJbuJISk7fu2xjIGcDjim6jqmpalqA1C/vri6uxtxNK5Zht+7z7Yrhp4WpCpzOemv4nTOtCUbcp6J8TfDVh4X+G/h+xlsNNXXGk3X06SbLqNyC3lSRnO4BSvzAgZ7V5ig3NzwByT7Vb1jVNS1m+a+1a/uL+6KhTLO5ZsDoPpWTq8/2ey8tTiSb9BXTRhKEbSd2YVJKT0MrU7o3d48n8I4Ue1VqKK2IJLeGSeURxjnuewFb9rbpbxCNOfU9yah0u3+z24Zvvvy3t7VaDdcc0hDsfQU1mAGB1pMMepx9KUACgBOTVyD9zYSSfxOdo/wA/nVVFLMFXqTgVavvvx2sQJ2gAAdSTQPcqEAgjqKjFtbjpCn5dKs3VrcWzhLq3lgY9BIhUmodvocUJvoOScXZqw2SGGRtzxIzepWmRwlZZEhhhSNosA4xls9CPSpvm9R+VIQe7U1Jom5HDp+6MJ+5Q7gZCFB+Qc8VrnV7gaLNpMSRx28swkcqMMwUYVSfQdapECKAKOHk5b2HYVF83saJvntc0jVlD4XbSwtFGGwW2NhQMkDgUmR6ikZmppUyLAFeSNNsjMd0mOCmOB3qhF9n8p/N83zMfJtxjPvUdGD6VTnokbyxDlGMbbBRSjHej5feoOcStDQtQj06eSSSFpN6hRtI45qh8vvRx6frVRk4u6NqFedCoqkN0SXUgmuZZlTaruWA9M1FS59vyo6+9Ju7M5Scm5PqTWnktlZ4RNGpEnlk43Y6jPbipdXh06OeB9Pt44Fkt0d1V9+HPUE+3FVom8uVX64PP0pZI9sxQAtzwB3Hag0jVtTcLLX7/ALxj9aiFvI9zJswIpVDSOTgJxg/jU8ojt0aS6fYFGSo5b/61V55jcXIgUmOBY1fyx/HuHeqjdGSG6lKY7cWUMUgiBVd+OGBOCc/0qC5uYwz27JA0cT7Y1YsNuB7U1JFT5oXvIIs4BUbkOPTrTmmu3UGKTUGHciBefzrRDCHZHJF5SBY5IC7KpyCQcdTzWrbTBLNWCKcOV6Zx3qktxMLi2gZpCXhZiHUAkhu4rXuYvL3xnap3DIDZ2nnjpWkGvx7nRSi7cy6P8yGK8Gwh2kHOQqAAE+v1pHuN6gCBy2Byzk4p929qINsIkWYkbgeiYHP1yapH3OazqVHeyLq1ZxfLdP8AH8y1CA85Ag33EjDy41HGSam1BtStgYLqIQeYu7aEAIU8Y46DjpU+hxSO0y288kF48J8jaMq6gfOp75I6VHYXCQ6fdxeTPLLMm1tz4QJwc+pIPasryb0OilD92rtpyvr006Prf7tGjcu/E1hqPg9LLUYmOoW7BIPLQAEY5Yn3HUeorl9TkmuWKyzSMrL8rBsHb7en4U0xmG5AZVkVGBP91hVueaC8uHYQxxKCNoyQqjoSf51MKapppdyMTiauIX7yXvKyt3t1fTTYxpIlt7KVbZFUhCR7n37moXaSCCIWvyWpiDK6w+ZuJ6571t6jata3E9tJGPPhG7EJ3CQYzxn2rn7iSJiHtJ5LVnwdzsVRvbI4DfUVtT1OGcXCTjJWaIt8EjYaLTpW6d4WrRsxG9vLsWSLdIVyH3fdAGeappJqDXCI81rKpfBV3Rzj+dbmiCFLdor6QWhkQZ8uPcCSSWzzx25rVycepVGPNNK9v68zJka3e7Rbi5R0R13CWA7vwIrU1ZrN4jHpYlHyHerSrvUkjAB47c021t7jUbuZvIlhZ2B3ZBRQAQD7CqxtIpIVWRllBIWRinzOB6Y71Dly7M0fNCLSWj62LcatJGeEChuWIwBViBopEa3UbyBuUngE1UaVnOHPy9MAYApEZo5Qw+8prAwHmWPOGtxxxwxpd0JQZhYc9nqS7h3f6RHja33hnoag2nZjgnPQGgCRPs5DZWUDvyDRiz/vTD8BUKlgQBk+1KyY6sAD0z1oAmMsUR/cwgtj7znJqxZu88UodskjFUSAxwrc4xjHWrOlNiYr/eFMRXb72RHnOD3pJAfMIx3p1wNshXJ4JHX3pGBIUlgOPWkAmCqE9CeKROvoMc/SnHbsALc59KQ4CHaScn0oGDYbleP9mm0lLQwQUUlLQADjmgM3rSd6UfhQA7oR0OabS5ODSUAFHaiigAooopDClXrSUUxBQDxQ3WigA71NaTeTJu/gPDD+tQU4etAE99BscMn3W5U/0qKN324RsN6HofarFpKrp9nl+4fun0NV7mJopCD/APr96CSN7uFWKyWEq47wkfyq1aXFvNYTGOKcopztcYZvpTI23Rl3+YJ2Pf0qezdpRMDgfJ8oA6UxmZJf3iki30uOM+sjbjVNtX1ZHzLkL/dC4H5itZbibGGfcPRuRUN7ardRb7dmjkTnAPT/ABFABZag067o5nB7qx6VeFxHOnl3C+wcDpWFOJL797GPKvoFw8a8bwO6/wCFO0/UfNcRXACydAw7+xpCE1rSHgYzQLlDyQP6Vj12VvceWvlzLmM/pWbrOjqQbi1/i5wOh/8Ar0xnP0UEEEgggjqDRQBbgnjlhW1uQAOiSAcr/wDWqG5gkt5fLkHuCOhFRVZsrhYw0Uy7onG0nuKAK1FPnRI5CscgkXswFMoAKu6ZqMtk+Pvwn7yHpVKigDrIxFdRCazYMp6pnlaZeWs7WU6+XklDhcgkn6VzlnJcRyZt9xPcAZBq+ZnhZbi4ud8ifNHEgI59fpQBnPBMsgRon3EZxjtT47K7kPywP9SMCuq85miW5mVGuH4d9vXHtUSTLMqloQ24cYBVqAILOEW9vHDuyR1x61MSue35VaS1DYPkyL9XFP8AsaEksHUf7w/wpCKD8HHtV3T4d0LswwGI/ECnRQ2rSHG58dc9BUd7dhl8mE8Hqw9PQUARXM3mymT+EfKn9TTredWTyLjlD0b0qDBKrtGcDGB2qSC2llYfKVXuxFAFC+0KWbUR5LKI35Zv7vvVy51S1063GlQM3AwZepjNacauMQ28E8ij77ohOPxrmdc0loCbm3y8R5OOaZTi0rtGTKxeRmZ2ck/ebqadDNJC37uQoT6Hg/Wo6Ueh6UCNvwxq0Flr1vcararf2qyB5bZm2q+Oi57CvrLQL/QviH4SMklhm0LeU0L4DRsAD8pHK47HivjWDyTKPtG/y8c7Otdv8N/H1x4P1yObT7eW5tpF8ue3Z8CRex/3h2NedmGDdeKlB+8tj1Msx0cNNxqK8JbnYfFDwHN4bullidptPmJEE5HKH+4/v6HvVnwNodq3hu+1C78pt0TxRM5DeWAOWI7HNXdMvdS+JWs3eqa6iQ6NavssLSCc8Ejkv6n3/AVyfjPw9caTdPBHO7wMfkdSQD/suBxupUpzqQVGpL3+v+Xr3PSjh44SX1+NLmpO9lfbz9N7HN6jbQ2t2Ybe5F1GFBEijAPFSaQD9qHB7fzFdd4N1CzuLWS21C10W2FtCI42nGHkk7E56j1rL1ITS3dtfyR6ZCkiiMJZSAj5W+8R2zXZ7S8nGxwV8BBUliKctH0Semvn+u5f+LnkN8S5ftQBg2QeZnpt2jNec3lu81xfmG1dY/JMceNuHG/II59PWvQvi3fWdv8AEeS8lmie3RbcsQwIOFHGelefJ9luNYuvJYPFNCztiQkZ39OvH4U8FpQj6IyzJp16m3xP+vQ2jbw/8I3Y3v2TybmS4lRycbsDbjp9aht1YXEZKsBuHJFP0+G5uoYNItcMis8kcbOByfvfMfpXba2uvSeEbMXEduVjk/0sx7DtVSNnI/WiU7SSLp4RYqE6sU0oRWy3aST/AM/TUu2U1rp/hHwddGQ28b3tyJ5HIAOQc5P93I6GvPdUne61K5uHkMheVjuJzkZ4/TFeg6RNZ6h4b8JWMJikltL24kuYGkDFVwfmK9gSRgV5/rMD2urXdvIoR0mb5fQE5H6GsMNvK+93+bOnMOd4Om18N19/JH+vvKz/AMP+6KSuj8OaBpWq2jTX3iiy0mRWCLFPGWLjH3hj8q6H/hWtnnH/AAltvngf8eEtXUxVKDtJ/g/8jzqWAr1Y80Fp6r/M88VS3T+dSvCq2izGYFy2DHjkD1NS6nbDT9Ru7NJxMIZWiEoUrvweuDyK9G+FdvJdeHbdltluFj1Jkl/dqcRbM85/2iKqtiFSp89rmmAwbxNZ0Xvb1PLhT4vllRs9xXa+P7Kex8N6Kmo26Q3rT3LTbAuTlsjOOOhrikXfMFU8Z71pQftoqUersYYrByoVfZ3u9PXVX2JNeEmH8n/W+Udn17VS0+W6EQaZTC4A6N147/jWhqn/AB8L/u1Z8E7LjxtpViljDqUr3Kf6HI21ZgT90k8AU5S5YtmEI80kiol7cKPvhvqK0NIS/wBVu4LKyjje6mk8uNC20E4yOTx2Ney+P/AFrqF9NZ2Pha30q2tYjLb3dky+bduVwI9hwFAbqT6cYrzLTNBmsvCP/CUW886Xtpe4kRSAIwjYyD65rjpY6FWF46P/AD2PSllVaEtVeKTfbRb7lx/AfjhCP+JGr5/uzof61i3unazZX0theaVMtzEnmPEFLEJ/e4zx7167qM3iu0m13W4by8m0i306O+0sOVMUjEAsjkDcQOe4+tc/8GfEVx4o+Kd1qd1ZwWtx9heOTyFYLIRs+bkn6fhXNTxtbklUkk0l079jqrZdheeFODkpSfW23c8wLWsjfPH5bZ647/hWtpOqalpduIbG8dIRuIj6rlhyfrXtnxp0K1fwNqF9aW1pazwvHNNKLcb5FDY27h0618w2viBVLLOhRgxAMZ68+lduDrrG03JR26HFiqFbLa6UJ623Whp61FeahqMN5cyfapQjCVnxuJOMHHfpVG2FxZ3mnybgXgaRiSmB7cVsWt3DcW8cvmI6vnaTxnBxUskcTDa2MHswyK7VNpWODnlzc99d7mLq91cah9mmuLZbZfNkV41X5doxg8881VltrfCeXBJJtG0BCBgfnXQtbKIhGigAZ29wKoTWs6k7o1lHqvBH5V2UqsLWvZ/18vxNXNTbk3q/69Cg8UMdnM625LNs3RltufTkVq2Tq9qsZ3K2w7lGcD+lZ1z5YtZN0wi5XJlHA5rZsrq0m0uOG3kkd4+Hxyo+ldCa5JLv/wAA6cOlaav0/wAivbMwkkj3EoBwCfeubiVTp8UjKA32sANjnG71rp44pUmld42VSOCR7iuZt7iJLVYTJE8huB8p5I+fqMGuRxkrRf8AWrOevFqylpv+Z6vpWu2TX2mQRajPHFDpksNxG7bIQ+04wO7ZPX6VyGgTaGmuTLqVndTv5u44X0XoDxxnFUX/ANY31qHUb63aS7gkXy3jbaGMuN/Hp2rlwtJR5vNfqdn9pTnKMppe7tfVdFb8DptPt9Jvb+9kbSdUuLbf+4S3YIYxycNnPPH6Vo2l7d293qWiwaPeanbDaot5rxiYUH8PynGCfSsfwPEt3oKWcsJnaW5gBGWAUHcNxK9gSO9akDLe3UV19nlT7RchphDG05ZopAMsf4VwewrjrL35Jnbh2+SM46N32S2d01t5rf7jkov7QuNWk022WdwdjLBF1DDPbrxXfS+GrWdYdPhvFj1b7OrzWk3zAk9eRwD7VzPhe8t9N+I9zqVwsgtljkVfLXJJO7AAroodS1XUjJY+GtO+w22SZZIz859TJKeB+HNbV6tT3Yx0SsxYGnhXSare/JuyitXZdrbX83byZyN74fjstR8vBtpYJDviB3Ln29OtU76xtIP9MuUkuCnCIBwTQdRvjqCrJBHGpkZOTuY4zk5+tWY7+J4iLgK0fO5hyPxFdF5JrmZ4MrczstDNlvrp7K/DhIPLgDJGnJXkck+tQRRhj/Z82QGYSW7Hn3K10AWzutE+x2awtBzhlPJz2J61ztwsvmtayp5MifNAz8EEe/cfSttL2iE1FP3Xcluon+1T7rGaXdICHWNenpz2qawjkjtnDxmMGZiq7cYFVZ3juoEuZYWLK3lzqGIKH1wKs6aNttKu3aBKwX5icjHWpqfASWD90UDoaQ9BRj14rlAXj0NC4yOP1pP5UoVm6AmmK4hxjofzop/l7fvMB7dTSbo1/hz/AL1AXGjaqtJIcRoMsa529uGurlpm4z90egrS124bykg3Y3HJAGOB7VkDqAq89vWmAgBq5pdss8xL5ITB46ZqmwIYgg5Bxiui0+1aG1VQpyeWPvQBLj8ad0GPWlZSvH602kIKKKVFZ3CL1J4oEWbBVQPcP91Bx7mq3nSLP56h96/vAyrnBB4qzessaJaoeE5Y+prJjZ089g0/yoV2sxzknjb2q4R5mWtDqNS8WXmuWscd3pkKrC4/1iHLtj73Xge1ZV3M93dzXEipG7r5pCrtXqBtUevfHoKoSbhaLHHczyP5q+Yc4ZMjpnHNQSzOI4XaWfiMnCuRn5sDNNUUtjqxOLrYiV60uZ/8DQtySbZ/J8qU8gbgvFSWbLNIxeOVEjG5t64z7CoLh5GuJkDy9FACPj349DV2X93GIN7tg7mL9cnoPwokklc5GtLkbsXcux5PNS/aB9kNu0KMM5V8YZfx71AetArNOw4zcb2HpI4jeMOdr43DscdKbxnoaSjPrzQS22BJ7Dj9aTcfQ/nSnpntRSEAY9OfxpePpSUUAKRg9RRx6mkPWlHc0ABxnqaAMng89qEVnYKoyT0qUssI2xHL/wAT/wBBTGKVWLBl+Zh/AOv4ntTb64kWKKRG8uPd5coUe3FRjoTSqnnxS27f8tF+X/eHIprcEZgMhMLzfMVZraY+oPKtT7dJk+zPtdnQNbuPocq30pNrTt5b5AuUKNj+CRehqZ91rES6sxlwLh0bJQYx8v0rUYscLQoqvdmHc20JE3yhuv51XlCyyGOO+SWQdVlkZW/TFJhlkaCRRIzgZXOFmUdHU9mFOWNX37ptyptDR3UY4J6DcKLAWEgcXVpujZcQsvzHdtO7171tu8rAkTjKgbWLbuADxWBZM1pKsktvciNWyYY23xuPYjpmtG+u/tdlM9pZSWZQBvLDElsHnr6ihSsdFKSjBu+t1prf+vmX7WDTZEuIbqST7UqNIs3mhUY7cqvPfNO1OaJbGzslW3AaBJJmhjUkvzj5uucda5WSe7RyqtqXH/TFWFKlzeKxZv7QYEdPIXAP4VHs/eua/XLRcYxSvp8vM27ZlT99uZXUDGDjI6EZ+lSaXNY3E0qPfGGGEbiQpJbPG1T3OOtY8QmuopLaTz5CVEkbSJgZ9D2qNZJkZC371+QsEHEa467mP9KtN2sjKnXcGtNF+JpapJCt1IbCOaS1UZDPgEDvxSQSBXV+q9/cGs5ZJ5p/JeSSXJw0cAxGg9z3q6jQ4ZUZXKcFVPAPpms5RsZSlzSbtY37nVVazdJ9NjknCiNbvYM5xwc4znHvWNNpH2i9lh2PBdBTJL5RXawC5JZTx0q/4f1S3l0tkvGNvH5itvADeTKh4OD144qudY1Ly3jFpAd6lDMiJ5jKevzdelJc0b2PQqVKdaEZ1p3fklf0frpZmXFp9sud91JIpByqQKmc+9bkWm23kp5N5YPhBhHudpHHQgjrWOZHRGaS3mQL/s5z9MU2K6gkcIrNuPQFCDVS52cFOUY35o3+djotLhuLqISG2aWPaVjWOdA3HUEMc4/Cp0S8hQ+V4dkl+YgM5ZvwwvHHrXOYHXAreVNHfwxHJb3M1vqsTYdAT+9/LjAHespSb3PRwtSFSLWzir6ta+l4/hcxWU43txzg9+aC2U+UYI6nuRRER8ynOCO1APlsCuG9z0qjyyS1kaIkFd0bfeU0txbbf3kJ3RH/AMdqFlYnI3MD0NS20kkIPyFlJ5UigCPcD8vQf3u//wCqkwdrKe3Iqxc267POgyU7r3WoIuVZePukg0ANXgqfep7QMl2pIxzioOw5pxO2fcOzZoAmvkP2h8DPOfzFQsp2L04z3q1qSjzAxOAVB/X/AOvVT5dhAz1B5oATHHrz2ox8h+ooB4NC9GHtQA2lpKWgAopKWgAooNFIAJAUmkByKd/CaaRmmAUUY9zQAc+tAC0UYPoaXgdetIBKKDRTAU880lL/AA/jSUAFFFAoAB+lXYWF1H5L8SKMq3qKpU6JirBhwQcigB2PKd45AVDcH2NWdN2rO68k7ec05wt5CegmTgj1qPTMi4ZWB3BTj6UxFWRdsjL6E0KzKwZTgjpT32ueMhgcAk9aSOGRyeNoHVm4ApDI7uDzit5at5NxEcnHT/8AVWZqdpHJLLcQ/KoG5lA755+ntW2jW8e4fvHyNpPQVDdoY4vNibevTOO3cGmIp6Xd/aYvLbh0H5j1rStbjy/kk+aJuo9K525X7DerJCy7eoXPI9Qa2opFmhWWMjaRmkIg17S9x+0W/JI7fxD/ABrn67C0mVQYZeY2/Q1ma5preYZIlzJ1IH8Y9frTAwqKKKBhRRRQBLavDHMGnh81MfdzipxdWqEmKxU5/vtmqdFAFua/meNY49sKAchBjJqpRToo3mlWKNSzscKB60AbmhXkt1utZo96gbjLnG33NblsqxruRVCY/wBYx5b/AAqtbW9rpOlt55UjrIf77egrFbXrlrsyMqmHoIscAf40AdHJeQjjczf7oqSJ/OiLAOq9icc1nWn2e6QXETHyR99SOQfSi6uXmO0fKnZf8aAL7XEC/wCskH+6ORUKy2LfM0Yyf9jpUGlW8d1qdvbzTJDE8gDyOcKBWp42t7a11+SC1to7eIIu0I2Q3HX2+lTza2OmOGk8PKvfRNL7yoJrONvli5AznbRJ9vuLSW5ht5Fto8B3A6Z/z2qtbCFsC4Z0iDjeyjJA74FbmrzatNHbeIId6WqrsjjC4ESjjBHRlPc9D0ocisNh41ISlK+nRdur9Fp6+W5Nb+Nr6GwS0W1g2pB5YbnJOMBvy7Vz1tceXmOQboj29Ksz28N7C13p8YR0G64tgeU9WT1X27VSiUbPMk/1YPA7sfQUopLYvG4nE1uVVp8yW3axna5pHlg3VoN0R5Kjt7isSuxiu2WQ7wCh42joB7Vla5pKhTeWY3RnllHarOExFBZgoxknHNWZHW3UwQMGkbiSQfyFVaB0oA6TwNr91od7I1vqBtR5ZwSu5W9sfqPevYY7/S7rwvDa28y6l50fzOwxz3d/Q5/Gvnvp9a3PCev3WjXiIu6WFzh4xWc6MJyTa2/E9zKc2WEfs6ivB6Pra++m3rodlqemCxvEllgjuYs/KXHDjuD6GsrU5LSC7nezhEQk+6h6ItQeI/EhmvIzJOqs5Itoc8Z9/wDGl8KanBdaja3WpaaWlsriOS5tTwsyBslQfQgVpLrY4cZVoupKFD4L3V9/v3t5He+G/Cehw/DWbxd4xsdZgiGpw28K20SJ5sLjO8Bx8wznkfhVD4k2ng+x0/Srrwhput2y3sckwfUokCzRA4Ux4/2gQc1L46vNU1Gy1SZPHtvqml3V39rTTXeUTZz8o8sptUoDjAbHHFWfigRP4O+HUEOJpRojoY1+ZgxkHykDnPtXBCU+eLk92/TYzlFcrSR5rYX81zC7PDGhU4wUFXkucPDFDJw2PMXAAzn0rqPhjpl1D4702TUdPlhgjMkredCQG2oTjniutn1zUNR8Cazql9oOmw29z+7sbi3hRXCF9pLA8/l71pUxfJPkUb7de7OvD5fOVGUpaPXo9kk36b2PL7Pa32iSS6jgKA7FC4Zz2/CiGC+uLWW7SBXiiGZXKjiuttPhhqlxHC51K0iaUBipVjtz2yK5q/0PWbPUr3TIbW5uhaztBI8ETlGK/StYYmlN2i9gq5fXoRj7ak0nfbdv8fyKhl22wlaJHywUHHI4zU1tqEk1wsYRxuPeZsD3qKFZVhPyspXOQGxggc5FNKlYCyq6ggMDv4+b/JrujFWTf5GVOLilK2nXRF7w5apq+r/ZbiYRK0bybwoznt1qrYS3jXwgt3kX5jnysKeO4qiS2/cvGDxirelRXF5rNnawzCK4up0hWQ9i5AycfWuVWTvLYxhWp2hFx1T1a6rTT5fqS6rHcWrhpA+1+hlUFuvPSuw13w/4X0fRLbUJdSv5/teRBJBHGwDBc7WHaoPip8P9e8DR2T63qNlfLds6w+SznbtxnO76iuGDttWP+EHIXJwD9M1lNxrtToytE6XXo0Z1F7K97Wv0+40UIk1i1t5FUxvIiuMDOCeea6fxtpFnoVnBeaarwz+cQH3cjjsexrlJEnl1aGG1jZ7hmURhAS27PGMV3/xV8Kt4f0G0um1q/wBQMs2wx3JBVTtzkY71NWrGNWMW9zbBKH1Kvend6Wlpp/XkefzaxqcxBlvZ5CBwWlY4/Wuy0LQItR+Gmp61H5xvrWTcFVjsZAAWBXucE1B4K8P+FdYtrOO+m1eO9nJD+XDiFcZ/jIx0/WsNdX1rS5ptL0jULuKBmZfKicjf1GcD2FRJupeFPRpoinReHUalZc0ZppWd3e3/AATLnvLwZga6maJeFQyErj0x0xTILieAb4JWhfON0Z2nGOmRXVeA9B0jXLzUE1yS8gNpZNcBLfaHcofmX5u+OgqL4j6Ho2g3mnx6Lcz3MF3aJct5+N6FugOOhxjitPbQ9p7K2pxyw9VUvbPb8TnDd3TyeW9zMyFsFWckHn3rn0uZ3inkZYCcErmBeMNj8a2w374fKv3v61itIiCZltbQB42ONh7OBzzzXbRitdDmd3qTT3866XZ7RGHffkqo4w2OBXYfDuwt9S0m+vNS+2y/Z1QBLMDcSz7c4PXHXFcTe3QGnWGbW1O7zBgqcDD445ruvhTb31+zrZ3FxYQ+QzSNZSbcHd8ueeR1rPGaUW1p/wAOduWwVTEwg48176fL9Nyv4hiXRtfvNMDtKtvJtEgG0kYB5HTvVaO6D/dKv7fdNbXiHwvqFz45n0bTppNQujEJjJcSKrMMckk8Vu+FPhNq1xqLL4jiezs/KJSS3nRmL5GB34xmuN4unTgnOXT+tDWeW4ipiJwp02ldryXlc4mTyZQVkAQ+joOfz60iwSRBvKMeCOAEA5/CpPFdsmg+INS0uO4Z4LW48pGmxyO2feqdvMrKxX92QpPytx+VdcJOUU47HnyhKEnF7oWSS7Q/OFP1FdVDZ+BbnwzJLHMLTWVgBAmThpR1IwMHOPXuK5hLqTH8Eg77ev5Uhmt5B80WD6rUVYSnb3mjfD4n2TfNBSura9PTsZ/nX/mll+yumeEMYB/OpNRkCzS7Ut9wOctEpJFWfs8Up/dSfN6Glnt7Rroy3tisqEYYqMvjtXRGUXZMwjZ2iZsWoat9jtfseEMyfvVRAAT2yPSryalNpkStdXwikPG2H5Wc+mBV/T10f5lmvGtbdIgRHFFl3bn5Qeg7daxNSt1nvmWxgilgbCp9oQ+aR3BwfWpvGUuWxtKlOEU+ZfJ6/gSXsl9dyeXakwIy7nYRks2fQ/zrXsfGF9YeGpfD8cCzwyAjzWZSdrDkYJ/WsVry8jvTaW+xIo1XcDuBAPBA9+KhNjZ75R9it9gP7okHJHvzTnCm0lJDp150PepSab0fzJIbhPOhRo5FMjELypHAz2NU41aOGNY4Qh+bKNcbeSfpzV+2tyqxMLeBRF97GflJ9KhNjNdK14NOhkt1ba8rI/y+xPQGqTijDkl2Gw3X2E3LpBsYQiVlV8jPTA4rS03VZPPhW5hUyKVaOVVyM9sqfumstvkW4gSzgYiDKqM/MN3ANPC3v2ktDBaFmwN3zbsVUpXWolJpryOt1CW1urVlbTbeC78ze88K7C/HIYVibbOA+T9meNc5yOOfWhnnhWNpZMz9ZFByp+ueamixcfcIeI/eRvvIfY1z7aLY0r15Vpc0n/XnbqVp4/Lk27+OoJHUUwqFPUf1/KrF7HJFFF1O0bCR+lVSu1d0jBB7nmkYC7lHRM/U0paQ98D1PAqlLqVpCTtbew/u8/r0qlPqkzEiNAnHU8mgDXO0csxPr2H51VudRhgBWPDPj+H+prFmmklJ8yRm7jJ4qMdRjt0pjJJ5Wmcu5JLck+9T6cI483U2f3fKKRwxpfsXkjfeOIlz9wHLGmXNw9xshjTbGCAkY7n1oAn0iE3N61xLyqHe3uewrZdix5/L0qK1g+y2q2/8X3pD6t/9atjw3p9tqN08VxOUwuVQcFj/APWoSu7I1w9CeIqKlDdmbteMKWRgGGRkYDCkYY6dD0NaWti/tCNNu5FmjTDQsQMhe2D2+lZq9CO2M/jQ1ZjxFJUqjhrdb37iVbgAtrc3DD524QVHZwiQmSTiJOvvUeo3WB57LIE+6m1c7f8AaIoSMEQyM32yFTuJMnzHt0przJIoinibDHngHB98VHaXDSTQ/Nb3DeZt3qcMFxySPXIqO2Z2CzxWMC/MSp3kEEHqa2SVy9Ll6SOW1gKRwszKcFWJDAfjVOWymWw86HeI4FCPj7wZmzjjrVo3088YmuGV38wIG8wtjr3qzbNM8LSBVWTfjOeFHrQ5y+0W5Rb8uhClu0d294zjYBgJ/ebtmkYk9eT1NWWfzkeIZcIm4MepNVRz/Q1jJ3MpAOTQaXBoIz3GakkSijB9DQBQADg0GgigelABQKKKAF7dBSZpR3+lCrucL6nFAyT/AFUAx9+QdfRf/r1FUlw26d8dAcD6Co6YAKUcHcpII5FJQKQiPUHaGRHgVYkuckyDqJPQ+xqq7DYt0kNvC3KvvVmKvzkYHb/GtAxxXEElrN/qpeM/3W7GqNqt1HcyRuGVlxHcEcZ4+WRT61tF3RS1EjaSdRFLbyXEQ5AW32BT7E9KfNbNHsdRJcAzGVwoBOcYUHntVa8jCllmkgwOjT3bHPvgUW8lvE6vFOu9e1tCxVh3B7GnbsBLJGA58uzvoz1LRAqCfzqewe6huELQ3zJnDeYynj86gl/1oLNMttOCybmKlH7qfb0piAyQ28lxNKHXbHKFkxtb+EnHr+tIDuvDmp2y3FvpOp2tjHYjeJbpocyEEEj5vriqviufT71bS/0+MwTzBxcQIxIQLhUOMDGQM1y7xyy6cUknbzrQ8suctGT6Z5IpjxsY2hWSZtp86I+aRuHdc/rWCw65+ZM7nj6kqHsZJNd7a9Lf15ssXiXLRAw+Z5iMGUZI3EdjTLm02mRzDJIs2GMK8AMOuTTY2PlAIWIC+bEC5JIxyDTt7TFoRIQkybonU4Ib0rZJo4iKQTMqp9muPIxlY4Y9oH+9zn8K6f4eQWZ1E3F79mtIIkZRFcgAuzKcEDocHvXIuFe1a5ka4EgYK6rKRtYHH/16szNGL95WE2Y5lU/vDjnGDilOHMrXNsNWVCrGpa9uhb+wvaaveWW9J7aYZEsXKFvUfpVO5tnt0i82CKfOAxUnIHQflUc8rLFdNGziWCYM3JxwQePbFXr5ZjefupJBFJ8xKtjbwCMfWtYebIum3oU2PkRyKjNGv2hFyGPQDJp8NxGGG3Umcf3WcHNOaZ9kUa3Mis8jgF0DZwOlNRZHuPIkazlcgsFMWGx6mk30ZDLUf7w4TDfQ09iqgpGSc/eb19vpQqxxoY7cKufvbRjd9KT7n+9/KsGJIApUhjgD3pflR8ctg/QU3af4sL9ac23APLHGPSgYjk5PPI60D/Vnk/eFDc4b14NH/LNvqKAH20rRSFl6YOR61M8aSKbi3HY7k9DVVW2n19afG7wuHRgD+hoAjAyQBSt80m1ec8CrZjS5jM0ACyfxLVc7Y029XPB9vagC3e4a2iZTkYIz+H/1qop3HtV7htOQ+jcZ+tUU/wBYF98UAEn3z+dLGCXHB9KRv4fpSA4IPvmgBO1LQ/3yPeihgg70UlLQAUKM0U5Nue9ACbflzSY49KkZfk3ZOc0gUkFuOegzQAw8HFFKRjrSfjSAKKKKACiil4PcCmAfw/jSUuPQ5pCKACiiigAoXrTkUMrHOMU1eooAkSRo5lkTrgcetaC+XITMvBKHNUHYpGgXgsMkjr9Ks2LsYZWkbIGBk0AVlSNV3zHJPRAefx9KZLK8mN3Cjoo6Cp7y1MZMkQJjPYdv/rVVpiCpbdwrFJP9W/B9veoqKAM3W7LynLKvzDrjoR/n/PFQaPcGOfyWPyP09jW7cKZ7LIPzx8A/y/WuYnXy5fl46MPagDpKtwMLmHyJDiReUas+1lE1uko/iHP171MjMrBlOCOhpCM/VtPLbpokxKv30Hf3+tY1do4F1F5q8Sr94f1rD1axUo1zCArDl19femBj0UUUDCiiigArqfDmmi1h+2XA2yuuRn+Baz/DWm/aJRdTL+5Q/ID/ABN/gKs+KNS62EDc/wDLZh/6DQBna9qJvrnbGT5EfCD1PrVSyt5Lu5S3iGWY9fQdzUIBJCqMk8AVsTY0ex+zqR9uuFzIw/5Zr6UAJfah9lmitNObEVueW/vt3JrQtLiG+jMkOFn/AIo/X6VzHQe5p8UkkMgeNtrjv/SgDpMY4PXvS5J6kmksrqPUosjC3K/eX+9VvTLGe/u1t4VXdgsxc4VFHVmPYClsVCEpyUYq7ZXjbYcldyngg9xXaeCtaZiuj3rpLZyqUheTGUP9w+ue1YttosN+E/s26Ny0b7bpWwhC5/1i5/hx+VVL23t7XUpUsrxLq0HPmAHp6H/a+lRK09D1MJLE5bNYhfDturSXVefn2Zd8QLY2epXFtp8ctvHGTHO2cb/9hR6e/wDSsSWQyNnGABgAdAKW4maZ8knHbJyfxPc1HVJWR5+Jr+2qOSVl0XYKmtZzEdrfMh+8vrUNFMwKuuaSMG7tBlG5IFYNdfaz+XlH5jbqKzPEGmCMm4gGQeSB3pjMMHBzVgsLcBYmBkK/M47Z7Cq9FADLqFbmERsQsinMUh6qff2rd0CO7trXzLibMruXwPurnsPY9axav6XeNE6wucxscD/ZNDA9l+EviqOxuv7OvDi1unAUkZ8qU8fka3/jfbXD2ejPZbkufthSPZhfnK8c9jxXjdlJJFcL5eSSQMDqfp712HjSXxPdWlrb+IZJ1hjH7ksoAJx1JHVsetedVwi+sxqxaXc+gw2ZT/s+ph5xbStZrpr1fTyNPwYda0rxPBc+LLto7XyZlie5uFZBJs+vBIzUNx4m0t/hpb6HDMzX6PuePYQABIzdenTFcStikjKizl2JwFAySfYVKlotu8kMjASZ2sGGGX2rV4SMpqUnrpt5X/zOd5rONN06a0aau3d6266dtD1iP4g+GYlif7TMxXblEhOR0/Disj4g/wBu6p4tubvwjePJYlIxI9tcqqNLt578nGOa84+xRY/4+P5ULZR4+W4P4VEMBCnLni/v1OmvxBXxUVGstF/L7r+/Uc/mxxu00jBvMZJBjJLY5NQSyN5apuYqFBAIxjsP51ajhjjBX7QMbSuCfUYzVq9iGpXBmhU7Io0GxBuCooxzjt/jXqOaULHlucXT0evbX5mfa6XqF1am5trKeaJX2EouSDjPTrWtodrbotje2N0X12G6RorNwNpZXyM/l610sfijULG3t3m0qOC0ZB5ZAZQy442k8VzGhTf2fraaqv7/AGMzMvsc9+3WuRc809DvdLA0ZwUZOV9JXTXLt7y/Tc6X4weLPF3iaDTh4p0/T7ZYGkaD7NkZJxuz8x9BXnsZXevy9x3rqPGeuWutQW5cLapATljIGznGK52GG1aVfLvY3PJABHODz+tVh6fJBK1jhzD2H1iXsJOUdLN+ny6k015Pp+qR31q5juLciSNweVYcg1bh8Xa/40t7W11i/eSJn3KjAfI3TPAHanL/AGeHLXMRefIKnzNuMdOK7TU/E9v4jn0yHTvDqCSG+VykZXE7FSAhIA5Pv6VNRxjJScL+fY1wkIctp1bJ291X111/rUufDvw3rmpQXGn2XiiSwgs9hRVtw4O8se59R+tc9oXg061DqOoNqj272UzxkrESz4ySwwRgn0rp08aXvg3VZPtXhmOya6iQ+TJNtJClvmGPrj8K57wr40i0GG9ja0jnN3OZs+bt257dOa4pPEOU50VZO1tvnqezVq5f7eFOpJ8sb782n8tluipc6Pc+FfFGlxxanLCt0I5Vu3hwyLIdrbkJOccZGam+KmganY+LrXS7nUv7Wu54VZJDGIsAk/LgH2PNZ3iTXl1uzsLUpBAtkjorq5Zn3dyT7jP1q54s1jUPFGp6frEFvcQzWtskHmxI0gdlzls4756VrGNbnjOe9nfb5Hl16+HcZ04N8raaWv8A29v+bOMBXz/uj73r71ite2j/AGhprTEnIUbm/ec849OQK62XQ76KFruW3vI4V+ZpWtmCDnuSMCvUvDfjz+ztHtNNtPA7yCGFVDRxn5z3b7nfr+NdFTESpR9yPN87HDh6VOo2qk+VejZ41pWgXeu6TDNp+nW7RW+4P5t15QQljgZPXOK6Hw7HrHhm01V7eSKwubNEWaFcSqwZuAGP1zXQNNdeJNZ1mOx8NyypcTpPc2cJwYivGDwMHdzWc+oQ6frOrw69YNI90VWa1lfa0eOQD+lTKrKreLS7237Hp4enhqShUU2nqubVLaVnovTZvroc+l5c+J/FcceqXCRPOoVro/KoAHHHArrbjw4/kCNPGhlUsqlGuSAFzyfv9h2ri7iGzkuJHimSKNnJSPOdoJ4FMNnbrndcqMeoFXOnzW5dEvI5KONpQ5vbU+eTe/M1/XzN9vCMF5rNpo8upwzm9V2eRT5m3aTjPPJI5q14k8Er4e01LqO9+0Fz5ITyivUeuT6VT8KwyaPq1rqywtcpGchEIydwIH0610viTWL7X7NLe20mW3NvMJGZ2Gc44GDis3KvGpFJ+71PVoUMHVwtRypNVH8K956WXy77nnL2dxZz7bi18oM+QSxyTx27dqi4wNzADOAScc1sarBcfb9+oXTfaGwx8wgsR2+lU7qz0m4nhmIXfGMcvnJ9R6V3Scajvsjwa8Ie0kl7qXR7kB8xGGWCntzzWhuLK/XfGfzqmLa2Dki6UHdnAA61cICzTN1DKM+3BrI53boVzcWcvMkYVvVh/UUIqpIs0MO4qdytFJnB+hqt9mZn2xbpeM/IhPH4UrW00I8xlliGfvGNl/XFK+o0pL3kMurXTriYy3NtceYep3EZqOOw0dI3jjWVFfG7LE5x+NTrPMvS5J+ozSm6YAl2iIHXMVVzN6XFuJbQ2dssixXDhZMbwxY5x9a0LvVpru1W1uNQleBcYjVAoP1x16d6zEv4XcKnkMx6YjqYXDbSwCqB3CAc05wkmlNfeaKrUgnFNpMbDDaISbe1mkYjGST0zmpf34+X91bL6Dr/AI1VnvjGuZpcDsCx5/AVl3OsScrboqj1NS22ZG2fJjBbb5h7tI2FFUbnWYI/lWUyEdFh+VfzrAnmmmOZpGf2J4/Ko6AN638RN5u25twYTwcHLD/Gk1HS/tkZvNOuDcIeTGW5H0/wrCqazup7SXzbeQo3f0P1FAETKysVZSrDqCORSV0C3Onayoju1FtddFcdD+P9DWbqOl3dk+GQyIT8roMg/wCFAFGir1tpd1NyyiJfVq0bfTLOIZYNO/v0oAxYobi6k+RHlYn7x5/WtuwsY7P52w9x69l+lW1dkAUIqr2AGKbtz9059j1pAJSxu8ciyRsUdTlWB5Bo2t/dP5UbT/FhfrQJNp3Q6eWW4naaZ2kkc8k9TT7eFpm8tThRy7entT4bZmXc37uPHLN1P+FJc3MawskZ8u3X7zetPVsptyd3uJfXUEcYVnEdup25PRj/AIe9VJrhYWQySBfM4VgeD+PSoZJEedWkZo9y7FUndE3p9DUcUEyv5MMXD/8ALu/zRyD/AGfSt3QaWo+VlvbD5yTNDGZFOVYrg/nUf2Yr/wAe87oc8I/zKfb2qUaXdQELDIIUK8xy/N5f0P8ASljuoY5nt4ciVOruME/7o9PesmpRdhSjKLtJEQijSI/2k3lFpRJHFv8AmUjoCewz3ojv7h5jGixxbSA9tIuML6/7R9+lFzF9oHOBMoO1m5DD+63qKpxqrAwyJG3lqf3Mw+ZDg8K3cU1ZoRrXc8kdzHHbssEZQSMQOTTY54poke4UQSOSAQQQfT659qo3k0jwWksQwZbQhUHTdkAfzp80m1tqzWW1CFXc/cfyPWm17th9C5JE6Lu4ZP7y8imVUsPtEReS3mi2/wASLJuTJ9PStFfLmIDDynPcfdP4dqzasTYiBoPTrmnSRugywyp6MOQaaOhqRCZNJS0Uxh1+tBpKUH15pCCpLfi4jPYMKZ24/wD1Ug6jFMYsgxIw9zSVLc4Mu8dHAb/GoqACiiikIXsR61MpM0ezP7wDA/2h6fWoTzzxRg/Q9qabWw02thhjjL7mjXf6lead7dKl81X/ANcm4/3l4b/69RXMI8ozxATGMEgY5U4prUBk8XnQtFnax5Rv7rDoaoyMskYmkUrHKPJuV/uHPDfgam0y6a6gLPHsYHB9DU0lqsjSPvVVm4mRlyCcdR6dvyq7OD5ZDIrSeSErLOB5kRMU4/vL0z/WiWE2ztDFkmI+dAxP3lPb+lSSxRbNz3CghRHKdp59PpUm2M2g/wBIXfZnlyp+4exqumgFVx5f/Hup/wCe0OPTuKfhSMRNgNiWH29R+dOSOJYTtuVOx/OU7T8qnqPpTljiRP8Aj4QCJ933T8qt2p30GQTKHkJDBY7uPp6OP8/pTJNroolkkhk2AS/uNwYr0OamYrHZSD7Yi+VJy/ln5Qe1P+0WYsWga8H2zdkSc4C56bcUKI4xv1IgvnSXrqrBJQNu4YJO3rUm9m/s593+stiCM9SMVAJOv/EzjPHHyH/Ctm0jt20TkwSTAKIW24bG47ivoMdacouOrKhDmdr9/wAjJijkkmG1M+XcsOOwZc5qzDFHbI6RsXZzmSU9XP8AhVq5mjaR/LiijVgA3lLgHAwP896hI8s84LdvQVi5XJaSejG1J1GT/rPT19/rTfu/M3LHoD/M0Dj5m5PYevvUiBkKsQxApUCsCik565NDLwCSBxzQNq4YAtzzmgBBtU8sCO4AyDRuGCoXjPrzTWG0kelJQAuM9PyoBxx1HcUUZbpnNAhyM0TiSNvof6GrcgjvIfMX5JV6j1qCGGRgT5ZbPYcfnVkKlqokkOXH3VHamA24Kwxw25PT5mxVSVdsrAZ68VbCpex9lmHU+tVrgssmMsOOQfWgAk2g45JBPHSmbvRVH4UP1B9hSAFjgc0hjnPzZ9QDTac4wq9D2OKbQwQlLRRQAlPTjJ9qbS/8s/xoAXI/vfpzRxk9Tmm0UDFOOQKSk+b1H5UDPrQIWijtRQAGiiigAoycUUUAFKuOfXFJS/LjqfyoAcc7ePTmmU8MojZepPQ4pgPtQBIMOgU8EfdP9KmbCaZxn94/+f5VWBOQF65q1qJCmOFeAgzQA6G4k2CQfMBxIv8AI07Frccuphc+pxmqsoWJv3MpYFfmI/lUTHcc0xFqaxkUbo2Dj8jVSpYZ3jxzuXP3T0q3PHHdQmaLhx1H9KAK1v8A6qf02f1rmb8qbtsdOOtdIDtspW9SB/WuXuGLXMjdMseAOlAGho8+Cbdj15XP61qAVzUbMjB1+XByPU1sQ38EiAyMY2HUYprzA0YJGhlDj8R6iq/iJmhtg0Clo5/lBH8PtWXqGoecvlw7lQ9WPBb2rS8Mur2Rt5WJUudvP3TSEYwsLzaW8gjHYkZ/Kq1dZNC8bFWH5Vm6jYed+8iULL3z/F/9egZi1b0mxe/uhGMiNeZG9B/jVeGGWadYI0JkY7QvvXXwR2+jaYWYgheXPd2oAZq97HpdisMACyFdsS/3R61yBJJLMSSTkk96mvbmW8uXuJj8zHgeg9Ks6RZLcyNNcHbaw/NIfX2oAn0yOOxtf7UuVBY8W0Z/iPrWZLI80rzSsWdjkn1NT6neNfXW/G2NRtjTsq1W6nHagBB/e79qKDzRQA+CWSCUSxNtYV0tpdLqEBljys4GJEB+8K5epbWeS2nWaJsMp/OgDqLdX+ZlcomNrNnGR6e9JLICBHGNsY6e59TSLcLeWq3ER+UDDoP4T603P0pAJRR+FHHvSEFFHHvWzYW2mW8Ul5dXIlQofsw8vILjqrr2bnIGcGhuxtQoOtKyaXqzG6VatZRIht5uQfun0qWxaRtLu7eGK3d5HjGWGZsE9F9s4zjmq72d1HcGCSCSKUAEq4wVB6ZppilScYqS2f8Awf8AI5/WrFrO6OF/dtyD6VQrsNSiivbb7MzBplXIYDjNcjIjRuyOMMpwaZmNrZ8I2ukTaibrXLxYbGz2zSwDPmXK5+5H75x+BJ7VjUcYyelTJXVr2LpyUJKTVzrNLvopL+LUI4TBGJ94jU7vLAbIXPfAruPFviuz8Vmz0pVOm2zXAaW6uPmCds4HauFttNGm6PaS3l0I7y9JljtMcrDjhj6E+lXdJt7OTVbSDVJGt7J5AZpAwBVCOuecVlOnB2n1Wx3wr4nDRlh9lO11+XodONP0HwhqumapJqR11ZHE9u9nmHy9jjLHePnBwRgdxR4osPtst/4kNpe5v7kXkLyW7r5UbuRsc425xg5HHNS6Z4m0ibwpexX+nafcXlpHbW+nWs0ZcSIjMXbIxjOctgjNYMniXxJdwDT5tWvDYMQv2XzP3YQHIXHoOMfSuenGq58z3Wjb6rfSxc6tGEHFWaa0SWz21u/mjHF7qEnnwTy/6Pu2xpgdB3rT0LU5Y9Tso7q9aCzhf5to6KAeOOeemfeotL0yK+knW41CKwcf6nz422yE543Dhfqal1i1062sIFs7pbq482RXkRSA6jGDg9OcgevWuydTmfKZ0ZYiKVfm2897Pa17iajpssuhnxK0qCKe/a2SI/fJC7y2emACBSaJJqWmzWt/bXUlhBPL5LXCnC4yCwIHUAYqi91ePZJYPPKbVJTIsJ+6rkAFseuABXUWjeG9T0+w0e6u5rZre3aQTq4VTKx5QhhyenOccVlO6jaWq/QeFgq1RyjLlklpd2u79/vKPjnX7jWNXvFju3fThOBbxA/JhRgMB79fxrLiSURblVgrJngcFRwT19altbjTI9MntZrN5bksxjk449OlPiljW0SNm+cW7rj3LAgflXTQhGkko9ipP2tR1alRNtN+jvsYerQtHp0mSFbzFUjrjDCq+hoovrdfK3/u5jx2PmVa1C3kazkRFDtvXheejDmo9MhnivIXaKRF2yjIHq+Rn6100Gktf60OCFudHomhfDvV/EugXviSzvLKK1sy4kSUtvbYu44wMdKxfh1eyW/izTRuc263S3DxD+JlBwfrgn866/4f32g23h/V4dVuLOO4dj5KzkbiPLxxn3rzK38xSzJvVgDgqcEfjXlQcqkqkJ7dNDucKeGVCsne+rV+z/A941jR9E8ca+0+oW10PsttHGqrKVxlnJ6df/rV4fq0KxahLCgISNii9zgEiur+F3iqbQ9SuEuriFbaYB5XuCzMdmcKhzgE57+lcrrJ8zUZZFG5XYsCOhySazwtGdKpKH2dLHZm+Kw+KpQrUopSblfv0tcqDOBwRzX0l+yb4psbfwzq+ialqdta/ZrkXEC3EqxjZIPmwW/2h+tfNuxto+U/lSyRBlXcueOm3Nb4nDqvTcGzxaVV05cyPsj44a9o9z8I/E1vZ65pc88liypGl3GzNyMgAHJOM10fhnxJ4fj8O6Uj+INJV1soVYG9jBB2DjG6vhci2EXk/Z4xL080A5rv7K88QW2iWBHh6wuVlRUikOC8nGQSo9hXm1crjCCgp31ue1glHEVJNvZLaLl1/ryO9+HUsc3xQ8fyxSJIj6gzK6MGDDzH5BHWvJfi1/yUjXP+vgf+grWrpvjXVPCvie9vJNJtFuLiFIpbckhUC8gjHc5rlfE+qPrmv3msTIkMl3J5hjTJC8Yxk/St8Ph5wxDqPZpL8jPG16SwscNF+9GT6W7/ANWMwdafK5LnIXrjpTD1G05pZPvt9TXpHil+W9a3uIZrK4nEohCOxOMH+6PUdKZc6nfXwxdXM0wVTgM5xVST/WN9aIh16fdPehI2liKrTjzOz6XdjRtpPthubi5DTzrEpR2P3NpA5/Cs5VG5fnXrU1u8kQYRsQHwrhecr6VCFbeMK2MjqKETUqc6V9+vnqPblv4j8394etaVx8sU7f7P9KzDHJvz5bY3envWle82zj1wP1pmR0fwpk1SLUr5tLWzL/Zl3i53Y68Y21V8VePNS13SZdKubG0hRpAWaMsTlT2yaX4bazp+j317NqU/kLLBtQlSckNnHH1rkJG3Suw6MxI/OuNUYyruUo7Wsz3Z4ydLLqdOlU+Lm5l5X/C42jG75cZz2pwXAyxwP1NQXN5FAGXkMO3c12HhXAW9tbv5xGCo6A8Cqd5q2Ttt16cbiOB9BVG7upLg/Ofk7KOgqueaqc5Td5O4229x0jvI5eRizeppF3MdqgknsKntbXzkMrzJFErYYnr+AqQXUduCtmvzdDKw5I9hUiEWzjWNZLi5WIEZ2gZb6VVfbvOzO3PGeuKGZncsxLMx5J6k1ds9Lurk/cKL6kUAUaltra4uGAhiZ/fHFb0Gl2NtzKfPcdgeKtGdtuyMLEnon+NAGZb6GFw15Oqf7C9a2IJlhVIowzxdMP1quT5khaRsZ5JxT7eORh8ikk9PQUgLE1ssx3QScjqhPSq7pJ5hjVGyOwFWRDDC3mSuS/XalOS7G/ayeUnrnn8aYEK2UzIN21ec8npSizUHD3CA+gp89s037yKcyL6MarSoyqMqc4+YnigCby7NfvXDt7CgXFvH/qLfn+81Uy0YAYyLgjIwc5H4UyWRvlFvCZyepLbQv1701CXYdie4naQeZNJtQH6DNWr/AEu4GnpqFjeQT26qBMoP3GPZgefxq5cro9xY7ZSNNuoYhlHG6ObHJwf7x9KwrWPz7RUslFtbqcM7KcMP9n1qoJp66NdzsnSjQup2d1pZ7P0/NNehXVA0mxEa2mY/dA3RuauWhj0393km4Zt/lxsSQfr/AAirdnaW/wBlngt5mhn/AL8jBTIOhIY9DVK5sltLnyLWdpFwcy7NwY+56/8A6q6FVjLRv+vxf9dDLllGKn0Lkdwt3F+8hdZ42GSG+XJ9fWsaZvMJ8yM3KI5wQNs0Z9vUVfSGbzYt0qHDZO3IyPeoXUt+8n3FR0KqxkXnpwORRKML6smo72uNsi0iFluEuIh91wMOPZhUxQSMpaNJiv3Sw5H41CINpEwjlluE5Df6vfnscf1pryTzK7SG6VQNwRItpHt71zNa6GNi5NCq2cAg8mJkyq5UkKueQPeqJjgEYVZbZeBgmHofWrluirpiKquoEhwH6jIzTR6H/wDXRzWAhgZTHcbL23JG0/LHjaB6+tS23li9wLkuzruCc7QBxkVWn3N9rj2Fl2RkADP8XNSQyM13AscM8a723Ziwp46k9qbQCWUksJ+WZyJWIWKU+h5/TmrUE1tdAFN0DFdwDDjbnr7VTjjaaeGRkm+RnxvXkZX+VVVjARkc3D74liJ8hv4TnpT5UwNiRHjI3r9D2P403j6VRtpr+BikEU0kI6xTjqPY/wBK0ITHcRhljkt3PVJBxn61m42FYZRTnWSFsMu0+4ptIAHHSiiigCVf3luV/ijO4fQ9aiqS3bbMueh+U/Q0xl2sV9DigANJSnpSUhBRRS49TQAZpUZkcMjYNJx25o3GgB5hjlcPGBFLySg4Vz6/WoJI2aURmLcHyj5OMDqP1xUhORTwySlFuAW2sCrjqCOn1qk9RmV5aSSBCxJuonjY5Jww5GPoatac/myWwc8XELRsD3OKdLayRXduyAeWJy25ckYIOfpUOlrtexymGE7AZ645rW4xlrgm33H7yPCeOTjPH6UiRsVLzFgzWxDDPAKnNWBHD9riHnfMtwSo2HgkcjNIqwnaFmXlJMYQ4PBp3uBGkqyXLowQLJbCQlskcH09KV53V8NNbA/7jn+lEVuv7r/SEJW1ZPuHByOtSw+YzRxR3ER3J8g2HPA61NkAlqrNeJHM1o4Y5KoCG2/j0/GtD92d1vHhVYkoQeM+n0qsipDGY4+STl5O7n/ClfggegFTKRV3awp+Tg/f/wDQaVcKPm6np7e9PkIeMT9XztYe/rUY6bm5J6D1qBAV2/M3OeR7+9H+02Tn9aVSCMycjt9aQhicscD1/wAKAEH3WHpzQvII9s0+KNzJtCk4ODipVtjGQ0siIAe5yaAK5+YKe/SpI7eWT7q8VagNvHvADNgbucfyqN76RvljQKO3egB8diOsj8U8vZwDC4Yj05qlI0r/AOsc/Qn+lN2N6ceuaALUl8xGI0Cj681X3KxOVyT15wTTdoxkn8qaR8oP4GgCVMI4aNyrDswwasXqedCtwoII4Ye1UgzDucVcsptr+U/3WHI9zTEVeNinbkjI60hYkY6D0FSTR+TK8TdM5BqIgg4NIYKccHoaCNp/kfWinZ2jbwT/ACoAbRTs7gc8kcim0AFFFFABRSUtABRRRSASlooFMAoo6f40ZoAKKOPpRQAUUUD0pAFFH1ooGWNPj8y5X0X5jUVw/mTu/qePpVuL/RrBpOjv0/pVGmIKAMnFJS0AJU9lJ5UwPY8N9KhHr2pV6+lMRb1GNfszBfu7z+orjZv9c/f5jXcW2LizMLdR8v8Aga5HWIGhvWJGA/P496AKYOKUfdIHYUlFABViwuWt5QSxEZPze3vVegDcQvqcUAdpG32uFfnxMB8rf3hUJGCY5Fw/fFMUCGKPb/CcL26Vfh23WyZo9rKeT2NAEVpaxRv9qEYEjLhmPBC1zniDUGvLsxrlYYiVVTxk9ya6LUZ+fJTp/EfX2rF1WzEyedGp84HBx/EP8aAMuytpby5SCEZZjyewHrV3WLqNYl020P8Ao8P3m/56N3NSzsNJsPs0ZH22dcysP+Wa+lY49aAFPyr7n+VB44/OkH97vRQAUUUUAFFFFAFvS717K4DjmNuHX1FdBIqFVkiO6NxlT/SuUrW0G9VCbK4b905+U/3TQBpUU6RGSQo33h+tNqRBVrTLhIZzHcKr20vyyqwyB6N9R1qrS8YPei1yqc3CSki3eafdWCxzTFEYuVXa3zArg5x2yCCKrvJK8kjvM7u/3mLElvqaSSR5JN0jFm6c/lTOxoRVSUW3yKyBSVYMvBByKoeI7ZcpeRrhXHzD0q+ac0YuLOa3YZ+Usv170zM5UHB9qktpRDdQzNGkojdWMbfdYA5wfao+RweooplJ2d0alxe3mta7JqVw+JGbexHRFHRR7Y4rb0u9azuoL+3WKQxOJEEi7kb6juK5hbjZYm3jXazMd7eorZ8I6h9knjl8mKdrZw6xyruRh6EdxUyWhoqkpVOeUtb3v+p2c3jOXULKa21HQrC5iO1h9ljMLIQc5LLk4ra8UXCzarqtitvaxQRaZFcKEt0Dq52Z+YDP8Rrnrvx9qD7tPtNNsdMMybmubGLy3G0/dz70688XT36TrLpdgtxdRLBNdKreayjHfOP4R2riVCSkmo2+foe1LG0/ZyjKq5Pvy26S079Vvoddp0kkmk/adf03R20lLeKbH2iOeU+VEY1/c71bJznrkelWbm00eO/8OS6baaehfVrDJjhUMQ0Ss2T1HPUetYWpy2+kwjXVuob64e0g07yECoyRtCGL8Z+ZSNufXrWhaeILfWJNCvjJPbLHrsCNHdXiuVA+YuQEXC9s5rmlCXxLYmNSHwS3/rqcV4+G3x5rgwqgahLwOAPmrDbqQfWut1610vUPG/iW6v8AU/s9pFdSOkkAEjSEvgbRn5h34rF8Q2djY3UMen3j30MkCSeY6BSC38PB6ivQozXLGPWy/I82vh5e9V0td9VfftuUrePepPABOOTinl2EDRs21GUjtz+manSaO3l0233YzKJXIGQDnAyfoP1pv2eaV2cBWjydoMgHPrg16NOVkka04cqSjq/+Gf8AwCK6Zssm7cqnCnjkfhVCaJnbdG5WXIAJY4xn0rRvo2Rmc7QHbIUEHHPtXX/DW5s4dG1pbxtKj/cSBGmGLhnZOAhPG3jp1zXPi6zoyc0r7BHD+2xLhJ2/4Yf4TXTfJuTfRW7HeNrTICMBcnk/SqHiz7LLrS22l6fb3b+RgrEh+V85/h4PBrW8H28F3pN3b3EayI0gBBH+z+lYOta9qWn61La2MkVvb2jmOOKOMbSPf1NYfaZ9FOcKWU0fa6Rl1STlu++nz/A6JNQ8L2cUEF9DBDMsab1ktCDnHPauA1Iq10Wj+4RlcccZOK7zw7f2mu6dNLewxS6hBG29nQcAg4I9q4C4LDy8E48sU4dTjz6r7WlRnFxcXe1lZ9N9XqQndgdelbWgeHL7V7G71C3MX2ez5mVn2sRjJxwewrMs7e9vZvIs7e4uZcFvLhQu2B3wK6jw5q2naN4Y1/SdamubK6uPlVPKYOG24APHHOOtTXnJR9zc8jL6VKpVtWdo2flrbTX1OTJRp8wqyoW+VWOSB2yfWvSJtR0248M6JZJeWck8Zi8yOScoFwpzkjkYrzKVmS2d0X94qEj610l3faPL4OtLaFFXUBsMjeXg98/N3p1IKVjqyrFugqzutY7PrZ7LzGePGWfxPcSQusiELhlII+6O9YTgAgbgcDnFKQzIMc4J4zTCCPvcVolZWPNxNd160qrVuZt/eFLJ99vqaAAR3zRL/rG+tMxFk++aRP4v900SY3flQn3h054oAfF2/wB4UxCdy8nqKcrfvQo+Ubu1IoXI+buO1AAWO8/MeD61q3A3W7/TNZTKu4/OevpWnBIrKkZbO5MfXFMRmYLIoGScmjhfRj69hS3TfZ9yMwRF6n1rCvtQaYGOHKp69zSAs6hqQQmOAhn7v1A/xrJZmZtzMWb1NIKKYBRRU9naXF5J5cCFvU9hQBBV+w0m5uhvI8qLuzcVqWWn2lmQWxcz/wDjq/41YmeR2xIenQdAKAI7a0sbMfInnSf3j0qWSaSQbS2F/urwKjopCCnRo8jbUUsfarENoxXzJj5ae/WlmvIoIwsO2KMnaJG7n2oSCwotooAHupBnsg70k162CE2QoozliM4rFvby6mUtZb9yNiZSuZQe3HcH2rSvLG804F9Q08faHh3mPr5g64zVqO1zSNOTTlbRdRIpllQNvd1b1GKgupmi3mGFZUAI37s4b0YdhVeW882FLiOJokM6KAeOCaS0jWGe8liiaSXzmXCn3/LFaKC1bE9GX9PumlA8iVGbgEJ93dXU674fjXT3kluLe5jhKpchWwYXODj3riIzCWf7OwimJAkdUPlk9SMf1q2+p3clmumzLIIC4lZUXcnTBcEdcCn7FylGK26nVh5UHFwqRu3s10f9f11NQ6fp8OkJbwRP5wdi2TiPZjgYrLNncRuj2HkuFXaY9/JHsf8AGtOEvCkKZjWPO0emO2O9RzrBeRyRRzPbSFsM6cMcds1LcvVGFWTk9ttNisrL5fl3XkyyqxLIhyqHqMn1rOE3nxQ3U00kjM4UBH2quT0wO1a6WMcUbcbZWYYwOHJ7k/Sq+s6W2mR2kLzxS7mVwYCHwQeQcdPrVtef/DFyoVHDn3Ssbeg6vo1pa3FvfaOt9OZG2yHHyjHA5rDktZLmLeszxhAc7ZdpPPb1pk1uYYp5C0ZEshwqcsM+oqO1upLSzhhZ2CuhVh5fJwf0qPYqL5v62NKlVyjCFRaRWlkvx7/Me9rNa3NovmTS7n5Il3AD/axVYrLgKY9R47hsd6nnnlurqxlaSTaJMBQm3sevtVGILEN00d2WDsQV3EY3H0NOSszmqW5vd2LG24V9ym/woyQyBg1JcC8QwBBdtmH5tgwd2eM54HX9KZGlgQSt24Jz1nII/AmpPs0ZQeTcyckMD5pbj2596i/cklhZxpFw12t2oDrksRuHbIxULSSWv/Hy3nW5OFnX+H2b/GrEEktwt9ZZCmOJfLcjJIPc561QgNxbymNVVZWJMkDH5JPUoex9qGkDSNFGGAwYEHowNO58xH3P8pzgNgH61Us1h/eNa7gmCWtiPmRvYVNBIssYaNvqp6g+h9KhqxJBcRXZY7ftEo3EqY7gIAOwINNEN2B9y6POObsZx61dBzS0+cLlIxXxGf3w4HC3I4/MVJFDcSQulxLcR8rjEoJOM55HarG70GaNw9x9RQ5BchSS9tVIDfbIc/cf7wHse9XAscgzGfLb+454/A1EPzpGZVUs7BVAySegFJu4DnVkba6lT6GkpqahaLH813A8f91mz+XcVLF9nuV32kyuP7pPf2NFmFghXdMi+rCklbdK7erE1IitFHI7KVb7gB9+tQ0gCigCggikIKU44Jo9vagelACY9OaKDwaXr7GgBKKKKAGvLNBO8kJLqQN0R6Ee3vUtnFbyXCTW+UMalzARzkjg1FKgYxzEldmRn29DTA6w2Dyt8kly2VCnDFR0/E1tG72KK8CsbtZW3qVLyFGXkcYxSQJIsalkVglu3Pcseo9a2rWxu9QsZ7ia3kiEacyrjeq9efyrPNs9vKUs7NMkfuriRt+SepI7d60h7zt1L9nJWbW+w+C13GOZGV90O0BTwOeaneF4k2LEw4+ZgvX2+lLJKzKYQ4PuBgH2FQqzKflZgfY1hKV2J6vQQcnHelflz9alSeTPzbXAGfmANJvhb70O33RsfzqRCW7qrkN9xuG/xpJEZHPmc8/99f8A1qXy4W+5Nj2cY/WphC7QkSDOwZVlOePSmBW+8cngU4sNgVuBnj2pp+Zgo49B6UvDP/sj+VICWW5mYDDbVI6Dion+Yhs5yOfrSDlCPTmgcoR6c0ASQsFljc9PutTWjaN2X7uCRnOKaOVZfxqWfDBJS33l547jigCL5R1JPrgULxJt/A0ZA6L+JpzsxAbOMjtxQAjBQeWzjjApFwQy8+opWBY5AJyM8UoR1IY4X/eNAWGjgbj+A9adG2SfMG4Y/GlkQZHzqPlHHNKse2UKXXPpQBZlCXNsJudyfe+lVgoZCY1ZgOqk8j3FOtJRFJt3Ha3ByOKW4RoXaIcIRlcd6YEJwvCnJ9abSUUguKDgg0rDB46dqSl6ofVf5UAJRRSUALRRSUALRRRSAKCTRSUwFpKWigAopKWgAoB6+4opKAFPOPTFS2sXnTBf4erfSogMnA5NaUarZ2rM2C56/XsKAK2pSbphGv3U/nVfbz1pOS+TySeafx70AJtFBA4460pGTnt70dgMD2oAawxzSdqc3zCmg4oAns5fLnGTweDUfiSzM0G5ev3vxA/qKZ/FWnlZrNFk6P8ALn0PY0xHCUVqarpssc7tDGSOrIDyD6j2rLAJO0Ak+gHNABRVqLT7p8Zj8sHu5xV220qNTunk34/hAwDQBpae0lxDFxtMihiCOAfWtG6mFvAqJ948D6etN0+HZGZHG3I4z2WqVxL5srSdu30pDLYKXcQVT5cyjpng1HGvlRmaXHmDIRT396bBEEHnzZAHKr0Lf/WqVGjuY/nISUZwe2PT6UxHM6vbt9oabcWLnLZ/nVHr9BXUTw7X2yLx1XNYmpWX2cedHzEx6d1P+FAFEnNFFFABRRRQAUUUUAFFFFAHSaZc/brPax/0iEf99CpOtc9YXL2l0k6HoeR6iulkCOFmj/1cgyPY+lIQwUg6igf0pV+8PrQAnej1opT0JoAT0p0T+XKr+h5+lN7UUhGFrMH2fU5ox90ncv0NVK2vEke6K2usc42MfcVi1RQVPp832e7STJCn5W+hpLu3a3ZAXVw6hgV6VDQB3miatHp6SRSaVZX5kcENcDO3tge1W9e8P6lHqA1mT7Bb24cZtra4DAbsAYFYngaCPW7xrG7vVtPLi3LIYy27HbArpZPD+mWJuJpdWS5FvEZVjTEZkIYDbzyMg1g5KM/M9jD0qtbC2lG8Vs7xVn56XYy1gsbzRhaW4tm1KWEqgLAPv871Pfb+lFno76SLiTW1tlSRFWHfKr5bzFJx/wABzVS7jnkvLiO20uWBjGJI4i25o1wCWJxyCP51esvDmoXE1hbzTNaz3W8lZrbAQKM5B/izQ2ktWbUuapJctG8o+6nsu2qa1evdGhoMCyRXEljYWl1EdTMbO9gZlhgxkuGHYelcndy/bNXmaAR7HlJRY0CKR2wvbPpXS694bvtAtY7qfVA1o8myQwREFcg4OM8+lc3pkiyXarOoMeRuCIN2MjpSopczmncxx8asHChWhyu+uvf9DLvY4LS6MU2qzpwG+dwpyRnGP0rWg095bRr6CcyYTMsUgOFx/dOMcjHfNN8Yxy2M5mjW3VDbmRYzEWbIJGTv5HTpU0dzFDpX2m7EqW6pukZR1PYBeh6c12X5kpRMIUVGvOEktL9f1M3VmkjsFcZhcyKCFOP4hWNJczbo91xKMb8fPjJEoA/StnT9b0/V2MdlG42SDduTPyE8fjXp9z4X8NW8OZVRG2EoZJgpJ69/eitiIQlsdGGyqrmEpyotWjbd+XoUPAk2J7y2KMAQsitjj0Iz+VVNd8IXl9rs11bzwJbzNvJbOVPfjvVOy8QDRtLnihXfdyyAoGHyqMfeP+FTweOroxbH02OSbsUcgH8K5Wpc10e1hsXlk8BSw2Mk7x10vpq9NDVaw03wvod1OjF53hMbMzcyE9AB25riGsbiTTWvo3URwooYZOSfb86frupf2nqInvBEkxUKIYSecepPSsm/1JYsRBmyw2iJGOPxrWMHH4luePmePw9eooU4WpxTUbab9f6+827LxJdeDPEdvquh3G27SBcAjzAwZfmBHpXM+KvEV94i1m81S/Maz3kpllES4G72/Ks7UZmmmyXXjjanQfj3qtS5I83PbU8mpVc7paLexaN9J9iNqqjaQQWJycUq3s0cEcccnAGOnSqlFUZFlrycsWEjj0+bpTv7QuhGoWdie4YZFVKKANGLVpQMSxq49uKvxanbzH/WeUfRh/WufooA6vzN3zK+QehGMU3e3941zcEjxOPJZtxPABwM1ppfNCD9reN3/ux9fxPSgC2krDUUh42lN345qUdR9azre9gfUY5mby1Ee35vXNaSSbsEMCPUdKQxX2b25br6VLEzeQ2wEunzxj1I7Vmahfx27MqYeXPTsPrWUl3cLcrP5zb1bcOePypiN7WY11XSUvrbJZBlk/mPqK5yJHlcJGpZj2FdVpRSO5F6HEWn3nUN/BJ3FUfEqyWM2y2RYreXoyjBPqKAMGj9TU9lZ3F5JsgjLY+8x6D6mt2ys7axGVxPP/fI+VfpQBQsNHZlE18xhjPRB95v8K1QypEIYYxFEP4V7/X1pGZmYszEk9zSUhXFjxvUMxVScMQOg71a1JrAtHHp8UoVAQ0kh+aQ+uO1VURpG2opY+gq7Haxwp5lwwHtTTNI1GoONlr95VggkmbCrgd2PQVbHkWnC/vZv5f4VWvtSjjVUDGNT91VGXYew9Kk0Gwv9cuGs9MtTNPuf5FYZKrjJJNDVouT2FCEpvlirsrandSC2llJDMiFlH8IP9az2mZ7t1kxIknkI6NyMMOcelbmuaPqOjXIs9VtTbzOm8IxByp4zxS6DarqGqT2Zjz5dsJECJlt3GPrV0prlclqv+GNYYapKp7K1pdmYNjI6XA8slnEUoHq204HNbF1ua7MlzdtK4jBcqS5JC8Kvv2q1rOmNZpe3trNbNBBLJD5WwmRG5IycYwQKw4mu5oY5kniQOobHkg44qlJT94qcJ4d8k1+Oho3eiTTaZLLbRCGRHEs9qch41JBDYPUH1FXrLQLu/S+uNJiM0FuoluGPyncRkgZ645/AVlrf3F0kVrfSSBoQyxAHAcHsD1I46dK6eXxVDp/g/8AsVhKrTI0brwOrltygckkcc8VlVVayjHVtnVRjg5ybm2lZ+rfReW/4dNlzJgaSzaS2aNrjIUI2cbfU+1QW9xBZzm3SRp5GIDuTiOL0ArUeW18l4Ldgd8O4EjaUODkH1+tYSq3kRKEhlBCFpBMvzYP610K1uVnFVXK0tL+X9fkXLjy/wC1LW6EoZ5XVMFiwX1A9DxV3SdWutPkaC4sVurZ52YggZjOeGFZkCbrmDLRrsug2BIvP5Uya2h3MJFglLSORmQDvVcxVPETpT9pT0Z07b54DeRRu6NK3mYX5Yl7A+9ZZNu0/kx3Ajm67C3B+hqzastvAsVpI3lyoFnRgCFK9MGsq4spZVV1sZZmjZWJVDlBnrkdqxbUnqaYm1SScVrbW21/+D+dzYsrcSXAgxumkPAkyFUeue9ZM9xHBZeTNeATlsJKGyCATnHrWyJ9NuY0igZopo1PniU5RmH933PtWcUtpWEUPlK4BxFIBn8Kvm0V0VXtCEYpL1XmvzX/AAxTtTK7wSxXMkkbP825uw7cfhVWGaWWIbtSaNw7DO5fmGeDitHzDDdx27QlGbkfJx+dRzRxupKQ2ySf3miBB+tRKyZxtIr5kL7mubSYdRvjGfzFRSR26ndPZm1btNFyFPr7U+4WNE23FjaKx4RtvyMfqORURkWPGHe0LdyfNgJ+vahJkl7TogZJZIphLE9vsDhtxyO9QyMn2eGK/Ut6yD+AjvntU2lIyX677fyXZSN0ZzG4x1+tLHIJCY3jCPk4UkHeB3FS3qMryW0ihZZbmEhSCJdpVgPr61I0AeZ5Flit5mHyurghx6stMkjaAvNGGlRv9ZETkH3FQ+TGIxFEFmgdDJbGQZCt/dqlqBc+ZIg11sjcfeIbj86aZVzOvzkwpvPoRjPFUZCJLC1k2KQEIO/BAYHPQnHrVm0lWS9G0BlkiCl1BwTz+lS42FYkhlmkSNltX2soLHcMLkdPej7RhmDQXC46kxnFU/Ojit4o5by4jKEqfLOd2D3wKlmucRSPHdzho1D7TxnH86fKgsW4yr7TGRz0HrUSXcBYRyMIpMco/B/+vSxIv9pSOV6iOQH0YjBxUFxLLIszfuZUikKGOeP+R60lBbBYueWnUKufUCqjWTNMG89lVR8rDhifU9jVRFhcgx/a7Padw2nzIj78dq0Q9wihmjE0RGRJEc8fSnZx2At2ck32AC6USESEcnkL25FO8tJP9Sxz/cbr/wDXpE5s39nBpbD7L9sjF75n2cnDmM4Ye9QxxjzSUb7kTcHaQQR2IpAcVd117Ox1AWsUzXtsVGJsD5Se2RVfyg43QNvH908N/wDXoaZVWk6U3B7oizznvS8df0pO9FSZBSDliCCAB19aWigAop6QyuPljOPXoKGa1gYCeZCxOAoPGfc07DJbaNZImMmDGDgg9D9arvPC0j3FvG01wo2jcMFVHB2A1DPczP5n2hPkX/lguMhfXHrTVhlcIm8TOTuic5XjvnHQgGtErDLNxqU1wkdrbRyAuoZo8kLn++3vSxqYYDEspkOdzt6n29BT3bYNq4Yn7z/3vaoz8uGU8fy9qUpXLnOU3eTFPzc/xfzptPwAN4HzdcenvTT8wz37j196gkTPBHrSUvbPviigBY13MBx19aU7lctypznPShAMFsjIB4poYjoSKAJRcSEfOFk/3hz+dL/o5T+OIt/wIVGDuIBUE+3FDAM3yt7AHigD/9k="/>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g;base64,%20/9j/4AAQSkZJRgABAQEAYABgAAD/2wBDAAUDBAQEAwUEBAQFBQUGBwwIBwcHBw8LCwkMEQ8SEhEPERETFhwXExQaFRERGCEYGh0dHx8fExciJCIeJBweHx7/2wBDAQUFBQcGBw4ICA4eFBEUHh4eHh4eHh4eHh4eHh4eHh4eHh4eHh4eHh4eHh4eHh4eHh4eHh4eHh4eHh4eHh4eHh7/wAARCALQ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4NhKuQul3JG/IHm4X69anWzuxBAFilUrMzMuP4fSoEiuEuWjnVxdKu4FXIWXHf0HalkjZreA7ZWUStuUnBGf6A1q9h2BrGXOBpt0cA8+Z3x6Zqa3sbj7PaCWFwY0+ZSTndmmraqNu6a4fDbvmlPP1qxltp5PX1qHLsK4/wAib/ni/wCVNmt7j7PJi3kc7eFB2k8jvVC7bdfT+ZdSwiONCGBwACOfzqWG3VY2Xz55FdcfNITx7UcqXUZGbO6YY+wXykdMz9f1qSOyulZYxa3ITerF2k3dPrSrZxsyqHlHYZmYD+dOjtFE42tIX3YH7wkZzT5hqLF+z3aXE22ykKyPu3Z49OlSwW915O2aDDIcLjJyKZc28kU80cryBuFZQ54I7g0umQhZpi0sxRVG4s2eM5/rVWdn5A4yTafQtW8M0MTS7WaQkhBj7o9ao39rcOYGFvPIqh9ypxnNasM2n7RdXZmllEuPsq/KrR/7/Y/4VUuzB9qk+yNL5Gcp5n3gPQ1ipalSp2ipXXp1K2jtdaZqMd7DossksbghZ8SI31BOCK9f+G2u6Sun39z4gubWC9ubsu0bJtUrtA4UDAriPDem6Vd+HNUvL6cLdRA+Qpm2nhc5A75NT+APDEPiRrr7XqDWUcCrhhjLMe3NcmL9lUg+fS3U9rLfreFq0pUrS502lf5a7DmtfD1x4omSSeQaSZH2SAFMD+H3xziuFubO4aRmj0y7Zd7YxNjIzxXe+LNL03w/q8NnY6s99c4DSKY12xnqvI4JPpWH47h083NtqUMzxC7iG+NX2sGXuVXpnHt3rpoTi7cjbT/TyOfFYdqM4tJSg9bdn53ez6dLmJbWdytxbt9luIwpbdvbOBjvUC2d55caPYXUhAPIfbjn680ts6fbbYQzSsu+QHcxOSB71DbSxtbRmR7mRwG+5uAOD/OupSe/9dTyizHY3I2eXaXUZEwZt75459+lOls5m8wzWN1L++LJsfHH59KgUwNPGFe7VmdSN24jg+/Sluzai4kZpbpXLHJRnxn27Ur9BDmsZPvf2VfbsdPOxirukJdW90pjs7qDgFXeQEIwOQfzrMj+zlD+9vAobAbe5J4zUiPAr/u5LtjgEDLVT95Wf9fiUrp3R2GuSWeta5b3P7+0SZFF45jyEcDGR61ZjvNN0TxfpGoWMZubWyMLyeSu1pGXOTz3NYdjJbm6Sa6EgSWPcAM8N6YFHmNFebJnlWDzB97IOw/rXM8OnHfTY9R4idSLqtR5pSTv1TX4We56S3xHjfxrY6vHpV1HYQWslvIpCtK4dt3HOBggd/Wswa/4f1nxrqmr+LNJuruykiWOxRI8MgU/xAMOcd8muTdbKOw8zznuSZcbkYq30psk1iWcCOYK0QAK9Q3fqazWVUobOztbf5nVUr4jRVakXrzWeq2+49P0HxX8PtB1E3ek6HqVtvjKORDknker/WsPxnrHh/xFoj3yW5ttcS8b/lgVa5gJwNzDjIXHU9VrzxVnmuI4bfznkkIVEByxJPA+td1Y+D44fD9w2pXCJdSoGEsmcWw79+a5PqtKlNTu7+peFljcxhKlThHlSfSyX/B7fjoQahqlhf22g/atYurG7guVE8kERYwxgjMmB1PAOM812Xj74l+CV8Sf254d8NJrGtMirLqd/GY0yqbVdI/72cHJA6V4/LpjanqNra2d9Gjx3HlCZwdrr0BwPXtXcR3reEdNldfCul3L2+63bUZWyWOeCyHjuKutQjo1dvXS9tzFfWMbzVp6JWTdm9l8+nXYyvit4o0/xj4gt9fs7Gazu5LSOPUN7DbJOowWQDkD61yluy79oYb2IXk4Az6mu00XxFZ+LtatbHxDBpFtp6JNIWtk8nLiJtmWB9cYHet9NW+F0WneH4Fm1F5dNnLF5LRcOrNlvNA+97d6XtXRSp8j/M4/q0ajclUVvPTt0OM8WeBfE3hi3S61WxH2WTH+kQOJIwT0BI6ZrE0uC3ur+K3ur2OxgcnfO6lgnBPQcnPT8a9O0LXfCWnw3Gi6l401nVNHvYX+0R/Z2UI2V2hTyQCCQcf3a8qn8vzpPKz5e47M/wB3PH6VdCpUmmp/fa35mWJpUqbUoP5XT/IbLCWjIkjbY3HIIzTJVXyRFnaGIAGOoHatC71TULy0hs7i5aSGPGxCBwRwKoE7pWypCp8oPr712Qvv2MKihze42156fqwiYtCPnJIJRzmrMHkIyvInmgclegNUraTKy7ydv+sUnsv9O9TAggHtVTunchNp3NCW4WaTNtaxW6BGGD345696qzsskpdXdsgZL9c45qInNNmlSGFpJDhF61Lk5GlStKd+b+vkMLSNqljFEuWDmRvZcVemjYTyeXJHgtnbuwaqaSsnkS3sg2y3DBEH91BU0pRfkCA+9SYCSRuuAwYemaZipImdQdrAr3VuQfwpT5D87mjPcYyKAKV9MIYhlsFjtGAS34AdTTNOs2KJLcfuLeAfKpI4/wBo/wC1+lWIZbBrvdGjyTbdqO42q3sPWqrNcXsvlXjIqRn5olGA47Y9qtKyGSmVr2cSgFLZOIxn7/v9KaWMkvnybTFGcQL/AHn7n6VJIy71t1HLjoPTv06Uh8xZEit/KFvGpXBXJzVR7jKjtH5ZzKrzySKzkH73Pb2qW5Sy+2StO4D7zgGQ/wAqfK00abmjgYBlGAnJ9fpSvLcST3CqsA8uTALJnK4rT5gRbbGSQK0gLggABzn2prraNYRfaWEaCV9uGI//AF1NEt15gZvshXrlYuTT2M8kLoqwb0l43R8bSP50cyvv+IyjDDpfmLJHMSy8j94a62XSZ9JkL3RjPmx7vlJ4x1zn61zscd1nLfZAPRYq0LO7mne8WSbzVii4zztOOlKbvs7msJU1CV1rpbXbuVtdubC+uzI0qpHjagD7ePwrObyms5286J4TcJgs/AGOlSxfaJ7WKWFbPDKDzFxSiPUNhXFhtJyV8nitOZJ3vqRUqOpNze7K8o0pEdo3i8zadgDkknFbUWYdPtkKlZTCqtn+EVV0+IqWuLxbPyY+6R45q3dSLL5UiSCRWTIcDG4ZPNZVW2t7kNO1yDGeK9mv5NJjg1COW3/fx6Ynmt5RIMWPlXPfntXkNja3F3MUtk3OiGU84wF5Jro013xJd2Mly2v2kaSId0TMisQBjG3FcFak6jVuh9BkeLWGhU5oN822ieyd92u6Nn4Lfak8UXc9jpsN/dQ6buiEs/l7SSo4OD1ziu+uLqxh8dz/APCQXFpp8Eum27XFm9x+7knZmUbhjEgA4yfauK+BU9/F4nvobKFJVfT1Z1kk2KCGGCeCe5FVvj/bzL4xtbicRhprFPkU52lWYH+debXpqrjHBu118zXDVnh8tjVSvaW3Qy/iD4ej0PUI9V0dw+h3jk2cm4bgR1AB5Kg9G6GuZsPOm+0JeyNM7khHH8SEd/Q9qhklmkSNJJXdY12xhmJCL6D0FSWS3DOxgjkk8pfMk2qTtQHkn0Fe1h5SpQ5ZO/8AWh4c66lN8isn087GbYWscyz2+I0QMpYA5IAznNTX0lpPGv8AA5BSPLfLt7YFaFxEI/Oit1QTS5IKpn6AjvWWkeoRHdcSREIDlfJC4OK7OZyTn0Mkny81tGQM0MRh+0vEyG2VT8pO4g/yqS0ltGvrNbdQuJgeI8Dpj+tEM11Pb2rCbYXhLMyoOufTFWIpLqC4tl81pg8yq24YwPbFS2u+v9eRmSaFMIba9iLIXZWQkqVzzxjjk1pNJE0UW2OHEUYLMikMT02nNYCLPceduvbhCkrp8rYHBrcs7XTktXZNakuLlokM1q0ZAi/2t3SlUlurnVCpOVOUFayXW3fpf9BkRieb/UrHKUMauOSB6VlJFKlv5C2ToDvUgHhevP41o+ZFFbG9jf7QFjMiBBjcPWsi3aMxrJJcK0hDSYEnXd14NRFOxyIkjt7mJoJPILFbXYRkD5s9Kd5d1NPbO0Ai8uYMQXByMVUt2Qx2RmYiNrR92TjvTg1mPINmykC4QttJ+grVq78xj/InWzNuY4WBZskzBf4sipiJ4ZhcxzQw+cq+YfN7jggfhUmiaVFqElzbzBd0fnSLuGc45x7ZqSC30vcsTsHjjTzNkaDIZuMHPTkdRVOLSbaN1Qqcqnsu5XVLjUCkM15A0byZbY5JZVOTW3oerNpevQaosKzCFsiMnGRjGAe1ZNpAYfMuJEWJpAUhjXHyJnlvqalRC7ADqSFAA5JPauWtaXu9DOFScJqcXqtUdp418ZR69pa2FlYzoiskskkhBKkZ4GOg965CX98nmrjePvgfzrajt9W8O2t4t7pssKahbG3DTKVwCQcj346e9UdJCxRXs4vIYnS2JVXUHzskDaAe/Oc+1c1C1KL9nsd+MrV8TWUq79+2qta1vu6GZV2D5NPdv77Y/pUO1JvuYjkP8P8ACfp6VYucoYrdQdoX8zW55pjTzeZhHsJDjdjEy9xj1ou0jEke2K5jIiVRJE4OB6EHrU5sbbaZDp6bf72w4596J20kOouzEkgUcE9scd62jaTsv6/EpQbditaxxrJ5oucEfO+YtjFR1zjjrS5NwyyMqwzzD5WHKv32sPpVuJ9NeN1tPLlIUKyjn5c8DrXQP4Utor6Szk1PTLa+RIpGjn3Iu8jO3f0DLx19aipVjTdpGsMNUm3y6/NHLWlwtvCBIGNqTh0zkwN6j2q5IhR8ZDAjII6EetXRpMK3Lx6k0VhMyB42lRisqtnnI7HsajmtZIMWckYQhd0BHRl7Y9j2qZTjPVEyoVIR5mtP637fMp05ecr6jFJRUmSILyET2bDaC+0qD3yORWfdsZGiuVJ3TxBgP+mif/WzWx/GwA4YbhVJbaIReU9yqmGX7QCR91SeR9K1hKwibTV+0aykKSCOO7VZEY/dU9DWpt8ohJoEdI5WUr0bI7f/AFjWOkcMMcLrdL/orls+it0BrTQXGoXoMatJcyN0AyWNDkou6OijNJWS96/9KxetNNt7fXYLPWz5EUoywjlBMRPQN6f/AF67rQNF07SNU1RofDGn+JYLXS/tssWoXbIY1WTDGPb95iCOPavPtd1CG8xcSWojnVR58qZJlIGB8vbp+dZDXsweP9w6iSVY8vIdxB6ng1zypSqLc7KmIw9OE6UIJ3d1Lql22PWfgt4q8P6N48Vby+utP02S6d7ecAKgDfdSQZ+VPU89q9y/aB1r7B8KtQm0/XY7GecRrC0TAvOrHlE5yNy5+Ydga+NWmmwf9DP3mXBRugPFOkvL2ZkSaGWTYu1N4kIUAcAZ6Cuavl3tasanNsZ/2hUdL2cuisixH8jRuNoC9vxp0rq0RWMBctk/N1/OqktyyLHvhVW8gyEHIwR2pkt3tVsRISIFlxk9TXqRdSMXFbM5I1ZRi4rYNVA+03jNjHkp29qEKi+f5sYhjzzx0qXUZIs3R8mNnSJCwZuo296hnkiLvvgg2CONmLE8jH+cULVW/roZkchBuL3ufsw/KrCSxyW0Vve/6kqvlzD70TY7+1SwWqS2hkaOO282LaCc529qabFcBft0Hl4AKlD82PejmS07AQmGaJbqO9JH7sATDlHXPXHY+tNnkYSOqXQTGMD7OzY/HvV+G3i+yy2ct7HJCwxEP4o/bPcU17SaM7GvrcED+JDmo0EUfNwObxsk8f6OadHbtekQG+zG43SDytp2d/pVs20wxuv7dQehEZP9ams1hhYwx7pTIP3kr9X44+gpOSASz1KOC8gu7dgIosCNQ20FR2p1/fTahcvNLJu4bYu7IQHsKzoTBLHFIum2mxhzknIqS3eNZl3afbRMUflSegpuPRM29tUVP2V/d3sU7aJ1FudgOLWRCFwQDj+tOhRftdmQuCLd1Kg9Pl6VNavCJFZbGyVHiYoVZssNv8qTTpIPtCL/AGfZRMYiw8tiTjH8qO5iXvDOn3F9pbTWuWktoVfYoyzZbGBVma3micpcW0kMhG54nXaSP7wzWZp12kfkpb2kUCPG7jy3Ycipf7XmunguJlDyPAzqzuzMCBnHPao5Xc2bpOmrJ834EkkZhweufunHao6S0ufOgSZ8skq7iO+fapGXYyn7ynkH1FS0ZITH7s+uc49qbSnKtnPuD60vy7dyjnuPSgAGSgxk4NIFcc7SPrQWY9WNDfdX6H+dACuvzt8yjn1pXC/Kd2eOwpr9R7gUH7i/jQA4hCgI3EjPFIrAMCFHXuaQfdz3DUH5hkde4oAVmIY8Ac+lSDc9q3OcSDr9Kik+8ffmnr/x6Sf76/1oAaVI4JUfjSsAWJ3rjPrTX++aNr4+6cepoAML/fH5GpWVA7YY7/SoyhHUqPqaVwu85b8hQA+02faFA3c5H6UwrGOzEeuaktmX7RHncTnrTGCx/e+Y+meKBCkx7Q3zA5+U9c0wLt+Zv+A+9JyzZY/U+gpd3PT5fSgYgYgnvnrnvThhiWHJ7LTSvy7l5GOncUgySMck9MUAOT5SH6nPy+5q3GkdvGJp1HmfwqKVFW32vNhpyPlHoPf/ABqnMzvIWkOT+mKYhZ5Wmfc5+g7Cs3VbpY4fJXl3HI9B61PfXAt4C+MnoB6mqul28jN9rlY7nzx6g0gZV+zxR6YZplYSk4TJx+laOkL/AKAAzb1YHA9B6VNcQR3ChZQSAcjnFFrbQ25ZolIz1Gc0CKttIbaO5hPPkZZM+h6U+xtVUC4m+ed/mJPbPpVTVVb7eEU4EqqG9+a1wMYUfQUAL0Unv2q7HlZI4wTjyD371RHLMewGBV4f8f6D1iA/ShAikhJJyeqmmnpTo/vj8qb2oKG8jAGDUm30XfxnmkXGSSM4FPG5o/QA/QUAKOflZvoB2NRkjGAuPfvTlwCMfMfyFTQQCZyRxH/E2cAfSgCGCJ5n2oPqfSrM0i20ZggOWP33p8j/ALny7Mrx97H3vw9aroBCA7g+YfujH3fc0CBVSDG8ZkPY9F9zTHDsxZ2Bbvk00jJJLgk9eDTpAN/3h0Hb2oGN2+6/nRsH95Pzowv979KML/eP5UACKquP3i4z70FQAPmB+lBCEfeb8qX5CqnLdD296ACyumkYW95jeP8AVy/wuPQ1NfhfNysIhBP3Acjp29qy2BjBcWUGIyCOCc89h9K1xOjxiGYdvvf3TWk2rFcz5eUqUFlQBmIGTtVScbz6CnyRNGxEnTsR/F9Ko3u7eftHNq38S8NAexHt61EVd2M0hl1czFBcR3UsSBwksYRW8o+/t71NbXDNL9luCPPxlGHSVfUe/tVTdcRz7flN2Bx/cuo/8ajYR7BJG2LMng4+e2fPT6ZrWyasM16uaMsLX6NOfkT5sY6kVmWk7yO8E4AuI+pHSQdmH+FShmEp2kgbcE5xmppq0rvpqbUJqE1Nq9tS5qdx9svmeNflJwgA6+9XdO0fUNUSa302HzRbrvmOcbm/uj1PtWfFi3h89vvtwg9B3NdImjeNPDPh6LxCIJrPTrlo3yZFO4N9xmTOQDyASOcVjWqO97q7NqUoVq7niE3Hd23IvB+mPDe3lvqkMCIwMOy8XbvlPKordV6ZyKwNQtZbG+ns5wolhcq21sjPsata7reo61Mkl/Ir7CfLVVChc+n5VnupVypyD3BpQUr3ZeKrUHTVKknaLdm92n3X5a/mIFBPQV1/wd0fT/EfxI0nRtXhM1jcNIJIwxXOI2I5HI5ArkE/iro9Ct/EXh+xtvGulTi1MMpWGVcMy5ypbBBGOo59amt8DinZvRepzYelKcrxjdLV+i3Pa38IfDm4uNWto/h14stn09TiWNHAnIcJmL5vmPO76CvI/wDhEZ08UX+j6rO9lNaNh4sAs3uD06YPfrXUeB/H/wAUr62WGDxRDFarIyie9hSR3Y/MVXI3N3+nSvOru9utY1W8uNRvXmuridpJLk9WJOGOPTHauTCwqwlKMpX+bf5no2p03TrVKV4t7bX+75Gl4L0m3vPG8emahLDLbRuwkBcgSgcAKVHXkH8OtaHjPwVdafcyy6Pb3bWUMPmO1y6B2AyWdV67BwOecmo9L1O5+HuvzCwFrqn2q3VcsSMc56Doa2bn4ieIL1GibStIa4lBhFq8TNLsI5znjb0OD1p1PrLq81NXjbudtPDYX2UqNZNVE3sr27K/X5HmqSNkfMetVpPtXnPnUNi7jhQq8D8a3LfSmuBeSSXMMNzbszyW+zkAdcY4xmk0jw1BqkUt0ywQAuRukiJD8/3unXivRjoeRDAYiclGMdXe23Tf0+Zz8lyVJ3aoF+gWmm6zw2pTcnqkf/1q1Nesk0iSaBfs0jIF2Oq8ZNV/MmDKhQFSvzOuAM/Sqvf+kc1SnKnNwkrND7G5kmjbBxPAwkQjoVPcVf1BfPRZluHuWKgyPtwEPYVkx3Dq0bQkSEufmHRQK0oLiZbeRrMgxS5WRQM7W6HFUmleMtma0akVF057P8x7PD/Z+wbjcMwZvkAAwMYBqjsb+6atpd20cysNPjChdrKSTn3570hu7ffC32KLEZO4f3/rRLlla8vzNKsYVLNzWmmz+/8AE674W2lrK93PLEj3EOwITyU68j0p3xSvb6N7azVmjtJFYtjgSEHofXFcfp+oXGn6it9ZkRsrbgmflI/un1FdT4k8SnV9Ghtba1QtNH/pBkTHltx9wn8a4ZQftb7o97D5hh3lM8Lzckl/5Nr/AEn5HJWMnl3C/MVDcZHY9j+dW7iPXLjSbi4ulkntGlZWUys4bH8TDt+NVxYv/HIi/rWytzcWOn32nXAwt1GEYS5HlvjhwPXp+VdF7HgYZxu1UbUWnt36X9djk4zLGD5VhCmeoDYpwkuuf9EhA/66GrMui3MG3z9SmjzyN8e3P50z+yu41iXOMZGK6pyhLa34nNJNO1tRjT7TEjRxJIyF2Bc8YP8A+qhpJNzIkMO4AEZY8irLafCypvvVZghXcVGSDQ9hAzMzXyjcioMDBAHpWXu6E6EDPIIsrGgk7jPH51G8eyDbGD97JGc5GeetXFsYt6tHdKzhdvJ6iopLe5WdBtIAzkYzu9OanmtsFyKONo42ZdjSSnLbhxt7Cmxht+Ej8tAcEE5yParjWVxJIG5RV4571J9icj5XG70Ixmq9o0rdx3sVRVK7zdX8dooykeHf3PYVf2MrkNgYPNQaMudauywGQwP4YrIlmhLtjYJkYiXH1PeqhJYknqam2jyjI+SSc1CPWgQp44qIzJ5whGWk7qoyQPU+gqXg9ePeq8kcslqVXbKzvhmgk2kKPfrTSBEVwyzFVkjuIGT51dk2gY96k3QXjBWJjuFOR/CSfVTRbC682ONredIypRwzbgOMhvz4qNra4lgCzmKNRxmQAt9eDxWmliiW3jkF0GkjbeiMqu2CW9OlRysygi4uIrZcfMqjcwP17VPbSukzWsYkI2MfMdhkn2Hp71Bbx3MUCILWMnH7wmQcn196S1Aa/k+UwkN4UDKdzqMdeMUXfkrcTqJLxS0m5jEoPOOlOkjvZhDvgVMOGfEgIwD2qQwzR3NzIkaZkkH8YHbqatPTf+tAKiPAcFZ9SYZyD5dWojD5UsPnXLr5QcNgZx7H1oDX+Pmghzx/y16+tEUU7XUW+3RVCshIcYw3oKJa7gJbSws2Qbw7v+eicCrujRxSSXTRpKhmUBgy4yenFUIlv4o44/IhKqApzLg1s2qWyvLLbxskhiHmEtkFh6Um9Ckk1dvYytVsYNNkWzkur5WjUA+QoYDHY471FZ28F1KqR3mqAnn50CitLXNVga2Ny9pHDKD/AMsif3hPrnqc1UhhvINOwyia5n+aVS+Ain+EelWp6F11BTfs3ddDT0jSE1u0dNOnKQW7GArwN5bPze4681Jb6Sz4s4G3G2QIcuq55I7kZqlY6nrFppJ0u3sobe1AJHlOFkyOR83XrTmL5hmkjZ3EYYhn53c9T35rKfNa1zZvDckFZt9en3bnSWfhvXtPkeeCDDNG0ZyyHKsMHHNYS6svh+5vbCWErNH/AK4TWgk24HYnjv2qvrGua9q04mvLcHb91VmAVfoKoXj6neCQS2bytIPnbzgzH86UKUr+/b7zfEYihBpYTmVnpdrrvolp952HhFtajv5rvw7eS20626iRwVHyN0HP0q54s0/xNqVrb6xr1410ihYYnLJkBjwMD3rDTULyHSpNLWJBaShGkfZ8wIA4z+FdB8R9b0/VfAi6dolxKl/EY2jQRlV4+8MniuWpG01JR3e/Wx24anhJ4KfPN3Svbmsm/Jfr1Zzp0WYIzHdhQCeRxV7zLvQtLvdMYxxx3wRrhwAXZFPCZ7KTzjvisnwhcfYfC9z/AGpCbnWDOBEhfhojt7jj1NW3Sx1S5nTWLoxRkBs7DJ82eBx6CuqUaUl2Od0cMoR9lK05f3tEtb3dlr0M+5kheP7ZBLcAyRhleA84HpVGZbeRlmk/tBnkJYruGfT5q3dWi09GRdPuJJ7VAAWZNp9xisqcfvT5SKULdC4GBXRTrWi9b/gcE06fNFu9nbR/iQz/AGC3to7WOOa4RlYKEkHI781WiNnDPbsdOuEPmqqF7jOCe/vU13EYmt5Ijbxqisu1pAo5x0qs3m3Dw+ZPYYjkVvkkJIOaI911Odklz9j8+5kfTdypKwZjOeTnsPerxa3s4YrJbNFluU3TRhiQq47nr7U1LFY9Rmu7iVFtYpmlxk5LHpn6VSeaNruSZb+AzzOM5UnCjoopt8y0/UCwdR+z2tnJHZxBGDbkycqobBx+dOcwJftbmytNu0PA3l/eWo0EEdlbK1yrx5lBGw/Nzkj2xT/Ms7m3SSFyv2QbwApJEZ7c89qlpWbQW0uRR3srpbKlvaoXWRRmPgEHj8KJLq+t4laU2pJlRRshAwCaY6W8cFtIjTv/AKwoY4wfvUx/LXZHNJdzZ2OCUUBeeM00k3pt/wAEC2bm8kluPIuljVXKj9yPlx1571Jpt3cS75ZJA9svyqxQAyt3x7VV+z2099JaEXKbnaRyGwCO5+lW3K/KsahIkG1FHYVFSVkDZqWWoRWGpzXdtHHdLseNRdRZBVhjOAeCPSq6WStpovRf2ibZNvkmTExOR823HT8e1LG1v/Yvlm/k8/7TkWnl/LtK4L7vXtiqRVc8Nz78VyJX2NpTskpardeTf9dTrviB5D22leTrsOotHbLC6RsT8y/xnJ79PXiuYjuv9ANj5MJDSeZ5m394MDoD6e1QRgbwD8o7kjpXrHxEggt/AVu0SIM+SmVUAEbevTNYOSo8lPe7PThSlmPt8Sny8qWm99LdX5HlunrvukyOBzRJcy+e7Kxxu6HkU/S/+PhvXYaq+v1rqPFOgsdaiezhtL6xS8tbcMUiyQytg4Oe456dq5XUHmEw2K+zaMBbUSY49TXXaB4Tu9V01NRg1C2gBZhtfOVx1NY+5GkaNmUOrEZU4VscZH+FFJwcmrnpYmninTpuvpFr3XpqtOu/37FHQbq4trlbpo1kMLpIqS2wRSQc4IHUVoao19LN/aV9GN16zTK5/jyeePSm3EcxQjAbp91cGpb+Zrqz0+3S0eM2sTI5xw5LZzVVYpT0MLRUJwlLbVebul59LlzVRcS+DtKuriSMpHcy28A2/OEAViC2eVBPAxxVUFrzw8ztIN+nuojGOfLc+vsen1q7qFzYnUNLgtbeU6fZqhkZkO6VycyMV+vA9hUUM9vGLuU2rO7XiSxJ5fWMEkjPbqOKxpp8p2L2bm7zVrcr17R3+9aehkzYkUTr34ceh9fxqKtTVPs76g01nFcGKcFpVdMbST0HsKoPbTLIU2MRnrjitLHmVYKnNxTvbqiIn5Vf+6efpVO+VYr6CRv9XJmCQ/7LDj9a0fJfay+XIcjqVqC7sZrqzaLYyvjgkEcjoapbmZlW8Z80W0v/AC1R7Z/95eUNb3hW+t4YY7yWCWa8jKiFFfau8HBLdz06e9QR2d/5vmGOJASC+xfmc4wcn61EtvNbSyFYZmWRtwVIycHuc05e9oaUqjpTU47o2Xtb8TtDPbrbG8Y4DjC8nIx6YP8AOsOSLbcLFcXSl4p14Eff09/rVud75tiNBcSLGu1D6Drj86rPFdTGLdaTKRKrHK5wM1ootb/oa15xl8N/m/663IZVVh/x+HHmN0RvXpSCNd2FuiD7xt6GpZIpiOdPYESPjEbHjPB4PfrTfIlUoRYPuUndiJ8EYOMc1VzmEdItkP8ApQ/49mH3Ccr606VYfs7Rm4GPs6c+WcgetNe3u5YoWW1liY2zKV2HCnPTBpZ7S48sgW85c2qrgJxkdvrT001GWLuONp7oefgPAoYbCduFzn3pyWcO5buY+bF5aBIwuN5A4qb7JJ9te5YOI1VCVVcl8LjbVe7N3JLbz/Y7gbVOI1H3Dnv+FSnqlfQF5jLK5mOqrcXSMXK7wmflRVI+X6mvQIvFnh2O7N4ujuJbuRWugSCIwpGMDGDwO2K4CKC5a9eZoJVXyABle5OTUk0dyibo7Z5GyPl6cVzVqUZtHbhMfVwl/Z217pP+tG18xLyK3mvJ544ggllZ+Bg4JPX86SLfcQPYyXW2458iQD5tvXB+lQ7tSKn/AIlcgbHHzgjNWrSOdkDXFvJG2eAOdorWEW7RbOVe/LVnY/DT4eX/AIs0PU9RbVIbZrd/JiilXA3jBLMRnClT9ciububOXT9al0+fAntpTG6g55Hp6ium8A+Lr7wveTyJb/abW4AS7gfIDr03r/tAZ+tb/wAStd8Ea1p0J0i2v31JHjMUht/LSNBgFT6/KPfkda89zr08S4yV4va3Q7nRw08MpRklOO/n6Hjpmt4/kXUFQKxAHlH1qa38t5Uc3gf93Jx5ZGRjk/hRIl267ZIbwSCR9siR5GMnBYdxip4ra/8ANV2TKbGB2jHPbg8ivSb0POKlsLWTyVjudwihdf8AVnkFcZpdPFr5tv5d35mIGRBsOCAOTmiNriOWKKZpA/2ZywK4+YevvUGnFpLmzYN5h+zOGYNu5x0+tK1xEtubWEwM10CBGyr+7Izu75/Clt4of3AF0jBbdwmEPIxyaW3M0NnGhtLlyqgEBOadEskkisLOWMeW4O9cYJ/xprRgS2yqttEqtuAQYO3GfwqeN9o2sNyE8j/Cq1sswiSLyZE2oPmI4+lSqSRllZT6MMGs5JpsGTTZDYbDIfukentTACDkMv1zSq23KsNyE5I7j3FJImwjkMD0YdDUjQjgdV6H+dDfw/7opVGUbkDkdTSsvC/MvT1oAa33Vo/5Zn6075fL+8Tg9hQu3DDBPHrQA0fdb8KT9KcrDJAUcg0Ix3DoBnsKAA5cZA5A5AH60+35WVODlcj6ioyWz948e9SxkC4VgMcjI9QaAI3ZiFO48jtShWxuKk+gxRIWjdo+FCkjgU35m/vGgAKtnnr7mlcDP3h0FJsbuuPrxS7cAZZfzzQA+32iePlj8w7Uh+86rGWGTnnNNj2rIp3jgjsafMB9pZewYk0ANdcDC8gdfXNNUDqegpMnO7vT1UykIgw3p2NADV3tINudxPGKu/u7QZ+VpyOnYU0lLNNqYacjk+lVcnmRjlj0z/OgBZWbcd5Jc/eJ/lTc4j9c/dHp70qkEHfyo796QfMSzcfT09KAGPGrJtdQynsaVQFAVRgDoKVjk5opEsKX+E0lKvf6UCMW/bdq6gdioraHUmsJW3axk/8APWtzs30pjCP7o9e9XT/yEIT2KD+VUAwwOavDb9otWyc7FoBFReJB/vf1pDwSPenybBIwy3DH+dJJsEhHzE56UFCKcK2MZJA6Uo4bLn2PrSAsQQvAHPFLFGZJFjXgk0ATWsKyBmY7IV+8e5pLm4Mg8uMbIh0HrTr51BW1j+4n3vc1WoAkt1G4yN91OT7nsKa8jSMWkAYmpHAWCOPIBb52z39KiKt6A/QigBVCMQPn/IUfKxz83C+3akj4bPZeaQZH5YoAX5f9r86UbSDw3A9aRRk+2M05SuG+Xt3NADcr/dP504ldq/J6/wAVN3f7K0pb5F+Ve/agCrar/pBDRXSqgLb3cEH2rW0fTZdUmmjimhiaKMykynAIHXntVC1jIUCNhK87BgcYBzwODXUarDB4etQlu3mSXYEciPhklRfvn2BbgY9KdR9nqd+Cw0aidWp8Ed/nt+Jky2Vza6fBNeptt7hiITnJGADuHtzVCeFoztbDKw4PZhWzvj1i80/ToIRptmzs2GfKBifmIJ+mAKr6pbm0vru3NncxWaS7VEg+aMHoc+/WoUujJxGGSTqUdYaL52u+i09bHNSxJCBbys5tt2YZBybd/wDCmBpoZZd0afaEXM0WPkuU/vD3r1KC28OeKfDkem3As9L1S2i2QSn5YrhfQ+uT1zyDyK4O50LULLWhod9ZzGaN/wBxt5dD6Z7qexopYhTbjJWaFiMFKnGM4PmjLZrv2fZ/mVrCGINHcLKzwFR5C9SoPU89+1akyWk1yXtg8duoy6t2+n1rTufs2k6dFp5sre4vrgZuElU5gGPkUY6HuayrqKWG0QCN/KJ+aTHDMO1WpuSZNWi6K9nu93pqvK/z189GbPg3w5qXivVJvsipHaWaCS8nflbaHnL4HLYAPAFei/EfxV4d1H4YXGn6bfQNbJcw2Wmxw83MyQDmS4LfwHJKgc8j6VveArfSPC/hnRVu7iSCA4v7jVtNnzb3E5+RbeQg7iyhhwMDPYjNcl8VZLDxPrlzouhxNJeaXC9x5NhHH5E0zuDMcjBJVdoyMliD0ArynXdesk/hi7r+vu9EdSg6VCyer6epxXhK2sS6vcpuuG+aHePlI77fUiqvjIwHV8wlC2weYVOfm9/fFZUc88DFUkZCAV919celRV7DmuXlsKrmEJYNYaMLa3v/AF/VgXqx7Ywa9a8H6hpmteBBpd9NbQMsTW8iMyp0HD4/I59RXkq8qT6mtzwba6Xd3l/Hqiw7F064lgeV9oWZE3p9c7SuP9quPE01OGvQnKswlgqjajzKSs0zuPCdxDeeEgr2ceoahoMzeSiNt3sM7WBHXI/PFcn4/wBPbT9cXUl8iJbwiX7MrDzIWwNwZR05zWxNo/h2OTTW1cwaJcapDdM8VpfF4bJ1Cm2dwNxCk5yCc85rMjvfClmradqWh2+rvb7WXUrG8liN2+STv3jITBwcKDletYUo8s+aN/6+dtzrxeYxxGGjRnHVW1v2+V9tN+hzLM1rerNCcEMJEP6119mLHWtXTVIBdI8EYLkDapcdBn1xmuf16yktnxJDDA+POWCOTd5KMchDnkEcdecVHDceToDC2vnjmkmKTwZ+8mOGH8jXfGa3MsuxDws5QqxvFatdbra36+RNNqtvGLyKxsRH9pYq0sjEvtJ6Y+tZrTzCJ4BI4jyTsDHH5VCv3h9aVvvH6mm2edWxVWq7yf3afkNvmVgzQxvErMuFT5iPzqG3imBd281PlCqJWBH14qeQSNFtjbYx6MBnFU/mjct/pjDduwEJzWkFdMybu7skkaPzfJWSZWVCSI1AU/QnvUukyRNbyxw5U4EozJuY9jVV2WYDfb3QYElW8vlfpTrOWVJoH8q4BTIcNEQGB+nFOUbITND7RNzyXHuAab9oXvHCf+AUskYUhlDFGG5eO3oab8x/hz+FYkjvtGPurEv0Wrun6jHE0v2q3W5V02gFtuw/3lPY/Ws89OV4pAOwOfrSepdOpKnJSjudXayavq1jLLa3Nl9pkCo1ssYD7I+d4z+HTrS61d3ms2VprH2N4Y4lFu1xK4LSSqcqccZ/L1rlEkaNjhmQ4weccVv+HBq11pWoWOm2aXCSFAxblo2Y/Lsye/NZSio+8evSxssTF0Zc12umt2tU7W01vexua3GurPpuq3sb3enKjLcLaMd0THHUt/tH8MVzni6yh0fxHdWFlvEKBMBzuPKg9fxre8P21vNqsWheIp9UjQyhEs4B8m88neRzjOPzpfjBHo8Os20OnYF1FGUulU5A6bcnu2KzpV5Uq6jFvbod2M/fYSWLVlK6vd+9e1mvTZ2v3OHJJpKWg11HzFxdv7vdn6j0qRJp1UqkrA7TgZ71GT2GcelJ6VpNxuuVGk7X0E825aTLTNtxyPU+1aEmnwjw9/aM9xMjySlIvLIwCOzHqCe30qovzDLSAc9xmmFiV2sFKg5wRxn1pyuuWRpTcaabnG91p5PuWH/erjrMg5P94VT0ld9/f3YPAxEvue9OkkaEPNuwyAtn6VZtNzadEwijinl/evGvG73rM5xLjGwD9KhPQUE7sk+tH8P41JIlRR26LK7oEUNGVChcYJ681LQBk9cfWrhvYuOuhT2EIvm/aoj3G/IGB1+lMgksYx5SyNISMHfkk960csvy88dutJvb2/IVTk1uNpp6laNo3vFkXvA3PQgfSqkK2YRZJVYsVGeCR39BV8XDieY7l8uOIlvlH3vTNRR3E3kgSXNuJQQX+UYAPb/69NNpCImW3eMxwMoyy9SeoxjrSzm3+1XEVzsIkk3KNpycCp7KeSSZ1Z45FWPdlUwCfan3ssqeVsZF3uVLFM89qL2dgKE8mmq214+3DBCR6UGazAUwlfMjZWzsPrz1q2k1zHcQRzSRuJX2jbGB2zSCS6lZtssaBWZSPLBzzwfyquZ21egEdxb2trIZZQrCe4+UYxtyKtaSUWfUjGFwkQGAe4BNdh4M0PT/ABJpN7Z+Y1nqtsftH2uVc24gGAyuf4T1IPfGKseOND0vRLmDT9Ot5SptsyXsgIW7JAO9eNu3n+En3rmeLg6nsknf+tTrlhJ+x9srcun3nAaXG17JbahdIFgRAUj65kJ6/lUureR+8F05VC5Gckc/hVpNrSwwxDEaEBR/M1XvTI+8xNGpZicuu4YrVO8kcZmRNp2CbeZjJsYpl2PQe9XJJGl+wqyho3td7nHf/JpY4NRSF7uRofsiZVpUtxhTj16Z9qsTzs0EKRSJ5rwB0ZlHPPXFdKXN109fL0NFB21Mf/iSMQG4+pYVb07UPsNvdXGjO8VwIvmwu44zxwc0pTUsHDWYPvFTZZNQt7eWaSaBcAY2RjNCkr7/AI/8AITcJKUXZ+RoXWrX1sHsnuNlpLCreWABvYgbvftWjYeLkCixgjt3aYeWvXO48A1j300zakIIxED9mVw7ICQcfyqDdeLc29vHKjSyMeVhUYHqaSaSt3/rsdFHHV6L9yT7fLsaDeTaq0tzbi1ngcxh5Dw5PQke1Zglskh8qe6jZmPmMwbqc5z+laV68N1aN9jvB58LlGjkg3K3+0G/nWa63Cukb3Fp5jjABtxzSbTVnoYVd/6/Tr3NjS7rY7T4DiJkmVSMA4PStDQtD/4SbXru9Xy7WNmMk8gP3A2cYB69K3H8IXWn+Hpr27jiaURoQ0cmQQfvcY9xXFQyz/aI2b5IORLCpxv/ABqJyjWjKVNror69j1alGeEnGOKjeLtK2q7rV2+/8CXxfayWGqxW+oNBmI7XCjcrDaMY9+lY5aCfbHaoPMMqbQIyOM/Srl7dm68v7GZLVWmZP754HfIp+n3E8NnNqDvJMufKgQj77Z5b6f0rSKlFK+6PLryUqknHa/8AXb8ibWphJcG28tjFFiSQgH5n7DHeqSXKs2FsbjGeD5NXdUW5ZiPNkhRnGx0BGeORnpVBYGEyhtQuWK/MQX4P1qfdtq/zM2rD4reZbaz/AHLjZcSk8dAehog+1fa4rkWciYOyVWxh0NOTzfsOWnMQW7flj95cdOarLa2ZP/H1I+Tt5m7ntVN9WIs3VlLbCJbeN5UR32qGx8rDjrVWazlCxoiiQeUisxkUYIbNShprnRdy5M1jMRjn51HX60lpZQTSeb5KpbR/eYDmVv7o9vWqi3FXb2A0DCLd5pCcyXBBP+ygHA/PmpbS0mukuHiMYFvEZX3OASuQOPU89KhkdnYs3U9uwq1HNZf2W8LWObwSBlufMPC/3dvT8a4pybKpqLb5n/X4ipeSx6VJp5jgMTSiUsYx5gIHA3dh7VZ8JT2Fv4ks5tUVGsw583eu5eQcZHpmsoEg5FOGGOMYPbHSocE4tdyqdeUJxnvy2tfyPXvFLaHJ4VvprSDSJQlrtDwspZGJHAGOmCTXB674qvtU0lNOmW2aJVRi6RFCGUY29cH61g6etmb2L7dvFuTiQx/eAx1H40sl1PLDDBNMzwwqUjX+6CcnH41hSw0Yb6nrY7OKmJTlFcias0uvrt38xtnJ5dyjHpnBovI/LuXXseR9DUbptzzkeoq1cfvrOOb+JPlauo8RGn4Ka1h1P7Rd30EEflyRbZHIOWXAPTGOaw5I9krRKyybWKhl5De4puOKktZBBdRTbFk8tw209DjtUpa3Op1lOnCk1ZJvX1t/kTacYYdQi+3xyGBSfMTkE8cD164qS5vIZLgSW9p9mtyAGiEhcA+uTzU2taxJqcEKTQqJI3LeYD1B7VI2pWjeFF01lf7SJNwITjr3P0zVJanRyUmp04zXKlzJtat6adyzpOo6XZlra+sUuPMnLSTSLu2Jt4245zmsa+8hZ9lpM8sQUfOwKlj3OCeKtWdnBemQyXTxSiANDGsRcysB046dOtZ8sckUhjlRkdfvKwwRUJLmZlVq1JUIKUVbo+vo7frr8hNzf3m/OgOwIIY/nSEMAGKkA9CR1pD0qzkJN+Dk+YD6Zrf8Bx2Nzrz2V/As6TRkxb88MOf5ZqDxQFmtNIv1y3nWYjd8YBZDtx9QMVjxSCOWGZt21HG/axBK9+R7ZqPiid9O2CxcW0pJWeuzTV/PozS+IdrFpmtMbFlWBdknlxvkKOjA/wA6xWmeGc5nMimQEjH3VbpXefEDSNJg8P289jbxQAuANo5kVl7nv6157atGYopJJVDLmBgMklh0FdOFnGVP3lexvnGGeGxk4tLXVJbK414/Lk+/MzpIAVE5PB6E066kKXP7uSUFrtFbLkg/SpkWGe5EysOFDOjjBJHQ1CsLm7hEkZG1jcSHHBPQCt5OKV+v9f18zynYV0IDKbiVyJGIO1sYJzjg0JuD5aZwMH+BxjrznNSXEXG6G3tyTktvyP5VoXeh3ljpiahNpXlW0oBSUj5XJGRjn61zc8VbXcI05STcVe25mH5vIjNxIyNbn5gxGeetSWSMXZ1ndLWM5lkZycn0GamtIUuI4SYY1Hl/McHCj0qvezJODEqmKyiOMYx5h/wq076Ek2ozySXskayOscUIZQDjOR3qqju32VWmcK1sd3zkd+tT6hNHFeTBo4RiOMbmzyCOhxVNrqE7EC2Rwm0DDfd54prYRasty/aGWWQpuVVzJu6dan3v/fb86gstn2UmOOFAZD/qgcHj3qasZ7jQu9/77fnRvf8Avt+dCbd67z8uRk+2ea9N8baH4Yl0NX8Mro/2gMPMb7VhguONuTyxI6Vz1a6pyjFrc7cLgZ4mnOcWvd6dX6HmiSyKwZXbI6c1DqULs8eoWrygmWMSoHOAA3PFPIKkqwIIOCD2NSQSmF92MqeGX1Fbp2OJlASSrezK8kpA1HanJAA9PpS2kkjzgNJI2BKPvHHWr+ryzRzIHVXhzuidicI/YEVUt2P2kJJawo2xjkPn68VrdWB26Dbe4uhbRFbpcbMFJl3A/nzT7U2a3EQa1jSZo3ObdiqH14qv8jRoyWFu3y5YE4xzxUlq2y6SJrOCIeW5XZk4Hf8AOnZASR29vIu/F8I1XDMsuQOO/vxRFEXVJLWZ5Y/JckOx3jI4yDTbS6aK0S3ijjSKZGkeNchSwX0qOyn8qSJhBAjmFnTYTlQBwKuo03eKsVNxduUZBbxSwRO8sm8qAdspxkdatwoscYVWLAdycn86QNDcqrJaRC727wuMB88kqfX2qOzuPNk8pY4wojLZTIwwOMYPSspczRDLUeCcMM8cUBtu5GG5M/iPcU0EqQw6jmnSDDn35rIQsi7MKCGB53DoaafuD2JpY3Cgqwyh7eh9RStGVU8jHBBzwRQNMaPuN+BoT72PUEU5FHPzjoegpE2h1PzHmgYkf3xSdKXKhuF6Huac5w7AKo59KAGv98/WlKt8pAPT0pXdsj5iOB04pG5VSeeooAkuc71k6F1BP16GoyzGP7x4NOPzWv8AuP8AoaYv3WHtmgA/g+ho/g+hoX7rD2zSqPlPYY6mgBo+oH1qe42i4di3UZ4HqKh2E9Cp/GpzDJP5ZTG7G1+emO/5UARJGZHCxkMx7VZYraxlI8PMfvN/dokZbaMxwENJ/G/pVQfKN38R6e3vQAqncTvJI6lu9DBiw6c9MdKU/Mg6BvT+9TWJUGMHBP3v8KAEPzEKvIB49z60rf3R0H6mlXCjkckcc9BSfL/tCgBKKVPvUnWgTCgHBpWBU80lIkw7xfI1U+m8MPxrdHJI9RWfrVuZYRMoy0fBx3FS6ddRzwoNw8wDBB6/WmMsr90VeK4uoI+pVVB+oqOwtzJLvYfuwcj3q1JsjdsRyM75yR2/HtQgRmzHdK5H94/zofiQ8dasyWjyEtDkjuHGCDTXtZ92dg6DuKCiBPut/nvVnT8L5szdEXimR2suwn5AD3LD1qZIitnIhdAWbG7PFAFeUboRP0LMQw9/Woe1XfJX7JtM8eA+d3bpUIhh73S/gpoAS56x/wDXMVDVqUWzFf8ASG+VQvCdabi0H/LSY/RaAIslojnn5hTan3Wu3G2Zuc9QKTda/wDPGQ/V6AIk+9zxkEU9FK7txA+X6mns9upI+zZ+rmlaS33HMLjjBKtQBF838LA/TrSkybB97qf6U/yEb/UzK2eivwabKssaASKQMnqMigCInJzjHoPStDT9S8mL7LdWkN9bEj5JMhl/3WHI/lWfXYfD6xsk1OdNSULd7AIoZVGCpHPXvjtUTaSud+WUatfERp05Wvpd7fPv6dSrFcaTZ2dpaDy5/tMvmXJkBZYI8n5AeuR1yO9M8R6fNCxnt5prjTnKCOR5QwfrgD1wPpiul8aeGYby1e90+1b7auMrHgBx7j1+lcxpVncXEUX29Jl0uykInZV+5nlhjqTnAJ7VEZJ+8j2cfg6tGbwtSG6XK1ouzv5bt9vQzLiKWyk+y3Vu6KQG2uMEg/xCukbXNPvPCw0/VbK6u7y3Q/Yb6N8uvorHqAPTms+41Ea3rFyv9ntdPMnkWURfHkgdG/rVWSzu9NlnsrhVFwmDgHIwRxTlBVLc261PKlzYXmnh3zU3eOq08r9L9Vb8CCe5urh1uL2QvclRHGz9QB3NLDqcW60W6szLDEyC4jWUr58anO3/AGSeeaj1KNhDGzfMw4ZqoVt0sjiWIqK7vq9/M9RtbqG31SWX4P31+5v4XF1oVzFuaMY5ZA3D4zkH7y+4riPC3hvWNe8Qf2HpypBqChiyXMvkbdvUEnv7UvgvxRq/hHW11fRpY0nCFHWRNySIeqsPT/Cu8+JvjjwZ4z8IQak2jNaeMBIqMYiRtUdWLgfOvoDyM1wtVKUuWKun16/PujVOFSN5OzXTp8jn9e8Jap4R8K6pH4k0URXVxdQR2d0siSBNu4yDIbK7gR25xXMCbRjoJh+w3g1bzci5+0DySn93y8Zz75qrDczR3aXW7zZEYN+9+cN9c9a1PF+vDxBqkd1HptpptvBbpb29rbj5Y0Udz1Y5ycn1reMZrSWv4fgYylF/DoYo4G38ataWbb7ZGLyCe4g3jfHAwWRuwCkg4OSO1VlHy/ials5ZoLqOa3leGZGDRyIcMrDkEe+a1exlF2Z16WHhbSfE15ompQzTSLeNH51zeC2ihiC5yWA5fJHUYyPeoDHo2o3WiWtuscv2a2d76ZF2hkVmYI3qwUYL8bs07X5o4oZbHxH4XtLe4ex32k0WTM8nQO7biHBIYnOfSo5LHS9O1m7gtb6U2UmnedBMZlDS7kUlTgYGfmG3qCK443erbv8Ah/Wp6lNL2ijZWv6PvZ/cZd2NLa2tdT0+8adbl5EuIpBho8HggHnbgjGfSsqVDHI0bdQa6fTLzQ9QnvNOWwh022ntNsEsr72WVfmBZu2eRxVPQrKLVJjbybBL5TbWOSSyjIAA6kiumm9GpaW7kVcN7arH2bXvaaXtdeuuu/zMJfvD60rFdx47+tVftircqGulILhQnljIOfWnG5eFri4mkBiVisSlQNzf5/lXQ6TR5vKF5dRwkQtIF+XdJjOVHaqaXEEhDrqk2B/COOvTtTjekyBm1KGMhSXjCBsH60sV5yC2pROpPGIQK1ina39fkPyGNPi2u3SaV4xEm1i5z97n6U+Sa3jdjJf3PJLbdx49hxUkd05N1++jKCJGRigxyetRzXoSQbtRhRSeB5YpW/r+kBPZTLcRPaxXEzI8ZkSVidwZfao4plkl837ZMGSMsV8sgbfcZxmpNNupWuVzcxXCeXKxKpjovAplpJbyRo8dxHCXTDRMwOM89fxotYEEF0pQFtRY/NyfKxj2PoKfvvIpGWTyrleuFG1gPX0NNlsFdVTzv3RBVxvwAMdhii4NqJeb7aqxiMeWxLcd6nR7AWklSSDzE5JyFR/lbPpzUmla9qWkzFrVr3T2JG7acq3pnHBrMdrR4og3mLbqzf6xTlmPcmrUksJtoLC0uWt5oC2/DZL7uQDn0pOnB3UkXSbg+aLs1sdBceKv7d1afUNOSTTrh1KsySNuY4wTk+o44rRj8D6neRRz6Xd2OpxuCXkjmwEPo2e9ZPhlYHtLmK+kiacfPHcSNt2DGAAB15/nV/T76+nmtdBGoDTNPnY73iQIWJzy56n057VzVabppeyen36fmetSjCo1PE+9z7WdrSv16K/V2M6TQdZjadRYyTpb/wCskiHmIPoy8H8M1m16Rous2M+jz+G9KuLtDFbusV1MFXHXOewGeB9a81HHFTSnKV1JGGY4KjQjCVGXNzXv5NdPOw7I/i49+1HbGM89aOVYqwKsOoIwackbMpKtj2rZOx5ibQ0Bs/dz+FKVbHSpHjCp8ztn60wKjDG47vfoaQrla+XzDFbg8zyKp9Qver14w835eCpwMdgOKz7pfLmgu1UkQk7to5APerySWl6PMjl2sevcZ/pTAXi4HGBL3H973HvULKVHIxzU32WT+F4iPXfUyxuV2zPE47Hf8w/GgCkMZ5OKKsz2rxfMuGT9RVcdcd80DQdDkE5qOZ/LiLDk+hqRxtYj0qtLtljLm2aUrkBGO3NVHXfYq4rblVrVI0uCv+t8w4yTyBx2puHBIFlajJ6lutOWL7SEluI3glH3lifhh2z605ra2bOYS2RgkuatOK3ZN0LBJIZmiaOJQIyTszxzxUkqLJGYpPusOcdQexpVCouFUKD6dz60dqzbV9BNlcQzedG80kTrCdy7c7mOOM+lOtozGjFsGR2LNj1PaphTHljR1jLfO3RR1ocmwuTR3FxFBLBHPLHFMAJUVyFcDpuHerS3l5dW/k3F1PPHbwlIUdywjHooPQVWEaoN05K56IPvH/Cp7MiVniAWJCuMjtk9SamyvcpOT925D/qFYcGVhjj+Ef41PoIu21e2jsRCbmRvLjEqBlyeOQeKuajoP2O58ldStZRjO5T/APXqtp4lsda06WC4g80zZR25RCBnLe3ar9nKUOaK0O6GDrUa0edWs1s1ffpqbWr/APCQ3ugT21zow8gSmY3EMaogC5B4HXvya5S9ghdISTKGWHAKDkjnjNaJ8Z3Elhcaa9jbbCzGQkDeWJPzdevNZt4sjG1nhj3ARdGk2gD3rXDQq017ystbetjXHVoVZRlGTlprcy2aEgHy9T/A1NZz28Jm3afd3SyLtK3C7gPpzUjyX2xWSO2Tkgq0wOR9ajl+3zRvE0doUYc7Z8EVvzt2/wAzzVJp3RoXk9ms08DQBZjbKftGPmRcdAc01LmGGxgb98ZJ1KxfKN+3uTST2BuNTYygfZ2t0Vju5wMVXuGl+1y3SrDI3EcUfnKNiCs01a1xubtYdFLb2YlwJGEIAKlRj5+/1FdTp/heeaCC/S9tGRk8wRyZPG1uCMex/ECuSSFriK5aRUhLmPJEqv0P4YrY0zxT4g0mGW301LX7OX3bnaNsk8dwcdOlZVlUkvc3OvB1MPGf+0JuPlvc6f8A4RTWd0cJ1uzllEYkFs12d+3Gfun2rkte097e2jvnSdo5nIjWJgDx1Ndnovi+eW9nk1Sb7bCqoIZIbZQ2TjdnAyMc8d8VnRS6HlPtMc0kjebu+QuACPkYLnqPassPVq0rqfboetXoYKrFexna993tZq3fzOWsYLe4RoI1kwJCGJbkHHJqbxHbRNpttMFFxbkkIsUu3bjqSRV7XP7NtbZjpY+yrKih5JjyzfxMQTwTXMzsPINrHPYJBggKZCeD/Wuqm3N3PCko05Si/e7NPT/gmnrN5NcIunGD7TBEFkVDLtwSOvrWd5LBgV0qEHgZM54xVjUW8m7VlvLaFmgj3BgSSAP5VXDyYDHVo+meITzVx5klZ/mZynKW7LCmM6WyiC1BS527W3FdxH86asd2udsFgnORhCeasR6dMLJ4zPmR51lDLF7elIdOkA/0jU5V9lUA/pUSkk2r/mS9NybSZZHWZpViVY5Sr4XAIx/M1Y+1v9ie1RVjt2dTsVQOmcc/jVceWkawwqViXkAnJY+p96VMYbPTGfxrnm03oCk1sL5ZI+Ugn0PBqaecTwW9uLWGF4kKl0GGlOc5b37VDO6ySl0jEQ4wqknHvn1pQ2QGIzj9PeotcL2ukRnIODwaVPvihiCBznA60qK24NtOPXFMkbRSx7d6+YSEyNxA5A71auF03+1HW3muv7P3fLI8Y83bjqVyBnPvSuUoXV7lfcVQYxnnn2rRSzubYBbq2khjuU3R7xjcPUe3NZk2M/KSRjgkYJFd145vIbzS9Pi0+zuWXTkRp5zEQiq6gDBPOM/hUTqOMoq2514fDRq0qk3LWNrLv3+5anCupRyp6qeab3NW9RXLJOvRxz9aNIhS41W0t5RmOWZEbHXBPNaPQ5oRc5KK3Yyya0V2+2QzSqR8vluFIP4irWttpJW2XSlf5VIlZwQzHPGf/rVqfEHSbXSdVjSwgkjgeIE5GUDcjAPrxmubz9PyqYyUldHdiYVMHKeFnFXXW2vfRlm3nmt3tLiCXypUYqr4zt56/rW74ns5/wCzop7zXre7nTP7lXViSWwSuO2MdawII2uESFWVSZlUE9Bu4qabTJrfUZdPuZILd4idzO3ycdwR1z2pNXkicPOSoyhytp6btJP02v6l+1l0ZtNtF1C5u2lgWRRAqZQbicHORjnnFZlxpmo29oLu4sZ4oGIAkdCFJPSm30EMEkaw3S3IZAzMq4APpzW3ZT6vqfh46HBbrNAHMkbu21iQclUJOCRnpQ7xNYxVdunUXvJacut3ZWvv+GxXWfTLq0sdLS1ltz5q+ZcvMXwTw21egHSn69pNnbaYsloZ/MSZ7e5WZhu8xRkEAdiM1DpNvpLadfvqF0YbtF2WsZB5fru4+mK0tUsn1eayu7KD9/c2zTyu8o+dkGGAHY8fjmpvaXkbxpyrUG3FOTStbdK9tls7233T3KsV5q2s6HDppa3FrAAuSuXJXpzXKTQnzbi3ztLgSJx0ZTzXU+CrGDUdXk064uriGJ0MirE23eR2J+lQ/EnS49I1sPaRyJHIgkjKLu2Ho31HH611UatOMlCKswxFCpXwccY9be623f006Jfqc/NGVwDhjMwaTp8qgdKfayE229mIErblUnoB0qATR3R+dVlIwoeI7XHrkdqt3EeSFU/d4GfSuyPs5yUKjsn1/r5fceTHlk7PRCt0/CvTvFMFjdfC/Tbe7meKUwxtbBMEs4Hcdxg815jHG52xqCxPA96sXt/dTW66fHdu4thsDOwKrn+Bc15s8O6tWKg9md2Axiw0atNR5udW/wCCRah5kEMdtbwNJBs52DknP8quaFY6XfaXM2qyzWl0pASNn2rIB9AcVS1JYXZQ0jhk+U87RxVJoTIj/Z2mkIYAlZCcZPf0710ON1a+pyUZKlO7ipeTLWoNdC6lCiXywiFdiAnPfrVItfBxg3xHcCJPWrlwpfU5lExJZ1CIp5+XqMVoWGl3l3fRWYQwvKGKmTIHAyaTdlsRTozqNKCuVLCYxeRNcQeeAzExTjG4ehxUuo3MN1OJYbOG0G3BSIkqT689Ks2FnHceUjJczTPN5KRQkAn3yQa6yLwxJp6pZSXdtZS6k4jRLmIzO5RsjGPlUHjNclStGL1O7DYOvWpuMfh67b9NX39TgqmhuGjsp7QRQlJ2RmZky6lc4we3U0yUuJJI2wD5h3ADAyDimVpuefdxegoViPuk/hQVbH3W/Ks+6Y+ZeqZHVRbK3yNgjDdqN2LUbZJH2tLj94ckjBrRQuSacrt9slt5oZXtptuWxnado5HpVZLWaC+2yxliiFUlH8Skd6mlt5Lm8i2yN+9jjVVD7fmPv0rauPDfiDT7e8TUrGWOK1kEfnHohYcDI6r6Gk6kVo3qXGlOUXKKbSOcht2ZUSWF2/dtnKnGetJBFcGe3kZJOIXD5HOSO9RpEu0pcSTJLCoSQeYR+P8A9epY1CXEeyRmAV85fP8ADWt3dkEVvDOsVtmF/lgcMNvQ7ePxpyW0hkhfym3LbOh+U8EjpUVtK7Q22XkBa3kPJ54FSRtJ+4PmMR9mfPXJO3rTd/6+YCuhMEMUlrcMyqCGQYKkeh7GrtsouZGk8maO42FWLLgSY7n3qqEjkjVmkfLKP+WhHakA23Tr5khX7O2VBOevUGo30EWejYYEYPIp7jd90gnnoaignJHl3Z8wrHvWVfvkDsR3pY5bSRXYTuoUbiHiIIFRyMVhxVh1U/lTo3CqUYZQ9fY+tNgms5HxHdlivJAQ1Jsg/wCe5/74pNNbhYbtKSLnkHofUUyp1MCggyO46gbMYPrUbja4+QENyD2IpFDZPvn3of734D+VKzNuPQc+lK7NkfQdvagBrfcX8RR/yz/GnFjsXp1PagN+7Pyr1Hb60ALByky+qZ/I01FIyW4Xpk1JbMdz9B+7boPaok5JX1H60AKGCn5evqaaSSck5+tPhikmbCLn1PYVZ2wWg3N+9l9OwNAEcFq8g3yfu4x3PWpi6+S8NpgYAwQeW9arTzPONzHp/COlMAIwxO309aAEXg7jwB/P0pwxISzcHv6H2qQuk/yyfK3Zx3+tNkhkx8o3oO6nNAEZPzZYc+n9KceAehbPzHHWmjI+c5z0XPakU4OaAHhtzfMq89+nNN+XupH0NBX5sLz6fSnNtxu+8eh9KACMLuByQAeSRSAKBkNnn0oyWG09R0/wpFIzz0PWgBwKkgbS3PUmmluPu0fcf6UqRs8ojQbj2+lADQxzwoOaV9NsonF5cxkMASIk/iPrirWYrPgYkn9ey1Vd2d97NlvWgRWj11rifyyPIj6Jg/zq151wP+Wzn6msfWLQKTcRLwfvj096k0m83gW8rfMB8hPf2oEabTzbcF3P403p71XEzPqBhU/IiZf6npVk9BQCJoBvtpoxy24MB61JONmnwp6sSapryKuy5bTIm67WoGRR/wDHjKP9sVBU8P8Ax5zj02moaBhRRRSAKB1H1pQRjpmkPTIpgK/3j9aH+9+VD/fPvzSkFtuATxQAj/w/SnRzzRj5XOPQ8ilO7jBH3RxkUjq2AdpHHOKALunWMj2N1qn2lLZbMrsJ5LyE8KBWlousW+27t71vME7LIrTpvG8ckkjkE9AR0qbwnpdtrF81xNEkFnAu6Vc/KzenXjr1o1fw3Fa3KW9veK19LueK3fqUzhQGHBbFRJx5nG579HCYmlRjiMOrx1W/xdNnbe9kt9Dp/B2qR30BSS6L3gYhIpD8yR545/j+vWsH4gamFu30mykAgPz3CrjBkznr1z61X0S30m40/wDs+O1uP7c8zarFipjOeWBHRQOopt74cNnr+H8/U7WPE10YwAwHJIbJ6nGfpWSjFTueniMVjMRl0KUUneyck3pfo1vf+a19CLTbabSNIg8Qx3CLdvLttoCAd6Hgk96ydZ1N7zUZI5pg90wEkuOPYAegHpQ8ioz3SxiMOzeRFkkIpPauZe4m04XLXEJeeUlll/hY9lz2xXTCF/U+YxGJ5oKjT0gul931l8zehmaMkH50P3kPQ1NBbwSyIwmxbu2Nw5wc9D6VhRzbrO3tby6eKW4X5pMAEex9M9M0tneXNmzlY/3MTbJbQrzGnQEevqT3q1HU5YSUZJtXOz0vwhqmqaMmpaeYp1efyRCM7xzjcewUetYV5bta3c1s7xu0TlC0bblJBxkHuKu29/fWNpcDTbqWOC4QpKqnkA9R7Z9a9Q8PfD/w34j+HUMmgzveX0ZJubiOEm6e6IUJAkZIAgG7LOfTNcU6rou9R6N6f8E65Ro1YRVKLUra6/keO0vQE1b1ewuNJ1S5026aFp7aQxu0MgdCR3VhwR71UI3EZ9a6E7q6ON6CD7o9TyacobhscZ6npSHrSliVC9hTEjs0uLeGbwxbSaSbi0l06SBfMlQuwklcM6E/KhVs43dO+KxLex1Cw1iVW0e5uDYTgzRS2xJwTgeYoz1Hf8qt6Tr0Z8PXegarNILSSEfZJEhVmgfeCwz12MN2Rn8KuudQvLtG8IeItY1KTT7d8LIphnSFT/BhiZB329QO1ci5oNp/rb+tTvTUuWSeqt2v93Xa5RtpPD1mlw8um3Fxfg7lgnbEULbjlDg5YAeo6ijW3uzcxT393AL6dBi2jj2/Z1x8gOOB9OvNXmikktJdCv8Aw1HDrjQ+YsuwpOSo8wyyOzbcMm4EAA8A1meH9Oh1exvoVdY9QidJkuJGOPL6Nn6cGqhJfF/wf6R0x5669hFK72tpqtde8u19EZeptHHfpHZXsEo2K8kZhG5D3yfz/KqEl3eXUkn2cwpEpwpeENu9TVjVI7eJ3kUMPtXDSIQM447+tZUscMZX93qZxggI3HHbivQjqjy6klKTaVvQtRXF00C7WtzIJikj+QoAAHpUiyX3eS2IwMAQDrVcvZtYFmgnZJJ8FGxncf6VC4tyRtjvzhRhVYgD2qktdPyILL397GLpWERMUUZDeUMFieaklbUGctHPbIvZTbA8fWmQSI8PliK6QP8AISzYK4Gc5qGaK1Z51k+1YSPe2JuGHpiptrZBYt6dcX325IJzCVYPgpEFBwoIqJ5DPG/m2tndbSQy+XtII7Z9afpkdut3+7M+fKZlDPkAEdqhcwTZkjhuf3h+cq23kcc007PYAEdiTtOnXYH/ADz8z5KuafIsJX/QooIQDmOMDd7HNU7a2jmwqNdqCRgifIYnipdSszZ3E1pL9tkmhby5ESYZBxnrSlJtlxUkue2iNUXFoeGNz+IU1SuJoFv4nitYXGV2u2FkDdzx7VSiRfKLmS8tyzYAdg3sKDa3H2qBpAlwElU71+Vkx6j0poqVW62SLWiXFumqmeGSZTEd8kFynY8ZB7Vu695OoS/aLWN1RwGBfGCe+CO3Q1y+nXEKwSq0iEy7l2vwwUnpXQ6RNHPBHp5cq6fLbqPucD7vtnp+NOSi1qzqoS9pSdDm31Xr2v5oq2tj5t9b20jhEmkCGU/cXPeus1TwPb2unG6h1eJpI0MmGAAcDn5ea5mBIlaW1SFQzIWUkn5/YirGqRahc2Fg87hoEh2268EIvpkenvXPWpSVpQlodGFVCnQm6lLnbWjTat3uaMfjBLtEXX9F03Vyq7RLInlTYxwNy9aqanqnh+awlgsvDENnPJ92c3rOUPsDxTfDGq22h3En9paDZavaT7VkWdSWVQeTGw6NzXa+L7HSbTwodS8H+FrS60m5tSZdVlk3zWzEgFdpPykdPqa4J8lKoo8rV9tbL8xQqVq9KUnNOy1vFOX32v8AO+h5cVb/AHsehzSY7E4YjIGO1IqL5yO+/C9dp7d/xo2KJndWdsnALHnGeM9s16C5TybIFfkDBDYzioZ7G3kbzDGY3P8AFGcGluoRK0QzJuVwQEbH5+1TJKrktG2QDtzjrihrTmQmiv8AZbgfdvpgnuoJ/Ok+woTukuLmRvUvj+VWi3px64oFSINMea3u47ffJLBMSpDnOw4z1qSddjhk5jJ+XPb2qBW26lYenmkH67eKmDlGdCodSxyp9aAGk/xY60mSadcmOKATLvKltu3GWDelMRbxl3fYnX0DOoNAC/p9KXPsKsi0dlHzIrY+YM46+1H2ZFXE08UbbsH593H0FAFWo7iaOCPdIepwAOST7CrUscHlny7td3GMxnioUWOOXzVzLNjAkYYCj/ZHagCMR3kqBiI7RD3k5b8qdawwWgkkjZpJj1mk6/gO1KxJYliSe5NdB4J1bRdF1V7zWNF/tUogFtHI4EKuThmkXGTgZxUzk4xbSuXTipSSbsY4sb6SOCYWlwyXUhjgfyziV/7qnueegq9daPq+iyldW0u7smeMlFuIim8A84zXrSeMPh3o9jDBpmnCeDR9WSa0WeVyzLIPnniB/u9Np9K474uXNnfzrqljf6jcW91byukVzEyJEOMbAWY85yelclHE1KlRRcLLzO+pg4QpucZczVtv67nAeJWLakXsUuVhaMHZbEBUbuOec+9UoYtQOXmkvIYVBJZpAWIHoAKdoFja6xf2sN5NBaxhkWe4kBPyFc54/iAFdV8QNB0jwon2DRb+ee6vMM8byhCkeMgAn+Inn6V6sq0YVFS6vyI9hOvCeI0UU9dt32Ry9lJHfXwWSS1eBkYbsYdMDjcfereobUsxAssca+UAS3Klc+tZUKyyXKxyRiWYchZ4tkhx1ww4NaOotEscYKhH8ngyJlQM9CRXTFKMVa6ev5GMXaGmj11+RQS0VbZ/OsYnjQb0MJ3Bj0qvKbGS1mSzjWO4ddoQjax9uakRDGfNWGWHn/WWj70/EVNd3cq3M0j2kMyQS8lvlZRgYOajmd/+CYXNLWIZRpUb7hFAxjSeVs9hwgx61hstoXO37Dn/AGYXY/yrpJtShe3lsXQERKJt75AUsAN2eh/xrob678O3XhyaKKGDzYreNYQ8ZjlLj7zb1OG+hrmdV0ktHqd1LC06sW1USsr69X1S/pnDadFA9vOmyNlYrkCAoD+fWpltLVUaMW8QRiCw29cVf062kvbyKzi5knkWNfxPWt/XNJsrPSLu3hs5TdafcBZb5yUWZWJA2qevPH4ZrKpX9619zKjhKlWnKotl/wAPb7texnfDfWIdP1JdP+zAG8uzEpQgBQvqO5ORS3iNBrrXUUvlLC0qs3YLk1kaUq2Wox3r7W2XPnRjvnAyB+VbV+kt7a6hcKsBbDTvFIeDk5Kj1PtW2004vc6o4mdTCwoxfvRba9LXf4mBI097FLcPCZkkkHkxABtqjjJ/nULW028LKbK0wPlzhnye+0VFLJfyQ4kaSOLsCRboB9OpFNjMasPLmXlgCLeIufxY10WS2/r+vQ8126Fu/wDsrvbNuvJy0K48pgikdAT6VA01tbncLC3O3s8xd2HsKWZrRrS2UW5YbJIx5r4A2tnBxVa3nUTIsX2FCD0ijLH86FHTRCN1599rCY3GyRdwKjAI7VBSQvJJp9o82fMMZ3ZGO57UtcUlZtEsKVfusfbFJTm4AX8T9akBtAODkZFMliSXbvB+U7hg4wafQIXc3sT64pU3cvycD602trw1Faw69p0mrRyxWTSbkcgBXIPU54K560pS5Vc1o03Vmo3tfr2MjaT1jx7jiho8dyR7CvStdtvDesaNeWXhuFb69STzwkPybCeC2SACo9K44eHbtfCcuuGOZHiufKkjK7dqY+9zz1IFY08RGS10PQxWU1aMrQamrN3W2m/3GITyWPQDp/IV2cul29sl/G0s8/maCl2vmyE7ZMjp7DsO1caWbyjk55789q9Ru9Etx4CfWmuLxrs6SFy0ny7MA7MY+7U4majy67m2UYd1lVsr8qv8tbnnagTWTx5G5WJH51SieSGVJY2eORSGVhwQR3FXLJy8rRseOcYqpMW3gOxYgYyTXUzx02ndE+o6jfajL5t7cyTNgdTxwMA46Z96q0UUkrFznKcnKTuya2Uuska9W245xzn/AOvW3f6NY2WvWun3kslsjpmcs4fy25wd2ACOhrG06R4rtZIyA4BKkjPI5H8q1dZn1TXNO/ty9mgeKBxb7EG0rkZzj3qZXuux2YX2Xsp3jzTTTXay3v8A1/wKo0WXyvPa+09LcruEjTjJHb5PvZ9sVKjx3fhtYpLqWOSxZpI4ktyVO4jkuOhpmtWVtb2dvLaw3QXcUaaWHYsvGQR+o/CtDwZaXmoR3FnbfY3hd0aaKdypfbkgDHOPWpb93mudFKj+/wDYQjrJW3bvpddtmvP5lW3mt9Us2S+UQvZWjLFcIuNzZ+RXxx6gUmk+IJtNt4o47aGeSCR3hkkzhNwwRj8KZq13deRcWtvZfYLAz4kiTLKZF4wX79M4zV/wfp/h64WObVbqR55J/JjtVBAJ7Ekc4pOyjdoqj7WeIjClNKVtZPS+vnv0tpc5+K7ubW6S+tZfIuFLbXUD5SfY/Wq0hvriZrm+1W8vLll2+ZK+do/2V6Cuj8faZFpuvyxW8YjhmjWWNQMBexA/I1zycitItSSkjhxUK2GqTw83s9ul+5FDazTSb547aZYvm84nY4P071Yl++T60aAsOqPPI0cggti3mMPRSBn6ZNLeSW8ciqJGKPJ5cZ28k9q6aiThGSevUynStSjNdf6+4Se4ay0/zokDzTSCOMH360ywWc3kK/ZoUjwXkYZxu9AasagkLKkW3EsI+R+uwkc8d6ZHC9naSrezSzI+AFdccN7ClBKxEY9Rmr28sUypcRWsr7C4yd+3n1HFGnyXkcyxJHDHFKw80ISMj+tRFrdoHImAQYBK9RnpS6XtFzgXbybEY4ZMdu5/GqcpNBKfvNx0+f6jFuJpJmlW2jxubB6MDmpY7i4Z90ibDjIbeScnt1qAWhUkR3Txrn7qoOPxqeNdq4aUufUrionJNafqSpGhZ3qW8WxhNHIjrLE8JAIYAjnP1rph8QLlrLyZbTfcRxEQXL7WdX7MQRiuUaxu2smv1hJtlbYZMjg9OlVa5Z0oT+JHdRxmKwitBuN196/rqaBfSZLYyzG/kv3JZ8bBGWJyfes/ucdKKKtKxxzm5dClMuL6chRh7RskDqQaamGiGFA/esPzjqxLj7QF4y8Mg/SqsbKLeN2HSWM4HbKYrpjsQasMU10tlDBE0s00aqkaDJZuwAr2u9msdE8FaffaldfaZVtPs8kMzFmvQRzCRjOAc4bqpFeUeBvFTeGDbTx2lpc3M1syxGZCfLKn7ykdPp3qjqV/d6heS3d3O800rF3Zj3JycDsPYV52JoTrVEnpFfierg8bTwdKUo6zlp5Lz8yK/jjvYpHjtYZLlOURySCufu57kVn2TxGePyreAI4c5UEEEDoauKzKwZTgg5Bp0ltHNOL6P5WAYSoOgJH3q7oS0szyb3KMPmGCFoLW1A8vAyThc9QPapBIyukbW0WfJcnBOBgdBVVZIrdYk/tAqm0bQITyKlh2NcKz3nmny5Ao8nGOOa1a+75jFSMyeXI1la4KDOc5HHSkd44/PiaGGNzbs2UBztz71BuZY026g4XYNoW2zgVPG0LO0jXRMn2d+WiwduepFFnfy+YDLllFu/ylW+yEgg8gZFSrsaWVJHwv2VdxJ7Z60wzQRuUmuBIxi2j/AEc9+R07e1LGQsE7SXW7MPXyNuBn/PFFtALahQo2MGXAwR3FLTY+EUZzwOfWt3S9PsZvDWoXlw6rcxH9xmXBbHUbe9c0nqdFChLEScY2Wjf3amHTZLj7PhpFZ4M/Nt6p/tU8dKhVZPtDFrgeWAW8vyug+tVHc5yduzBgysMqw6MPUUP94fQfypljJD5e2OQNBjKKqfdB9Kmcup5Knjg4HIpNWAYfuL+NA/1Z+o/rSl29sfSpraKaZTt2gZHzEcUgGWuS0gUZPltUkVsEUS3LbFHQdzUomgtwVj/ePjlhxVaSTznZpASQMj5uBTEPmuyV8uFfKT26moE+6/0z+tKNpDHa3A9aVNmGyGAx6+9AxI87uPQ0gBI3dvU04MEbIU5HTJ4oPz/NkDHX2pAI2FGF5B/i9aamQ25WKgdSDigZI2Dv+nvQcABV6D9T60ATCTzjsmxzwr45X/EVGybCVk4I7DrSL8o3Hr2qST95EJf4l+V/6GgBm7cm3GMcgCkU889DwaQHByOtK3qOhoADlW9xQ3JBX+Lt71PDbtLGHdhGo/ibuKUSpGTHbqQf77dc/wBKAEEIVFa4by/RR94ikN1tAWFfLToe5P41CA8jE8se5NHyj/aP6UxAVbJz/wB9GjIH3Rz6mnfM67mPTufSm5A+6PxPWkMJBujxIM54we4rn72BrS5Gxjj7yHuK6DHdjgfrVfUofNt2RMhl+ZfXPpQIyoGZd0hknWZyW+UZBPoRWzbSCaFZMEbhyD2Nc7DK0ZJXnPYk1saRdGdXWThlIIx6UCLadSKu2WJbeW3PX7wqmww/41JBIYplkHbqPUUDHLJ5OVizk8MSP0xQXhf78ZQ+qdPyqS/iHE8fKP6djVWgZNtt/wDnpJ/3yKMW/wDel/IVFRQBLttz0eRfqoNL5IK/u5BJ3wo5/I1ASB3FAZgQy8EHg0AOZlwPlJwMcmmtIWGM5HoOlTXSr9pc7gPbHQ1H8v8AeP8A3zQAzJ9PypcnP3TTsJn7zflSkIpIyxx7UAW7W+aK6t7jyYsQ7RtC4WTb/e9c966ODWNOhubnXF86fUrgiKKCUgeSSOWDdMelcrDq0zGCCOUyJCCqoo+XB+8CR696JbiFpNqpBAqElkQkkAnOCe+O1S6be6PSoY+eHXuO/XVbO1rr0139bG9pNncWs88TCe01aNhNHdMcx7O4Y9MHPXkVLf6teLp1xo8wiEjTbru5ifd5uedufXoOOwxWamr30mlTWc1yj2bKqlnXLKo6KpqPTLW41Py57C3M9vAQxQHbxn8+1JQd7s3WLfKqOE5tU7+j30W7t9pWdtCpK6zSGKZDEQdqnGCnsa52S3uftjWtw8htLN95Zh8z9wv+1XfeIdZt9Q3R3mhpDdqm1ZTIwdfQn+9+NcxrKmTTN6xLO6EKyshbI7HArWnJ9UediqNOlUcac+ZejX3pmLDCdSE0lwiwl2AScnAB/uY78frVmKaS4uDabZYnhxtl6tgdnPfPOKpXUy3HkwyRzxi3B3pHFwvuMng9OTV/Try3XyoYYZ1VmKh3xyw5PfJNaSvY5zobfTdWRWnj0662Ku5iYjgrWl4N8Rah4V1tNe0Vl3BTHPCwBDRn7yn0Bx1FT6Z4316C4ja4l+124PzxmMAkexA4rJ1+8t7rX59SsIHtIWAAhIABJ6sR69a5LOd4zWh6FenhYU1Uw9R819U1Z+qtdWO3+K91pPiLwvoXizTPKgkYtZTafDIgi04KCViVMBjnlt3I5xXm1TSRpKpmhXBH307j3HtUI9e1OnT9nHlWxwVJ87uKRz6UE46fnSHk0VZA9SdgwB970qaCSaFxNDM8Lj7rodpH4jmoAcIe3IpGYscmmP0NuHXdci0ueCDVrn7PcSO91GhLM2QAWckZwRx19ansZLZ9Mh0rR1l+3ai4jupZMYAH8Kn+6ep+lUNJ1KOz0nU7Pynaa9RY1cHhQDzmneD9IuNb17yVeSGytlzM6nDMT0I/Gs+SNm9rHr4XmlUpwpe9Kas1211s+l1u+iZf+IWiRaNZxtbwm4RIvMAY8s6/ePtnrXFxoTi5/s9lE4DBmnI3qe+K9K8RaXrlrZGOa6GoWEbeZ50n+sj/AIcc9ulcx48ilmTS7zVYURJYcQNbZwwyfveh5/WroVNk2a5rglCtUlGDhaztb5PVaWvsYeVhtNqxmMNMVHz7s575qZ13IV3FfcdaZElrFZqFWQxq2RkZINJLcwxqxKTttwSFTJ59q6JuW1tmeK7itExLlZSu5Qo74PrVedWH2xsZ/wBH4JHHHv61YiuoJElZVm/dgFgU559qgdbO3Z8pcH7VkNjkDOPyop83MJXJ9ODfb1IXK/Zj82Opx0qrHJPAmy4MceBuCrmSRh744q1pItVnKxGfJjc4kz06d6hJtXAP+k5QbeAc+vPrWsUm+v3FJDnkaO4X7LbsxkVXId9oQewqQTTSTSC6TO4ZEik/qT3qsxs5GjlUXSFV2DCY4BzzUlpNDI4VPtW0jAV48AYqHH3dhdLDTDGSlvDOrBCm2N+vBznnqajQ/wClxNP5iTPdMqNGduQDkZ9RipHWJJivlXLlTvU4BwT6U12jeYy/ZLxWZgTwCAw6dat2to9wCSdpoxcFbSaLJBaQbTkHHWrFnD5WoQqtj9nh81W87zCMEfxD1xVRPKkcwtO4ZmOFnTb36KelaF3fr5cUL288bxA87cg56YI+lJrcunb4m9v80bk9qWvov32HLBhK2BjJ5z260I09vcyeVdvcQ2yFt9tIVEYZuSvrz16ikN8LrTIpZikaqwQr3YkdfaqtpKNOuxMxef7yypI3+sRhgqPQYrR0YyjLkfS6X5ns/uozfs3o/eTv066eT17j2vWur+NZY3nUMdzRRhJZFx3A4JFWG0uSazluNOmaezxudomxtx/fjzwfzqO3ukihu7O3zbm4ZBHISD5anggt1wQeSPSpr4adJcSPFqogCxrEvlxsPNAUDJwByTXnuL5uWxjGnCom6ju/VJ9er326911NjR9S8FyWtpYax4WMaFBFNqVtdMXDf89Nv64rnfFmlDQtcutPjuor2OL5opYWDB0IyvTocdRWepaNt0bEf1pySWd0HjLCCVW2lhwCaiFDkne7t23OCpXc4KM4q662tp8tyirCC3Dy4WWXJY55Ud8foKeTIUAhPKsM+YPvCrNxazwNCoQOmdrMOSMnrUKyBpXj2t8vcjg/SumT7HOOLAED1pRTZEWQANnrng4ptzMltAZXHA4VfU9hWWgmhUO/VbKEckOZW9gBUklrPJI7XUyQREkhUOXYe/pRo8Mlvay303NzPwPYeg/z2odgu7ewA7sx70CJrQQQnybdPKVuC2fmJ7GqrS/6UYWUswXczE9OelSoD5ir0O4VVP7zVb+TaGCsAv4c1pTjzX0HFX0JZ7q0tyqyKzyN91FGSfwpP7QkC/Jp1yP+AVQdzDCHkkkgupxuZ0TcVHQKPQVCZ3Uf8he5znnMPNbKjZar8wtY0kv1kmEcivBIRwsi7c/SrPlymNpPLcxqQrNjgE9AT61npJGsxt7yd7nJVl3R8IexzXZzeDfEb2Vrd6dYXd/a3dstzuhT5QSSNuM8sP61zV3CnZt2uaQoynflVzlnm23EcGwnejPu9MGq0T7kW6ibBuSF8sDI35xuH4da1PGljN4a8TLpN1cZ8uENLtU/MWUMBj2yR+FULuS3stNH2F2kBO2LzflJJ6/1rWnFThGUetglTcbp7rcGuJJ5JkgkYCFtoZlysnHIx/hW9qV5qOoWaNqC2gm+yFQ8a4kPYb+BwBjFYdu9naWTfNBJGhXzImj3HJOVZW7HNbU0V2blr27k2pdwh4kI/wBWg46Vc6cEub7jphFqjLle9rrpv1/rqYdhpl3cX0Wn2qr5kSbs5CiSXHUZ64FdNorW2tSy6Tq2nWGo3KNmRppTHLv4G1ZO/tn0rNnns9B1lmsTLfJ5O5pcZAZzjC+h/lTNVsNStbs6syx2zgq1uytkSpjPJHcfnRVjz6bPodNKH1d3Su0/eWjVvxX5lvxFocGg7Z7KbVYfmw1ldRZ2j1VxwRVC+ZPsHnM6xybAQz8qOec+tdz8M9cj1TXbS1a4XyoIDE6ySofOd5AW3bwc59Bzx1rk/Fv2W28QXoZVCRzyBYgueA5HAFYYevKVT2U1qv18v6ZWLp0nFVqPwvS3bTV/0l5HKoYzcBkvLJJdwyYw6n9KfqPA1Vj/AM9FHtwBT/OUPxeSjcf+fSjUvskk12klwyI3ErCE/KR6muxJ8y/rqvI8i2pamG7U51OCj20WRnrxxkVTVHVrKGO42kpJ88TZGc/rV2/hZrlpI7sxgxIciLPyhfWqaLFHBavFdMNyP5ZMW7q3XGfwpJ3Vl/WjH5F611S702RrmOTM9u8YSRCFbcT1rWsvGOpT20mlyXhlSRSvk3kQYp7qT3FcyyL9jutszSzsY8ny9p68d6kEs8t9OsQbfgW8Q/2z1P4Cs5UIS3Wv/DGtPEVaStCTXozoM2M0SSNpqRPbYKXBnzvOP7p4Bq/LdWTW7NNb+XCsJVSWBOT0bjpXMTLam5g01pAlhZn99Ied8nf610l5pFqnhyHUrO6kntbwMg3IPl29sdPWqXKt3bt/X4nZh5VZxnUilpa+i2uunz1OJ8mHIMl9EzA8eUhlb8zV2KCGaHzXkvCoz8pOzP4ComYRymJbi5+VsbYLUAAemau6ZJGtzaRzw3JhkuAkrSt8+3qSKqo3a55yV3YiuZYY9Oj8uKDPnlW3AuFLLnP6VWje8YjyWuCvpFbiNfzNdt4y8PQeHrRZrVmFvPmQAIMoQfu57nB61xzx2MjjfPJIxIG0zE8npnms6VWEocy1N8ThqmFqOlUWqL0Pm/2fa+e2+XYQxznnPrS0luVbT7cruA+cDcMH71LWE/iZysVOufTmkpf4PqaSpAKKKKQgqbYZp1j8xRlgo3nAXJ9ewpqzstsbfamwyCQnaN2QMYz1x7U6yMYuQ8svl7QXU7NwLDkAj0JoLildI7LTtJ1bwvYXWr2eq6fJJJbkBYSZMrvAJHGDjPXtVfSNYht9D1Lw/wCIpdTQTzK+Y03SKOCynceM4FU9T8XajfwQRvFZ25hd23QDGVfqhXpj+tYN9dXF9dyXd1IZJpDlmIxnjH8q5Y0ZSX7zf/LY9qvj6NFpYVuyVrO9tV73UW/Fqt1Mtm0rW3mExGUAPt7Zx3roBY+JtL8KPexSTLp15GBOpUEBDwvJJ4Oe1c1DE00qxJt3McDcwUfmeBXa288N74OaXV7vUX8i0aGC3jtnSBWB+RmYcN261daTjy9Tny6CqOo72dnazsvP5W6HI2TbbwD1qO7/AOPqT/epbf8A4/I/94fypLz/AI+5f96ug8xEVFFFIofbnbPGf9oV1LWUum+C7pisdxBfxpIckqYWDlRj17elcn059K1bvWL3+z30vKfZiAMY5xu3euM571M03ax24KtSo87nu4tL1en5G74qvLDUvC9ncG7tzdxwxhYjIWkHZhjoPX1rnNA1KTSNRW+jjWVlVl2McAgjHNUBwM/nXRRX/hOTTwl1otzFcqAA8Ev3iB945Pr2xU8vLG26Ol4mWMrqtzRhKKWrvq112eps+FH0vVtDv/D8ayxHb50ZnkB+fuV9AD29DXK6TeajZTyjTpWSVlKuyKDtGeue31qirbMNtB55AOPwrqPEGk2zLp19pTNbaZqISObblhG+f4vX/EUrKDt3NFVqYylGcVaVLS60bTenpZ6N+ZR1uyuFsYdR1DWI7m83+U9uzZkjAyMH6GsH7rFe9auu6NqGmyNLfNGXaUquZAZJAP48dce5rLm+/kd+a0htuefjVJVmpQcX5tt+rv3O6+FPhvTY/BGs6k11PNOtvcQTRCMEAMNwYDqT079jXAeGI5n01Lq9aUknftcYIOen0rU066vYbOeCO8mgtJsGdEbAkx0z6/SofN82QMx8uJQduf51FKnKM5Sk9x4jEU6tKlThGzinfzbZYsP7JaO4uNTa5eQyARxQEBiO5JPbtUD3MiwLglw+4ZlG4gZ469Kpb2uL0razW80WeSD8x/AcVNPE1xBBMk+1YZW8wL0btg13UoqEm2r/APDMSq2SUY7X26+rImgaaE7FO2N1dyB0A9fxxRaMzT3ZIYCNAg4wDk/rW1B4gnXRZLCPy3RFZJGKAkrxgY7kY469axLeaFLW4wZ2CorbWHOM471lFTs7ozrQpxUXTk3da6W/4ckz6jNAxwMfrTVYNA0vlyAhtoUkAnjr9KiiuW+0xI9q6B2Ayzjr16Cp9nI53FrclEjtv35Vd5wCeD71CLhf3rNt2Im8FTksB1qNIo3RnFjDkkkAyE5P+c1at0H2GVnghSQAgRryCMf/AFqtRiUk2R/aIMA+cgyM8tRLPDEiu8gAbOO+cVDHHcEbttomR08jkVO/2s26AXEaOGOWEYxj2ocYLr/X3CIY5I5763aNj8u4coecimRzzkbVdRkfw2pxxUsT3KXEKm6879584AAwv0FRRSM6KZ76WMh2XHmbc4arsraf1+AFieKaU6fMEY7PMVyV2kA+1TbH/ut+VQafNefY1WMMy/aZkmJXdhMZHPaqe6xyB/aUhGPlXz+lE6ew3HRM09jf3W/KpLfzI5Q204wcjHUelZINmUz/AGjIf7refyKlt3QXcCwzmRTFIc78596z9mTYnktpLObdbxPJZy5ZVA+aJu4x6VGIpJ7hZjBIhWKRQHXB5FR2F15KIzOZbeVP36b+UH98d6kMDWs3kvJLKBE7wzZyGUjv7itGrPzGLEJbeBFa3mJVFXCDI6UyaG4ld5Fhfm2ddpXnPpUcLwPDD5ly+4xr8u8jt1oZlHmiGZyBauQxcnv1zT5XzAWVeREC/ZpzsUZwnt2qJoZ5Z7geTKI3twBu6Ft3YfSo3W0Oxprl0kKLx5pHb0pNwRbryZmdfs+Qd+ec0lHqtwNEI2ANrflRsbOdhz9KpTNCWKvfvG3GVEuMHFMkkdYrv98zAGEBt3PJ5rLkA0Ar/wB1vyqu6zfaJcwylBAcEDqSeg96rSCz8zyzfSqdxyonPJrc1nw9d2EEV7dqViuv9WVmJzxnp24oTjF6mkKU5xcoq6W/kZaiVbYRpbzjACDjkcdauwLIyRwursNozxyDjrVe0srpJmeRlt7JfmZncs8nHv8AdFO/te1RltrHIjI3GZuh4zxnr/Sm7SehmXEhhhXzLhi57IBUVxdSTDaPkT+6Krx3sBYRtcqdzcYbJz6ipHLKcNtb0OOtRYBE6N9KF+630/rTgAUJXnOBgnmkAIVsgjgfzpAIv3X+g/nQv3W+g/nQv3H/AA/nQv3W79KAD+A57dKQNg5FKR+7YZ546UwD8B2oAcnG7PGe/pS7Tn5unrTfm9jSq5xgHHtQA7O75f8AvkentSwuEf5uUYYYe1IvzMAEyT029aneOGFt0pLN/wA817fU0AR/Z5DKUUZA/iPTHrTw0MI2riV/7xHyg1HNPJNhcYUdEXpTdoUAtznsDTAdIZpG3SEt79qRtuA33j0PpmhWZuv3BwfQCgbVYr97tk9PrSAG3Nh+g/IA0NtU5XnPTPQUmSxKt17exoQ8FcAnqM+tAAu4nefzNDEKfk/Amk+ZvmJ49TS7lC4HUdCaAADHzN9cHqab796Tls9h3NLx2pCbOf1GLybx1A+U/MPxp2ky+Tfxk/dY7W/Greux/JHMOoO01lDII29e1UB1MgGwEc00dKIm8y3R/UA0DgkUgRbspFINvLyj9PY1XmjaKUxt1H6ikwF68t6elWz/AKZbZ/5bR/8AjwpjKdNAyMkmlJ//AFU5UfaOCeKQENy0kdu7QqGcDI3UulyNdJEzrtLHkVLt9So/HNSwAKzupBCoT7jigCOVt8rN6kmm0UUhiU9gWwwHUU2gngDFMQDhdqgKvoowKLWxQ4kYuI1OSc8sf61Nbx2cTBFV5ctyWOBn+tZ99N5t7cC5uGjihIEYQ7QP8TWkL3dmBLePcTmMi1ZY1z5UePuHsx/ya0NIuLmy0OS2gdofMC7lKkOcHOQR0rHQW+dy30mAckGTg1Eh3QWn2iTCvG+5hKBzuyMHNU15GlOpKlLmjo9fx0NzUbq4vrprmeP94wAO0YHAxTLYNvZSpCsuOR37Vij7ESq/b58lv+ep/I+lW7aRLO4mmUNOFjVtrSZB5pez1FKTqTcpvV7s9I0n4ZaLqGnLqlrcX8/2m3Z3ClMFzw0eD0OR1q8fg9oMkKxG/vF2ndtAXKsRzmuX8L+IorCOOKazhuYZ5lDyPMy+V0BwAcdOaueOtYW21YjwzqYjt5ov3pspW+dgSBvP97H6V5M44r2nKpn1NGrlf1VVpUk2rJq7vfy/4c4S60y7utQIjvLkujny444+gB9O/StnRbGK/gez85/t4+aEt9yQAcg+hrofDlwknxJspIrgeWVWNDtJDjywCox06n8qwHs5W1nUIbWbyxbmZy+SPlUn0ruVVt8r7HjrCxpWnbmXM428klqvv0KP723lZSDHKjYYEcg1IyrcKZIhhx95B/MVf1GK81F4bpooFlazM7FW5kVTgkj+9x0rKRiCGU7WHIIq7o4MRR9lOy+Hoa3hP+xRqhTxBBI9o6YDqWHlt2Jx2rrdWs/h4dKufsU0SXIibymVnLbsccHg15/PH9sQtC5iuByQOje9USu9wskzxSY+6r9feolh1N83O0duFzBUKLpulGV+rWv3kl7BNNbKqAhvMVjx271FZpcQxytJBORkbEPzNj86dGC0EqNJMm2UAMWGTx/KktzgGaZ5Y4oyd3mH73pXTb3WjzbARex2mRG/nzPjgZES+v5V1/gfVho9zIJWiSCaPMjspLAqDgDHqa5COS4aQvMjBXOAucbQO9QieQxWR2MxlnJ2KeSB/OiVJTi0zqweKnhaqq090eoaj4nhvrW/02TycMg8qaIkK/IOMHmuY8UzpcaNpf2WbzbuKF45IsnamGO3j1IPWorOBXs5L3yTCXk5Q/w89PaqHiu1ayNp9utmtvtMRkiMMu/zVz944+6eelEsNTg4qL6X9T18wxWIxEHOpZ+6uj2crr+mUgt1HE2I2JM54xn5f6U1proO6rp8zEZ2tkAMPrUZWKHT0Hm3IUSDByS3Tv7Ux1QM26W9JYn7uePpVcivqfPFgJMLWeY2sqzSKNyKeSR6U6yNw6bZoJkYd3A+b8qrqUSyuG3XLjaMhs569qhjt7c8rJdgLgkFzzVez51oO1zXtPM+0NmBwNjfMe/FUzPdDpp855x1H50/SPLfUVjiaTLoVG8nk4/Suv1LwjNZaclwt1bvPCjPdp5wIHPG0Y549ayqyhTkotfmdNHBVq8ZSpxuo7nG+ddbsDT58Z6kjpT0kuGYZsplHOSccVV0+NZoRP5k4Jc/8tCQQDWhSbiuhy3IPNuMn/QZsZ65HSrU6xS+G528iQX32gKsZ5JjxycdOtMp2oadNGsMl5bzRCRd0ZcFdy+o9aSnG60NKcmk3y3VvuuUfIljmlh+yyvbtjYABtU457561WZdTjdhBDfqu77oZSuPbNWzYW5Yt+8zt2/fPSkFhCqFUaVcndkOc1qqkLf8D/gmd0Jpou0vY2u4794nUhtxUqh5wT9OK2YbZL9oDNcx2uw7ZJHBwB26VkWmnwQXSXG6Z2WUSYMh5wc4rqL/AF5tSnUy2scTCZmjdQBtQ8qhAHOD3qFXlTqKVM6sO6cVzSlqntbfvqZIu5LPUJIo7aO9gTKLI6/K69QfUU25vZr9FlntEt5F+UhQAG98DgelaOu6ob+5jkWzS1kjPzbTuDEdOMcd/wA6r3GqXtxC0MjoUYYIESj9cUnKMlqtf68zWtUp+9TVRuPTTf73dFHLEfMc+lQiCVnkhjjZo3IZmfkZ9FFWFUnoM/ypZAygBmJ9u1T7R3u9Tz3Jt3ZYhkmhXa6M6emOlNkg3gvbtuHdD94VXAkI43H8arahc3VvArwSFW3gZPOKm4rk8kpV0hjRpbhukadQPf0qaC2kE/nXl1vI6QR8qPqT1NTxsGthJMwSSQbGlQYyR60zybiNcIokTsV5pjCecvKuV2onRay9XXfaeZjd5LhyOxXoR+Rq+8Uxz+6f8jWjNbWZ0HyZIo/tjkbTFuYlDnO89B16e1ODtJM1pUfaczulZX1/L1MLRf3N/wDYmZmQHzYGbn5f7ufaoLfd9lu5cAl3dsAfhTV8qyuIxNdPczxEFLe34VT6s1PvY7R76VYp5bC4ZjjeMwyEjmunl/EzCNpLbTLW5+1+VB5aIFK5Gep/MV1Fx4n8C3ohjXSb2yZeZHtptxOByMMOa5u4jvbeO3QSQLGUVQBFvBb1B9KYTc+WVjkt/MzwxhHbrxUTpQqu/wCT/wCAdFHEOmmopO/dJ/8ADfIW81K2a5dtPvX8nzAsYmQBiuepHrS20l3PqdzAl3cf67bHGrdSegFPsI7ibeZRaShORsQfL7mi0XydSuJJrhbdHkBEufuj19eK0lblat00+9eRGraurJnWXwghsrySO3heWJLdSWG7aWUhsc8NuHWuMvLx57fc8a+Ukjo6sm5SAO/oa6GLVCL7/Q7kanBcYhlupmw6qeGIHAPBPUU3xVo9jZxJceHbxmtlLPOZXDNuZtq/LjnOBx15rKj7k+SR6eJp+3TlSa9291pfdu6tvpuZNg1rG9vbyulrC+Dco6Bxt4yAT0I/Suk12Zbi8E32mGeA248sRjCqoPTH0xXJW1nc3WqSWSR7LqMv5pRsxZAyS6np06iuigjtHS1s7MRCIQLHJsXB3lvmz+fFVWStvsc1Oc1h502uq+bT2899TR1SysXtP7Qu5DHaXrkWrRDBjAGOU7g461z2rabf2+l2SyEmCLJt/wB5sMSvyfxPXmtjUfEFrHqE+kvcSy29t/o0M+0LG8Y6gjofrweK1/I0661HTpTGdYtxMFNhK+BMMfNknkDA7+wrBc0I87PVq4eliOf2T97RNed9b73V9reW555aXOpW10k8P2/cjAjDqTn6jkVp6isc0YuJZJPtHlZA3YlOTz17+tepab4K8EXsNpNp2gSal596zXHl3Swz2A3AbDGudyqc8ivN/G0aWuq39nHDG9vHNIo8yTHAcgDPXp3p4fGU68+WMXdJ/wBbnmVsFLDQUpu6fb0MFeG2hNT/AO+1pLuNWl1CNdu5nUsHUkEY9qgU2pRGW3s856G4bNdH4k/siTTIItMtWF+0I+2SlmCs390A8Zx3FdMpOL0X9XRxwp80ZSulb8dehmXSqNRcgf8ALoo6YGMetX/DdjDceHhdS3yWzQphVY8PnJx71aurC8m0F5Ua9S2KKhZCvlqeOfXNULKzv/sKWsMkYiQZlyMk4PGKIyUmlF6/8BnRSh7OpG8b3W2vVMyrhwy5YBGnmHIPWNOc1oWv+jac2oQRzTzzMfJDrzlu+B2qsttFf3NvHbMhg2FXGdrKCeeDzU+qwzyTShz5EMahbdDLsBUdWOO1U3H4UcnoQLDcSTG3k8uCMZbeYF2bsZ6k55NbOi2etJEjaha3cdltwrSkCME+gHA71hnR7hkmeRbdVgH77Ks5TIyM5+tdHa6/eSQR6PNdXFxHIqMMqSqqBxz2+lE3KC9233HVQjGCftLrTTTfyfloUbixt5dQuo2vpVjjDiMRsBG+FyCD15PFZccyiygkNvcq/mcbQWY4yOScevWr8VveXN7PErxui/dIPzgZwCewqae2ubXQfJuJpZGhla4MiYJKn5doH1FOXW36jlT9opSjGy176k2o69f63cQR6jblIZVMQiz8o+XrtHAJxzWF+8iT93NDCP7ttBlj+NPgklcRvbzTSCOZWdWGHUehHoeuafeSFbqeGS6kiCSHakIwWU8joKzUYQVor5f1c56tV1Zc82233LNqZ2sA0yy5WVgpk4YqeRWbLcfZ9XdnzsZQp5/WtLSIZJjdIpYIVV0M3y8qOeT61T1IJHJFNJCjrna5PUelc87cxi0X+qfQ/wA6SlX7remKa27aduN2OM+tQIWimQ+b5Q87bv77elPpCA0HpRgntRQBqaxdaXPYadBp9rNFLbxss7yBQZSTkHjr6Vl0UUox5VY0q1HUlzNf0tBY/wDWpyB8w5PTrXrvjC61ybR9Xto49N+xJZqzEO5kKMP4eME8H2ryLacc8D3pxdv4ppG4x1PT0rGrQ9pKL7HoYDMXhKdSFn73Z26PyfcltBm9j/P9Kjujm5lP+0an03m4aQ8BV6+lVXzvbPXJroPNQlFFFIoK1NH0u41rWbLTrUostwAu52CgAdTyR27d6y6uWN1cWdxY3tpII7iCbMbnGFYEEE54pSvyvl3Khy8y5tjvfiv8PLXwxaw6jpt1m0KrHIk7fOZOny+uevtXnMfXlcjivafjvrum6l4Q02Ow1q1nke4WR4YJg+9dp5OOwPTOK8U7lT71x5dUqToJ1NzvzWnSp4lqjtZHR6ZY6Xq/iS6t4fNgsxCZYkB2ngDIJOcDrVTWJrzS9Uk0+C7uFgs7gtAof7vcN9eals5rvVvEFl9njntdsccEsluSCEAwzE9uKpXtpLcapOsFxJdx+Yds7g5cevPNdUU3KxpWnH2HNSj7zk9Vpdb2tvZP5Ha2MOnrZz3WlL9vvNql7iZ1Z13DKsS3A2kYIrg57dhI7XMiKAx3MpyGIP8AD7VozrqVvDFpiCWVApkWPPAHUnA6n61NaW9tcaYJvIPnSLLCS/JJC7gR6dK0pUHFu7OrE82O5aajyOK16Xel7Lvtq3cxJJ96hY49sY+6D/P61GNxfkFj9KjT7tW2haOGCb7TC4fHyLJlk+o7UzwFByTa6GZaySxxLts7gOOuIwuTWzpVtYtp0jagzBirskZY8O38JA61z5kgALySusoYrtaUgHBrVsreMWrJa2hvjJIGZC2NpI5YH2rvpwunZ2/q3c6sJdTvo/Xz026lFlvIwqxw2yLnktLjFWLbJinaSS2z5XzkHI4P8qo/6KkuBaysOGVghYE1dsV3SybLSdQYWHMeFPfFYNKPQ5diBpCTlb62Ck8cZOKSBlNxEGvklw4wBF1/HtU4jumGf7NlxjIyAD9KkihuiBmFIiGHBcHIpaJbfkBTMsKOwknupOq4ERAHarVnJCyPEglAbOd64PTsajljuY7iYq1oqs2cyXGMfh2qS22mSMPe2bPyCFfJJ9qJdwTKMAtZGRo7W8dSOGZyBipgYWtGWOzDmOXbsaXnOPWl+UsqJq1uMYUqsZYk5q1qGly2NsxvHuLdmkEisbU544OAf505Nppf5j5W05JaIqWsIjlVhY28fzg5DEnHr9aGEkhPlwWq7ZGU7488Z6ikhmtN6f6VfSkkEYiAFPuFs1llAjvnzId/lMOp9aLSvqSdH4atbDWNZtNOhaSKGWfZPgDcDtJIH1x1rqtJ8G+HdWgS7s7XUVhad45BK8SNEAQOQRk9e1cLo11DEDeWLTWzpJlZVJVtwGMg4/Crdr468SR7ljn1JcOWYmZTkn1yOe1ceKoV6j5qTsvu9T2cHicJTV8RTvd9EvLu9Ov3mXKiJNIixx4VyB8g7GkDBcsEjBVWx8g9DTHu9zsx06cknJ/ejrSwXUbTiN7KWPKsQWlBzgelbckv6Z47KkP2qWCKWOSBC6DOYB3q/YyXBJtbgxshU+XIExtPoR6VRU27pE8VjcOpXcD9oxtqeBbeOR/3M4yrfeuM8Y7CtJf1sIjdbuO4aJpLbeOieSOBTWnnjaVXaJitszcRgZP+e1TmS11LbbyQyJcJHuhzJgyjHTd61VgktmLL5EgxA4IaTkY6qfeqS7oCZPPlEcoeJVKAlTCCc49aWLz0E27yziPgiEAE5qtNFERGVtbqQYBGyfAHtzUiCH7Gxa2mUMh3I8vv0z68UmtP+GAfsum5ZrY59YKkBuMTDbGANm0lBg+tUWji3xxtaTB34CfaSW/Kta2js9PtWkvmS2EvBSWTdx6Gm0v6SBW6lbTRJdz7UnR0TJZ1txtJ9M1qC6t45RBJOZ5UILDOdgPtVN7uFrTbbSQxWygqNhwKpW7NMu23ntnZQAxUMaztfoNSsXrqaWUYWTB3cEqCMfSoI1m8t/MkjZsfK3lD5eaim86IDzLizQ/7RNPt2aSCVlnt34G0rnGfeh3Bu40R3A2/vosjv5C1PCZNvlzOJAehCAFTUCLcSDi4tgM4LKCaIWVLh7ePjaMvvPzk+v0pNMRaf93hDtbv7H6ULtx8pcHuoNIjDbsb7vr3U0jqUbGQfQjofeswQ4HcCAVOexGKQdCqfKe4z1pVIOWPUc/Woz+tACt8q7e55PtQOD0B9qQUtADtvfPy+tSQW3nkt9yMfxGn2sI8syz/ACw/zplzcGX5FGyMdFoAVplhHl2w4HVz1b/CocLjcG+Un8c02nx5wfmKlumPUUwEBz8qDH0605dv3TyT0HYGmEsR980gPY8GkA8Et8p/D2NIfmTPpwaG5+bv3+tOHJ3fwn73tQA1uQG79D9aXBJDrwPX0NKNqsVPzZ4z2prM2Cp//VQASn5s5yO3/wBamhc8t+ApU4PqaKCQJooooEVdWXdYSf7OGrEikMZPJAPXA5re1A4sZv8AcNc+is7BVBLE4AoQ0b2k/wDHoFZh8p6bsnBqwwqjZx3VrEIzbo474kwatpJMxG6FUXvl8n9KBj6dDM0ModOSOo9RTdp6DJz0xTghUdh9TTAtXMCt/pUIyrDJHvVYqf4mH4mrFlKqEwyNuR+OnANRzwmGUoEJHYk9RSGRfL6k/QVLH8sErhSDgLz9aZiTtgf7pFP2t9lbPVnHU+goAj3eqr+VJuX+4Pzpdj/3aTa390/lQAhx2XH40lLg+h/KigB0bKssanAywxnvVeYn7VOVt7XfvYAspyfrRMFa/sjxlZOM/Sm3ckC3M0X20pI8pxtTkH0ramkt0CBTM/yy2dqFz9eKYsnnWtriytsurcFflTBpkax/eXUbhgDzlMg5qSSKBYbTF0ylFbYwjHOevFNpv+mFhd9yXKiwtgpzli3U0sUq7LhZrWEFIxv2qcEfjUTJB8ytqE25hu+g9qlsFgMUqi8kuBs2tvHTmqlGy1X5jsTae6GT7KtuiQyx+YhQY+b37V0OlarOtsEbWVsVj+RIzGWOPqBXKW62qtE66k7iMhVG4AFh/Ouy+HKaBfeMrCDXIRLpmohoCxJXypHG1XHoQ3r61y1/di5NbG+Fqyp1Fyu1/Nr8rMcmpPFqNpqa69Z3dxasTGs8bgDI57VmqLdYHmn1Dy7i/Y7hFyscZbJL9zk9F69zWh8S7Gw0nxRLpGn6LcaVHZZgP2iYyPckH/W56YPbHGK1vhX4b0LxFbapH4gs7y1t7eEXa6wkm2O3RThlIPDbuRxk5FczqRjT9r0+R2OvOpU9nZX16y36vV32VjnbVdPspftMOuRySIjBY2tXwwII2/Q5rFTt2qzqxsDql0dKWZbDzW+zCY5fy8/LuPriqw4Ga6I9zgr1ee0Ukku1/wBWzSj0PWG8Ot4kjspW0uO4+zvcqQQkmM4I6ge54qnLCt9HuxsnXoRxuPqPevYfAF14Es/B8/hiTW2sv7etCNR1tnCeVMuGW3WI5JQA4LHGSeDXKeM/hZ4t8MeH49cu4be5sA7BpLSTeI0zhJDj+FhggjpnnFYU8UlNxlo76eY5UWopx17nACI+QY3J3kjcVGCTUN89uyGN7iSIQkF2CZGe1aqH7RFltqzHhWP8X/16ttDpK+FWkldY78TbcNyzN2UD0I713Rk29R0KDrcyTSsm9fL9Tmf4Y9upwuMHHmLyx7mrmlwRrdWazzp5cVufmjbkOfusB1xmqdxCWt8GMK7YUFUB2g9QB2+tSRww3GurbtGrsrQpGM4JbPHPT8+K0l3WxnB2mna532qyWi+Ho4YorbzlZQHXcJXwpLMwPcnvU8934ajurGyawsJ7aeJQ9z5z74G287vTn0q58UpZorGwgdpWZoDM28qdrEAbNyjBxWb8T/Cul+FG0iPTdW+2TXlilxdQtIrPbuccfLxtPOOc8GvLhONRRu2r3sfQY/Fyw+ImoxTsorVL1tZ33vZnMeIreCwuIILLUUulKq0kkYDLuI5Ue3vWMbp/nVroqyrgkR5AI6n/AOtW74e0zUNc1iDStPVXnmPG9wqKB1ZmPCqO5Ndh4v8ABXh7TPD9zf6X4simvbKdre5s7pEVnkX73llSfQkZHIHXPFdX1inTtCW/9eWh4Ul7RucY2X9dzziKSYwzH7Tu+UYIUDBzzUUly3IW9jVUGGYrk5HWuvi0rQ0vtJF/qv2Sxu4d158oea3IQNnA42sThe/XIFYur2E+nX8tleWMltKuG8qddrhWGVJHupB/GtY4iDe39fcQ1Yh0+8iaDytvmyujMs6ngADpiqFtcXDizk89j5rYfng8GrtnDbrOzJCqMUbJXjtVO0t0jkj8u+lIQ5KSc5Faxaaul+HqDk5EtuqrCFWPyxk/L+NW42FzeR/a7gqjEK8pGdq9OnsKiKso5HHrSVzN3dyIys/ImvYoYblo4J1uogeHAKhhXUT6/YahLp6RWNx9qijFuu4LIm0/eG09c+vXFcjRUSipHXQx06DlyJJStdena+pd1uaxmvvM0+zNpERym4kE56rnoPaqVXv7WvDpZ02UxzW/8HmIC0X+63UVRpoxxEoznzxe++lrP5C9B+lbd14V8QW9lFdSaTdoskjRBAhLghd2So6DB61X8MWNrqGtwW99c29taKTJO0zlQUUZKjHO4joBXWeJPHeqWmsPqehXlymi20Iht7eZPkICY5Unn1BNY1JVXNRpq50YXD0pUnUqt9lbfzduyOe8L6DceKtes9Ns54oJLjIeWU4VNo5J9fpXe/EP4c+G/BvgA6i2oXd9qrzpFBKGCxFznI2jPAAPU5yK4C5t9QvNJXxBeSwB9RlJCoQrhwOGwMY9OOldz45htofgnoUNjJfX1styJPtLqQkbEMGXBwQNxOOD0PNc+JlP2tO0tG7NL/M6KOHjGlU54aqN032e2h5eksjZwB9fSkcEx+YzNszjdt+XPpmrGl/YluozqALW6K0jRgkeYwGVQkdATgZqxO41nUbe3sLJYmkVVeKIhFeQDlgCcDjj8K7XKztY82NNON769iey8M6xcXK26wpAz24uQ08qonlHgNknuSAKxLq33JJbzdMlWKnOCK09Fs01LxBBpsLyFLiXyImcgFSTgMQMjj0HWuq8RfC/xBpaz3Vm0OoWkQZt8bbZNoHJKn+QJrJ14Qko1JJX2OiODqVqbnRg2lv1/Q84tTqNmhjUw3EX91+4q0LyJBulguLb1aJt6inxsodWeMMuQSB0YelNkHJYABcnGOgroucZNDMbgZtb5Zv9kNhvyNIZrhG2yMxx1Vu4qrPZpuDTW5QkAh9pBwehyKkScxslvdyF4XO2OY9Ub0J7igDL1G1MO+1iCLa3ODAcY2kHlSe5qaXDf2ism4oHOM9vl7Voywowa0ul+QkHP909mFR21raXGqXVpNePaNtOWlYlcewHSuhTuv68ioRc2oorQzSLHbx2suw+QreU67kI96PNmBKjSYsY6iYgE+1MnbT0USI00saH7Mzj5cAHgkHkZpnl2+T+4veOhEnB+lbw/r+roaVmSpN9mDMulLHuYKdsp5yafdxwvdM/9mRSuCyhnkOPbiqxNumzdbXmN4ALuMZz70ty1u11MFt712DsrFCMA+1VopX/AK/Md0X9LuriLUbc3CQxWqkF4Yo+vPPNbmoX1lfTy3GnqXt1YFFjjKHK+2eoPeuVt3gwyrDeDPDbiMg1oaTKhiTyZJE37lG4/Nn1yPeiVNLlnb8Dpp13CChbS99tTV8Jzw3GhalZw6ReyXg2tcSO25hGWzt3Y6cHkVo+JDYw6PbramFpI0mbEShVCkghT3JHTJ681Y8NTXFhtvJpPtsaoZJI4hhxKFO05BBPoc9s1J47jt4zYypCRNc2Xn3IcYZnJHJA6fSvNrJQxHL0/M9nEUZU8C5X2SWy25r3Vt79b32PNJRbmBJjbm381clgN8QOe6/1qzBrGr2d/wD2nDciMuceZGd0RGMYGOV+ldkmlta2H2q9sfMtJY0VHDAiMHn8zXM3mjRQRC6sppLWSSZkjjwPnUfxMPcnpXf7WE030PKqYatRSknbrbZrs/8AJo0NE8Rw2l9YSK0lq0MwfzYiQz+wbvz2pviK5e4vbm4ZwrTFpC0kfGSxOT2H0pvhrwlrWoa01pHafZprTEtywYCI88KQejHtXUf8Ivd+Ir7UpHhaOOCULPD96TJzwFHB/OsJ18PTqcza29fQ6aeHxNemouO7aWnZa6+VjzqOeSVwtvIk/OCUtlx+dXrbUm0jVLiZpFuXIYpAybgoPfngV6oPBsmlaHc3Fnb2tnJFCzKZsSPwP++VyM9M/WvN7W10u40rVXuJ5Y7ozDy8rgEY6D1Hr9KWHxNOs3y7LcVbLK2DnHmlaTTfZaevX5DtUb7RZxRpftAzOPMhD44YcEelRW0U1haPDEowX2sm7LEAjdknoe9UdXjhW5+aFrp2jjzGDhRgcMe9LKl9caNcyXDIWYHb5ZyMjt7muiLtFWRwRrX1UdUidZtLt9Vl8m4I82TcQedgHYmpdSV3nmEmXULhQM5CkdBVC3tzcWy22nQAzSqMAOFI9yTXQwaqbTUfsEmn2kkhRWMsmTjJwR9BWVSP2gpwVSV5vlT62dvTQxZ9S1GUkCznYOiiR3wm7aMDJ78d6nsLi1CIt0pS63DCicbR6cCrXirwmNKuIpb0xzm7DONjNtHtg49adpWlacdJutSkVjLbOirFG6ozqRjgn0/lRTrxuuXrp/VzoVDErEOlP4rO9+1rv8CfVZNNtrZJ/s8sURYxSyKxy74ztx6d6g0OHztJSZoYrkyeYyTNuUgLgkbc9ag1++mW1SzX7DFH5gk3S5yWx1471ljULjYsa6owUZwIbdiBnr19abjdBLEU1NSavotkt9L9P6Zs6pbI9jHcJaGCaKUlmUFM5Hyj1PQ1lzz3Uwt7iLzf30QJWKMHDDg/Masz3FzHp0Kwl7hZgGlMjhcEdCc9ODWa0YGlIDLGVimZcK7MMNyBhevenyanLiGpTTXZf1p5fiWdMW4+3D7QWXcrLiScMxz0+UVHq+37A+5c4Ix7GoLfyLQRSfZJwYpFcyYCA849Se9as67ZnQ4IDGsq26ZzshtJN1vHIB1UcGpflPcr9ab0p8cckh/dozfSsRDSMHBpdpxk/KPerS2c2BukjQ+55FH2Fs8zx0WCxVLdAuQB+tG4n72D9at/Yf8Apun5UjWSr965Rfr/AProAq5X+6PzNG5u3H04q0tmjHC3UZPt/wDrpfsP/TdPy/8Ar0AU6kZUjO1slu/oKtR2O18mVCR0FNls8ksZ1LnqMdTQNCxHyrCRm/jOBjiqqhXUjGGUcc9R6VemijZY4GmCBAOM9TUYjslU5kY46n+lMClRVwtYOcEOp/vVFc2zRr5iN5kZ7jtSsO5BUsfzWzL6OD+YqGrNirOzoAdrDBPoe1AFcYUkhQPU1s22n6dDaLc3l4Z5GXcsEBwFyON7ngfQA1QkWOAr8vnSN0J6Zz6d61fCsSTa3GNTtfMV42FuJwVhMpB2BvYkEVNR2Vzpwkeaoo2TvpreyIIry8WwW1ikmFnLKFaQqREWPrjr9K6SDwvcw5Vtfjim2b5FROi+vXpTfGd7aLBbWN9JIF+ypImnWRVYIpSCCxcfeHfjPfmsH/hM5bSGGK40u3u5Wh+zmVgd0ij+E81nTnUmuaKse5h/qWEquGKk5NJWd5K3daPTy+d0ibXI5NJe0uYNSN6J4y0cwyuFyRxzWbHqUzYR2ZUDFyQxJBPU/qaZquvLrCxq1kLJbRRGsUanAByemaqQQs1qb4NIbdmMYyABuwD9ehrojz/aPKxVbmryeHb5PV+V99d+4SzxxsfLtEcbwOp6Z6057hIzkxwoN2Mke9M0yNb268m3YgbmUM3OcdelV714X3xyQzbVfk7lABBrWUNbLa71OKcGlfpqdVqmn6fY6RY3yRzmWfbJMvkDZg5zhscHOKh1izuLHZ/o7qJY1eMBs5z9B9OK1bybz/BMcFzrVso8jzI7Tyxvba2Au7PX8Ky/En2iDR7bUxqBvi8QWLK7dgBHHH1P5VhRnJvl8z3cVQpKm5U4fZg9OXTo+reun6owriW4UOslzJF90DnG3/8AXUenuZLzAvZpSFfgtleR/SmyTXUrsz20LZPBZyc+9OsWuFu4V8q3VGJDbB0JFdGlv+GPBk10Ko2TKJZFmc4ILKxwSPbNTaelpPeP/wAsJApYtIpGfT86hikuvLVvtEUadOYQuDnGMVNN9oWA/wClSF1yflAG7jpTbs9/zCLs72IpzELuTdaSStngiHOPx70+ISGeHy7R4wHXJKDpSXEq/bD5l1LGAgJHm4GSOlRNNAk0RW7LnzFyDN0GeuO9IknYXUTkR2e85zvBC/St3xTfDU5omt5nKQ28SAyvk7h97OT65rnblrFbiTzXLPuIYHJx7cU2L7PMlybdcqY1GNpHRvpUOF2pWNY1pRpyprZ2v8h87XMiFf8ARFXIJzN7/Sp5iI7lsz26b2zg5yen61Umjge3khjs5V3DHyxY96sSo63BdbJ5SyLlgmDwOhJ71VrbmRZkYNa3UX2ry2jCEnGdgz6GqAlRj8up+/8AqO1WreO4828m+z4Z4FwGbkkHoaiQXoZmNsnzY480cVcpczu/LsVKXM7kXnRsSF1QdP8Anj0qSBYWuYS135khWTafLxkY5/KnE3uM/Y0J9PNFOSGeS6hkeELtVwcMDjIqP66ElOOSGOCOGPUAu1doxAcGrFukXmQ5vPOYRSfMUOW9T+FEH2qOFI/s+/auCfNXinxwzySrI8QQ+W67dwPUcVT/AK2AqsIgqtLfAvGwkhfySCn5da01jt74SXEDp5xj2y/KRnPQ4qkv2uGKGFLTzcIAcSqMH05qxp0d41/5/wBm8rahXBYHd9cUm9/+AA+Szntt/mzIkduq+YCnQHoc0Pa3dw7LHiCFcBpm7jvgf1rQdIYJZLiSWR9w2Mm7Kr7H/wCvWTNdSXLCaUXDqGOyNE2AfXJ5+tGjd0XPk+wtPMlhvLOzYLZxl8kK9zIeT9M9f5VUngkWXM0uZH537QXl9gDwopyRuzCRIRAxJyztvdR/s9hSPF5aNHKXlgc53dWjb+9RzK+5AwwOZmaOBFYHiSU7uPUKOPzqWWFig8xpJcEAKh2j8hQr3SAQmAyyDguDhCOzE9qh80GT5i13L0KQjEaj3bvS95gPHlI7R2luJZAcNxwPqTT5LeX7IclZJWcSOiHAIHYe1MvBcNF+8kA3HakScLuPr604q8ksqxOY/IKxxMB0wOfqKOl7gSRrHIm+PKhlxheMfh2NIUaXbHKcSIMpMBgZ9DUYJ8xpUTbMBmeFf4h/eWkWYyMZpSEteiIesx/wqbNMCeGRuI5gEmA+ZQePwqdGG3Y33ex7rVGXzpH8u6KxuTmCYfwn+4asQyFwVdGR1OGUj/PFTKNldCJpRsO3t1yO/vTB609GUqUcfL/Cf7p9aR1ZW2sOe3vUDEqeGJY1E0/3f4U7t/8AWpVjSBRJMu6Q8rH/AFNQyyNI5d2yTQA64maZ8two6L2FR0lLQAlOHK+6/wAqbSg4NAD2YghlwAeeKR0GeSFHUetAPHykdeh6imkMPvAigBVZVzn5j6EYFGdxHzD+gpKTblvlxmgB7DcBtySODQ/YngnqKQBT91s/UYpDweeD70CbFHQ0lApWXkcYyOlAgHrSUGikIr6iM2Mw/wBg1n2cP2e/tSHD+au7GOma07tS1pMo6lD/ACrPRmN1p0h5ygUUxo1O9KDg9vyopDQUhSzEY3GkHP1paCzdifoKAF2tjkY+vFXU23Vt5bMDKgyDVGnwSGKVZB2PP0oAbhf7x/KpH2/ZEx/fPX6Cpb+NVkEiglZOeOlRhv8ARPlwMSfzFMCClpdx9vyo3f7Kn8KQAGbsx/Ogu3940EjH3QD7U2gBohm+0wMqsVEm5ieOP601obqO9uNsO6N5mfcTyOn/ANemlY4ZkkG7cznksTyf/wBVOvF3ahOqtIhIWQENwcittZWbH11GSJeYIMBZdpGFOM5+tKIJ1t7T9y7PGmDz046GkljxCzPLIwAJ4OO3tTz/AKu1YEgehPXjvTS5n7oWuxSt1kYt1xgZyefcdKIobgrMXi2lkwqnkVXdpFsN3mspNwMHocE9Oal8xlW63ZISMHJ4z60bJoQixTIvzWGdg42Y5PsKnsBcMskBt3hC4lhbuGzyPr0NV4oYHGNzlioYr5hOAaZbSRwXEDwyvkyFCHOS1L4k0B6XqPxB1HVL+3utW8PWGpCOxFu8V3GJFaYLjz14yp6ZA4OKz9c8Za5qvhCy8MtALe2hYvcvHwbps/LkDAVVGMKOOKqeDNP0u+197DUoZpvOhZrREmMe6QDIUn35FZGtNanUphY2U1jCnyeTLKXdWHXJ9c158aVFT5VHbU7put7D2rnpK68/y9OpX+zzf883/Kp9Ktbe61OG1vr1dPgckPPIhITj09+lU92Ocnj3rvb7wRfDwlpt5Y273l86eZdwb8kI3K7R7CtKtWMLKTtczweEq4hylTjzcurXfXbQz/H2iaNpeo2ek6Lb3U9zKqOLhpw6zq/QKAOOe9Ra3f8AinQdMuPBV3q7tprslxJbpLuXOOBk8gdPl6cA1T8N6gND1sah9iF3LArIIZWIaJumffFSaZcXlzqlzrtzNYmVWO+S7+55rDAwo64HbpURhNWUtUur6v8AQ7GqOJb5Fyyk9ltGKWva/wDwNSpq+j3Vhc/ZyBM32dLgtH90KRng9wOmRVZrGW9sBeTQEIknlpcY43Y6H/GtXXtXa21qea/sIJGjgFtJHa7gsgK8EenHYcVlnxNaRaZc2On6VdWgudolch3JUdhnpW9N1Ek+pFWhhY1J+9a19Nb3W3S3rqY8lvc3FwlnJE5nV95K8LsByT/Kltmt1uru4kbapm2yMT2Hp6Vds9Rt53WGR5YpeiM6FCw9PcVL4fsbm51J9PmuhaTkMY5RbeaJPRdv0710uS5fe0Rw0oe0nGC3f9eRra9qtjqVtAdMUi2giWEJkYBzzirnwx8O2PizxlZ+Hr6+ks47pZNkqAFvMCkqOeucVmanp01lcPYtPBPKrgl44vKDfKDjb681Y8NW8NtPLql5rX9jyacUmgSNS1zO5bgRDoD6knAHrXNWjam3T26M6cX7WeIlOqutn0Wmlu34n0l4J+HfgnwtompeGNY1XT9WuL9BNeJOyRuI1wcAA7goIz1rwvxZeWfi34lSah4I8Np5UIEjQy4ZbgofmkkDHAU8DGeRXJ+I79NV13UNVaS5mku7h5N9wV80gngvt4zj04rOdeoxkVx0MJKEnOUrt/d9xlVxEZJRjGyRPeH7XqczQWiwtPMxS3gywUk/cXucdqm1681S+1WW41qS4kv2CrI1wpVyFUKAQQOgAFdV8OPEul+D7Y60Y7a+1b7dCi2k1tu8u3U7nkWQnCsTwMeleheJfiF8PdX8M3lrqN/qOuTXckskQ1DT1NxZAoxVEdQBgPt5JPFXUrTjNJQuu5MKcZRu5WZ4Va8yHj+Bv5VRjS4SGNGspJDt5PHHtV6y4kG/JGxt2PpWfPGsSRyedJJZOcxyq5yp9DXo0r9DBDla7VSY7S6jORwcMCPpVqHfKxVreSIjuR8pqsLdIV3CWc4H98n9KdHu+0w4diNjE7up4q2vaajtcsMrL95SKQAnsarW/nLEktuxZv4hI2dwp00zMsUokkjif5SCcFX7Vm6Wtrk8pY2t/dI+ooXGevNVjcIJi8zvESvKMhIz6g0431orbfOYEf8ATNv8Kl05dhNG1oOn/bJXldSYoF8xlA+8ByRk8A8d6p+KrmG4tUt7ZkZJZB8yfdx1wp7gDiqBu4LuP7LFd3GGbDpGSiyccKx98VUWR7lPJ+SPev7lQOI5UPQZ9quEZR3Oz6wo0PZRjq92er6pp1ncafoVjcagLa2gthIFVXMkpYcFFI5wSM8+vFcjrUuoW6nTLue88qKQ4tXchEcdflPT1ra+Cus3mqX+r6LPcP8A2jLbedZXRA3xgDG0Mc7QOnAq14/sLyXTdN1W/hMN9NF5Nyj8M8kfAkA64ZRn8K8uE3Treyn/AE9/8z2MdCOKwqxVJW7+isrPXpo7epU1aPwX/wAK/sprCWb+3jJ+9B+9n+IMOgQfw4/xrlJI5BCkpRhGxwr4wCw6jPr0rQ/s+9sNHttakWyktrvfFGhkDP0IJKDkY9fWssFm2oMtzwPeuikuVOzvr/SPExE3NpuPK7Lb8/mPklkaUzFsSM24so28+2OlbXhmTWrpb6zs9ekso/s7yTLJO4SRQOQcZ7Z5qz4U8A63q+uvpdxJ/ZhjXzXF0n7zaf7q9WGe/asPU7STTtUu7CRlaS3laJih4bB6ik506jcIvUpU61BKrNNJtrt6+ZWXcBjpVi0la3WST7PDKJEKBpUyFPcr2z+eM1X3HjHIqzep8pktvtLWHmFYmlXA3YGRxxnpn8K1fY5o33RXZiYzGXYLkHAPGfXFWdduE1IR5sLa0iSBIdsCkByBjec/xHrWxq2taTe6HoNn/ZXl3NgCt1KuF89N3TjvjnJ9au+JrDR9WvLKTwa9zcy3UZDaaylng2D1PUdeKy9pquZW39P6Z1ewvGSpzT206u/b0emhx2nXHnxmyu2/excK/qO1JqNrNIoaPAvbcZXPSRPSrOoaFqSacuvW9qXhiLLcqh3NGobad46rz0zRbTLcRoFcFsZhf+hrohNXvFnNKEo/EjCeWP8A4/1Xdbyjy7qP09/qKfMsMBSIXV8U2DYY1ypFXNQsWgMl1FOlrFOQZFMe7Dd6rSTxxwNby6gFkVhsZIWAX247V2Rd7dv68ugkRQraFg0lxfMu9QBIuBu7Ut7JaR3kym/uYnL5YLHxml82Cdkjmv1ch1ZMREc0Xk0cN5NjU40YyHKvGWAHpV6/18vIdxIXiYgx3l6656+VxV+xuGhhiitTKzTFlGV2Acg81npeLuAbVISAw3AQEZHpXR+E1X+xL2CNILmGTLM7uYwhByMZ5JodRwtJr+vuR0YSLnVUb23/AC8i9pljfPcG8ivBBBuCtyCPy707xHdXF1qly13bRQ3axYlaNSPNPZ8HpkY6VP4MvoRaXVvcbolIyjOAOR354/H2qbxLd2epala3VtKUeW3RZjtPyHd698Z/SuTEycqibha2lz2K1OnLLlKMrO6uu+ttvufzMK41Oe+sI9L1KSSWwUjdHHhGOOnPtU1hd28d6w37LWzh8y2dgBLK+flH1B/QV6HrXwdvDdQf2brC3ImyZpbmPaE7g/LnOa848T6TNoOtXGk3UsUktsdrumdp78Z+tcuHx1Kp7tN38jlxEcZhWpV43S0Tevor3+Z6H4T8M6/rGk2/ii6t7w6WSVX7IPnYpIG3ug5ZMgjjPriodE8R/Y9Y1a106ye+v9QvC9smQi4GeWJ5r2b9nm4u7j4VaVLdzGUh5UiYnOI1chR+GMV5Yvh9V8ZeJdbXUIrSfTNSkEcc8eUO7J+ZhyM5xXlSxMa1Wqqitbbe2+nmevQrV+ajKm9Xq31tbXfTRXsc148l8VSrImq3dskEZjaS1gfC7CefdiOvOa4LxNBAsxeN28tQGA35257H3rf+IOuDW7gRtMun3CTeZiQ7m2FQAuMdByR9axtYurLUpbd3urVIlQRuu4/vMd84+lfR5fF0qa0UfkefmVehUqT5JX21ldt736aW7FLVWtjdpHLavKzRISwbHGKLC9EZjs0tJ4YXckZ6BjV270q4u7hZ7V2BWMISsLP6USabd2hiku7iMCQmSNWUg7Qcfgc+tWqsOXlv+LPGippXV0u+pkmGNpJHt7VV4O6RpWU57jjmtJZ7OTTra4D+VfywhLYbCw+U/Mc57Y6e+az7qKO3vLiEX7q0j7jHHbl25HqeK17fR0vY7GzuLp7Nkd9skxWPHBPOMgUVHdcz2/ruFNSlL3Ve+nzZX1B9SkgL3msmaV1DB9p3QnPKnPUnj9K3NN1yHSzcXCaTBdRyuvl+bz5RCgMAcdMgnHvVbxH4dt4LBtU+1WmquXRHRbtic4/wFZBuLqXKXFvZpGz+YRkt82eTWNJQqWTf6Hdz1sHWvLSXTZ/5/wBeg7XAs8i3IS4JlUHy4SFGOe5rO8gYy1icY/5b3R/pW3etbyachMaTMeI1UlNxB6AjpWVDHICWGk2Ef/XR2k4reV476fP/AIJ59RO+pGklqpLXHkbtoVY4iXG0dOPXmpzBcGO6MVvJGpEcqbl2AlTz19jVmCaWGCZZ3t4lZCqtBEE2Hsaj0u0W8vJo7eWOYLbuZ90hZsEY4z71KtuJQcrcurIkaH7Pd297PbkyRMI9r+Y6vkYPyjp7VohraSKKcmV98YPAxnt/SsuxF0loirYyu6jBbbsU/iavWEJGnxLLLDGYmZTtbcBzkDjvzUVVptsJyukuxYhZHkEcNsgJ7sd2Peu/+HvgHVvGEP2+yuLOLT7e6WK48xyHcDBYKAOOD1rz/wA2KGNxCxeRhjftxgV9E+Dfhz4es9JTXNesrjSGMKfabQag32UYGC5KnlWyCQx4NeVj8R7Cno7N/M7MBhvb1NrpfI6yH4e+A9iiPwzpjqOAxXcSPqTzXmPgfwf8O9V8Ua/Y6qscV5aazJFaWv2zy0ki6qqpnLAcg1F4/wDBulWd2dH8F6fq13fXkseZRcSfZtNTG44bOMsDuwTwPqK1/B/wh0C2sNTh8Rme/wBTibH2m2ZwsYIyrR9y4zz1ryISVOm5SqvXbv8AmexOLqVFGNJab9vyOW/aB0Hwbo32AeG4bK3vfOeO7ht592wBcjcmTtOe9VvhD488G+DrTU7fxR4Mj8Qy3MySQyNFE3lKFwV+cdzzxVK++DvjyOedl02KaMMzCVrtNzr6nnOcVwnkTXF8ttbwyTTSMEjjjUszt0AAHU16+HjTnR9nz81utzxcWp+05nDlv0PZ/HPjrwR8SzoPhPR/Csfhgz6tAJr0xxKFjOVI+QZ/iHtXmPxK0Oz8M+P9b8P2E0s9rYXbQxSSkF2AA644zXrHwq+AH9t3ELeKdWutPl8iK8awhtnV/KflQ0rAANwQyjleKxf2g/hTa+Cbq21Hw4NRudMujOZllUv9k8tgOW67efvN7UqNWjGp7OEv69TnadrnkqAtEdv3x+ZFTWMe1mnkGFQZGfWqq53DHPNa9nbxSXdvp0lytujktLIx6ADP5nGK7mxQg6klGO7MyVZJZWkCk7j+VSTW9x5AuBBKYBgGbYdhP16dq0YLzTYXaOz0j7UzyYha7cs/pjauAea0dPbWJdYj8KX9xNHGV+xNAmGVAfmB2rwSDznP1rOc2v66HZDCwbS5rt6aLS/S7dvwOUNWbCfy28tvut09jWhaaZpskF1DPqscF7FK6IGHyMF9fr2rNGIACQDN2H93/wCvWidznq0J01Fytr5p/f2J5YbeP5poyrZ4RWzmnaha31uyRz27QjZ5gjXnaPVsdPxqgxLEsxJJ6k1s+HtWjsJbuW6M8jzRhQysMnHYk9ulJt9CsNCjOXLUdvPsWPC+px2eq2bz29u5l+QTSJuaEnIDDt1wTSeK9WurqNdMvLprqe2ncyTKQqNnooA4IHY+9ZdmbVbiza9gluLcZ3xRNtZ+TwD9a6PxnpMI0DTdat9KGkbswSWjt8xAPyOM8nI6msZuMaiutzvw8608DUhB6R1a120+X3u+9jlJJZJI41kdnEa7E3HO0eg9qrXsP2i2ZM4bqrejDoajur63t1fLb2XGVXqM9P1ra8NrBdLMZTbRiSJdn2kYAyeSP9oDmujWOp51Gm61RQvqzDSCZ1ndzGhdoictwMDmtXS7xZoYtPuFt5oRceYyLIG3A4BB9iKf4ohkjYRPepqFvGyrA0IXIQHuAP51kwqVuXljgKobcnaE25Oen1rRPngVLmw9RxXT+vM2PEUVpba1L/Ztollbtho4oiMLxz90465rFvAvmXUb3Nvg/OyMCxA7nAqW1fzZCvl7Nr7SPwB/rUVys00dygtrgs2cMUAz7CiHuuxFer7WpKdrXd7D7+aFGSIXiwEAc+WSSMcdavQXF1PoEyLdyPbW+SGEYyrHngd+lUbuO4Er7bTzlKLwzAdunNWLdrqWzureRFiV0JC+YCCQDgk9sVouj7en/DhTm1fV7dCigjZS0jX8uT3G39B2qWxjhS+gKWVwvzg7mfhTn0pHknUK7SWkUbD+OTJ/DHWnQSOk8IkvICd4OAp5Gab5uxmRPEHlcNYRumSCTPnkUzyAsbSSWEA2qTgyMx6VYumihadPtixEzNgiPOOeRjvW/ovhDVNW0pdSguN1sxK/MQpbnBOPbNROpyK8np8zWhh6uIly0ouT30OdkLTXKBY7UDykcBoskfjSzmS3DT7YGHAVfLUbefWrep2P9n6s2mySSi4t12MygYIU47is+5McKzSSWdy6hcEmTO7B4wKaadrbGcouLcZLVFmaS6a5lENxCFDYwU5H1pUmmM8kTzH/AFJYbRjv1BqObyZLmVfsYdhtYksRnIpYSY5tq2caBo35GTyB0P1qWtP+GJINyvaoTdzBpELIGfk4+lJO8K+W1xOxEkCjYpJJ9+KswO0ttDLDDGBxuXZ0HfGelSXDTBo1g8lW28ZTpzzTvqwsR2H2VvOWN8p9nYFeenWqx/s/7rRN3H3Wq7atdC82NcZVopOgAwccGl0q1v8AVfLW1muGkZN2wMuSB3ocktW/xKjGU2oxV2UVWxwf3cox14apLP7Ob9PJV1IVsggjtx1qxJb3sblZLudD6bRS24nSba11LIWBwGAwOKbktVf+vuE007MzB9hiCpdRjeXYqUQ88+3etCygtZY/NhmlDfMgiMeAMjk5PNW7awvFKtJeO7cBwTwCOo6de9W75ZrG1MkUHnTBgp3nG3I4J9q1lTlHS+va+3+Rt7Gcb3X/AACCz0yG2bzGVT5WCkuPm4HU069ukjSW2t/3c2xmwB2x1zUMeqSx7I5o904VuQPlkU/w49R1qoHKGYysoYQswiA+YDHc9KqrO+m/pt/wfVl1Zx5bJ/5L/MktriOCwjjNrF5TZa5bBLyZHf6VFsFnMsZkMkM3Nu/UbQOhNLbsv2ePcVGUBwT2p2miH57RiJLbiSMsc7Gz29q5900zmbbI1uHmB+yxl1BwZGO1B+Peo0kG4FS93Mp5IO2NTUksJkuDBeL88XQAkKw7HHSphsjTjCKPwAqbqOlhEEjSNEY754/LYgKVBAVuwx6VJE3lkQSKqSAfdXofpUYWe9dUhYRQMQu5h8zkngLmt7xB4XutOhtYlJeURGQmNS3k4PIY9x61MnFWjLc2p4erUhKcI3S3+ZiO4WcuxO2GMufTPamacrx2aebw5yzZPOSc80jo5DRy7gZpOxxtVR/jSSsJtxYkWsX33H/LQ/3RVWukjEZHIJmF1NiOKJz5bqTmT0x/WpZmaV/OjjX7RGOYj2X1WiCNpHFxMuDjEceMCNfp60+eJZHjfc6vGcqVPP0ok0nYCMB7s5I2Wo/iIyZPoO31q0MMyLnagwMnk49T61p6T4f1jV9TSxtbOQzOobLjair/AHiegFdfq1j4X0Hw7HpqxSXWuu2ZmIw8JHXd2C+g78GsJVoKpGm+v4ebPQw+XzqRdSo+SK6v8l3ZyepQabFDDa2TNPN1eYHhvb8KrHy7VFVmDTdR32Zpl5P9lBSxjVpGbkseEFY0c6rOZ14gmcl2bJZX7q3pXTKKl8JzYmpGrPmjFJeRoSbw+XySec+tNp6FcbJAdp6eqn1pHVkbDfUH1HrWBgNNFFFAC0UlLQAUqnHuPQ0lFAC4B5Uj6E0fdGByT1NN70tAmNPHI/Gnq5xw2RTScAk8AUyF/MRZQMKwyPegRLub2H0GKQcmjvS4NACUHrTtvzdRTfyoAD0xWQu/yLRztCxzFcdzzWvWJczKpNuV5S4Lgj0NCBG4R8xHvSUpJoPJ9KQ0xKKKKBidD7UUppBTAuwf6RZtD/GnK1BH/wAe0oIzhlNNt5DFMsg7dfpVy5jRUkkVvllAxgcA5pgUcr/dP50fJ/tCkPXFJSAU4/hJP4UUqHa2aWKNpJAi9TQBTBhk/wCXmaXkcRrgetWr1VYQytMI1aMx4I5JB9ahinjbCkGNiD8rDBwKkdWm0+RZF5ik3rjuK3T95dBlVbaFEaNb5sEcgnOBzU1wY1toG+2JGuDhivDcf5NRobONW2+VGxG5gcZ5oK+VZ2QcEFCAQPWldtiHstvJbAfaI8LIGYj+9jP4UsEcLR3D/ahKsiAEnsKjZWa1lAPlnz+CeOKlXayXCBlYbOAMcCq5dHr/AFoOwttCEkjZZ1Y7QD8v3gKi8qIOpNxGR54YAJ39PrUaui28KpKiTeX8mTwamt2WacNgRz8bscq47/8A66TjLcRoW81xCwuIbgrc28vmRunDKM8fiDUDu8kjySMWdyWYnqSe9VYJGi1gkMpVmIdcjJXHp3watyoY3aPOcH9KxlFJ3Bt2t0GV2Phi+1fxP4rNufEtvol9dWy20ErKVSVlI2RZX7m49/WuOr2X4BaLf2t5Deax4XgGkXMEl/ba7LhXs/LVk3IxyvU8Bh6HtXLipRhTcmtf67nRhJVObli2l5f8D1MzxJ4W8FadoFxpd9q02k+L9FhL3om5W/uJBuCIQTwuMZAGcjJrzMM0kRmlt2ZFI3SqCAD2yema2PE9pbR+Lbqx0u/vtYDSAJNcx4ndyOVYZOSDxkcHtXQ+CvG9z4Pt7jw3rvh+21HSHka4lsrqEeZ5u0eWcnooYA4x60oc9OF0+ZvW2wSjzu7Vltc4S/lhuEZ7lrt2dly4fLE49aorHp75VW1BfLTf9/HGcVLqsjSQySL5UJkmDbQdqjJyQPQelV7hnkkuRBLGSbYhR5mMNkdfTrXo037pg3d3ZMiafI32dlvW+bcrPzg4zwfwrpPDltfXmgSeItNE/k2MwieUcyRbgfmIH8PBBPauXhWT+0IHDgxJAysA+fm/rXsH7K8FjNpOsGSIPcqVwCCQYm3ZBHQ/MOmDXLjq/sqLqJbWOzL6Pt8RGCduz7HBarfedPLNdIHlny2VxgH29OlQ22mpcaNe6tNdi1ityscCyRO32mQ9Y1cDAYD5jntUuteWuo3EMqbFEr4+XBQ7j2449uK9Dh+IWj6R4TkbTdPgTU38hLfSZLUPY2siZ3XkZPLM2eh5z1yAKmrVmoRUEZubqNqpLa/zPJTwqseFb7pPQ/T1pw5wPzr6V0K1034h/Dtb7TFsNIQIbS/U6f5gskJBlFsAMAsTuLnJ7dq8J8eaRomi+J5dP8PayNa09YkZbsEfMxHzLxxx0rGhilVk4NWaM6uHdOKle6Zz2OR3p0sckUjRyoyOpwysMEGlRvL3/u0bcpX5hnb7j3pldRgS2v8Arj1+438qp6bJCo8hYbkwy8ESYwferdt/rD/uN/Ks6yG5rFlblAwZQRxkd62hflY0WfJggVZIWnlhcfKwbIGO3tUVlHAs0apHcjaGwz8jn3pkEz27GThoZM+dBnJH+0vvVtItk8UkbebbkHa+efofetnpF6l9CpIIyoVUvCP9njvViziSYPD5coLkcSsB071DL5EiqwtpWDA/dlxV7SntIoGSSBgDNGxDNvJUZyB6VUpO2rNKcVKVpOyKv2WLn99ckE5wZOKPssQbd511nGP9ZW5fzaHMq/Z4ZoGDDJVeq9+PWob2wjjtrS4hFwUnByWHIPYcetY2l0dzeeCkubkkpJdvuMyDTGuZAlv9tkcENhGyevpUV7azrdF4kDZYOVDbWVx1xWlZtPY6nC+xzJE4YopxuA5xWfqjRXOoRiSJsy7mDBsbOc4oi5c1pGEoRjDW/NcbCW0+/fUI/Mt3ODG6EhkLfeHHuBXbajBqMPhy3V4J5rqadTvK75HBGeTzxkgDBHvXJaZHcT6ZMtvHJJIjsQzndsAPOfar2ka9qlvYTzQahIXgB3Ro3DtkDADd+c/hU1KLeq3O7AzhSjKNS9pJ7dO+9r/JmvpWhWuoWV4sdvdPqIPyKpCrGD3bPbIIPpXOK0lvcK6kpJE4ZWHYg8GtrQ71rMx3VwVuEuEZpoWl+ZkJ+YNg5BzzW1czaBqV3FenZb3SyeYEmiPlMABtRtvbjrXNLmhJpo0+q0a9GPLJQqR6PS63T9beepiaz4q1vWNVi1S+vW+0RxeUpiHljYeq/Keh71kSzNIqqQoVM7QqgYycn6/jTtT3i/naTyQzSEnycBOT/DjtUApxhGKVlY8qrUqSk+dtskmdZJCyxpGDj5V6DAx3/OpmurmW0itJJ2a3gLGKLspbqfqfWqVxMsEJkYE9AAOpJ7VGLlkP+kw+Sp/j35A+tVYzu9S3GhlcIis7ngKBkk1raHNqmhyWmvaekLSec8MAZlY+Zt5+UnI4PBPFac3hn7R4fttb8Ky39+0DH7cuwLJbsACpULyRjPIzXP8AiLS3srsW8t5b3JaNJhNbybh8wyOex9QaxVSNW8fwOp0amHtUa7NNfhZkn9sajvubpZpbe51EO10UkGJUY9Co7ZBrLit2iuyYmVIJBuIP8De3tmnMoN29weGYbQqgBVHsPwqVmjQDzGdQFwSvvW0YpbI55Tcnqy6WFxaFXj8wOMFPU5xisa8tW0+7ezOqR20kJKyQXQw6E9Ac1rWp2IedoDjB9DitHxRcaLrET6hPBNbawygOFRXhnI43huqnHaqVRwaVtDanThOnJ81pLo+q6/PY5gRzKyb9UsezEYAyKbcLI87tFqmnBCSQGwSKqSM29Y7ny0ljBVXlQeXMvbnsaYZRvO5dIHp+85/lXWo9V+hgWwkzMANV0wk9BgZqeWOTbCBcWUk6b+su39KoQsWJZrTTdwxjbOtSShn66fFITySsy5zTSXVfl/wBqxtaG1zCrXFxBbzyKcqqSApJgZAz2PapbOXU5tUubu9tfsqt5bxRDG1TwSB681kia6Fna2sVjJCkNx5w2gHk8NnB54rp7q5jvpLW3Z2RoohHI7DoCwwfyqK8rq1+h2qfPScFPs7W3e34HsGvfFPR7GC0k02GTVHk/wBdGqtGY+OuSMHmqvwz8Q+DdR17X9e8XWenWcsk8T2X26ISOgCEMFOOen615zd6pfRRf2baXdtcSxkrHF9mJcKp4fdgADjua1/CviOSdtTjuLNY7eW3MkZlQsHlBUhRx/vYx/SvBnl1OjSlyp3fX5+h9FUqyxE4qpU80uXS9u93t6/I91HxK8D2VqBaXE7W8a5AttPk2KP++QBXkS+M9Ji8XeJmtd39nau7SRzSgq0bbSDlevU/pWnr3jqe48QR6bpMsMmk+UPtM4tt5R8kFCG4xnHOOK5cXmkweI9Zvb47Yp4xPGI4wcAn5sD2zmsMJg1GLc4PVd/+AtTb2clUhUjUVk2rtWXwvz26HnfiKBpNTaZYP7RfbtNwI9m/HA4PtWdb29w0rq+ktEo4U9j78VpHQ5biSSS11aUW/nMsZlm2Fhnjj6VXXR9TbeYG1J3UlSQCQPwr6mnWS5bfr/mfLVIVpT5+Tf1Z3vhHVGstJNvFqdtYS+cHf7RCzhl2gcY78GuV17dda7fXEKO8ck7srbTyM9axNTZjqJje8lgQW6Hh8DPc1N4etTeazaW9vqUk0z5aNXc7XwCcfjgiuaOFSbqN/gazxdXF0qeFtonpv6en3biahBdRagLqOOJlkgVWV5QnzD6+1SabDZ/YZ/7SmURC480mOQNtcjjp71nTLssrUzQtm2upYXRkJOD2xV2O1hn0i9FoZHeYI/lGFk2MOg569O1dCVrf11OCKad+3cptNB5hB1aRznhIbUk4/GriWFuSGa6vZGHQkqBz14pCbxZQGtY414BeSZV/HFTedbqpP2yDCDLbW3Y/KspOStyr8jMmlW2TT1VVliRXZQIwGbJHasuSO2Hy/ZNUuuOrTBQa17Zorizl8qV5Bu6qhyD7A1jTrErncL6T1LXSRj9K2Tk4pt66mkm3FNkrwxja0Wm244BJuJWfafTHSmT3N3bD57yCBuGWKCHbu5745oS3WQEx2FvIOmZrtnGfcCrv2bWJUDedbxD1j+TA+uCanmWzf9fiQQ3ETR3Nwj2dxdebkg8ldpOQCScVNaQNb6efM2iSWXfsTonGMD9Kv8jYJL1VIUBlD5yfxpreZIx3LHKvorDcPpWEqja5QbbViqsZKFm+VcHBI4J9K+qdPj0n4g/DGLw//byzTS2UC3slvIryxsApO4duRivlq5EkarGWJj6rkYrQ8NeINW0F500q+eyF4Y0uJY+H2K2cBuo98V52NwrrxTi7OOqO3A4pUJNSV09GfYGh6THpa3CpNJMLhkZt+OqxJH+oQH8a85v/AB7e6pN4p8LeGdJurq7sIZ2e8+1LE4OSCyADkqSAOcnFWrjxl4d1u71zS47zUb7TPsttbLPp8MsgWUl8jegJBJ289+a5KPxp4m0rRdYN1Z6lZ6pb6arPc39jsVpvM+9HtQYDA5w/92vBoYWd25Ru9N9D3K+Lp6RhKy121KQ+LHxGsdBV77w5EbdIxC93cWkqbjjGSc4ya8t09ZJNeskhna3kkuYlWVSQYyzgbhjnjNdZ4y8b6z4m8CWEOq6wbi6+3yCeBSFzGsabGZR1+bcc+ua4ifiY9QeORX0GFoqEX7qi32PAxdVzaXM5Jdz9E/Al/qGpeErC61ZES+w8U2wEK7Ruyb1B6Btu4fWtXULO01Cxmsb62hurWdCksMqBkkU9QQeorxH9l3XNZ8QfD2GS+vtTlbSLp7OCO3VRE8QiGxZMj5sE5z19TXdRa9q/h/4O3XirUrltV1CCye+KXIWIA/8APLKL0HTOCfevAq0HGo0t7kp3R8uftGaLpOi/GK9sNI02106wt7SB1htogibiuScDvXlbXUn9qh+FZCHAYdSDkD8K6Lx54j1HxLqeoa/eORd37tIqvKWEKn7sYY/wrkAVxUFzMgj3OrImVdZBkovqT1BNfVYem1TSlvYwvrdHYX6tfWq69bW6QuJ/36R5cK458w/3QTxj2o0m/S98XRX+rC2jS4n/AH5JMSLkYLAryD3+tZ/hWaK31hrK5kb7BINsiAk5DKcZA64PSrel6itlbSwx6bay3LhkF5KCWjQrtYbTxnuM1lUp2vFa/wCTPT9rGThVcra3a7tdbLvf8yhMsEdxPND80CysIN38QzwfyqsSWJJOSeprS0W8httTE72xuEiiYQw7NwZscZ/nWdJnzW3JsbJyuMbfbFX5HDOC5FUvq29OwlFFJTMS3FcTWklndW0hjmiO9HH8JB4NZfii81LUrs3Wo6rKUbhmcktn0A//AFDir83+ph/3T/Or3hzSm1TUIhLHmyikRruVmCpFHnklj0OM4pc0ab52a0lUqWpRe726epx1rcQQTotvHt3Ha0knzOR0wPQ/n0ra8K2093fGwuLiR2MpBKglgcHOM9en611XiPwrZ6RpcWpCdTcO/PChZULHYY2H3+OT6ZrjdPyLu9I3A+eec1ca0a0HKJpUoSwtVRrLs7eRr65YyWd/dWMNzu8mQDzM4yByelU7eWNmZPO3/LyN2TgUxbqPMi7hlJER9x9f51Nax7rkoY4lRjtDIMNjNawXuW6kScZybgrXe36Ghr6W8etbbRUWLYhAQYHK1zcv2LZJ5dxmVlbb+8JwcdhW1fQrb6j5KFmVSPvHmsuVbiCKeYNbgBSVCwgYPrmmk4zcWVi23XndW1egtx9njnilkBZ/LXBAJxgV02k2Omy+CpLyNyLveyqjPg7en3etc5LLPK5RbwxERoSAo7j1qzpt0YHS3aU3HnS7fMYAsvHTPYU9bWT1HhasablzK9016X6lK1RhBBHJaSNJEgH3MgHHY1I32qTCizZQGGdzbTj2qS+hghmKNqDTgDlwSoIPt7ZxVNXsUX5J369mY0NXd0v1MJRcXYu3ENyl1dGKOP55SwLnHYVct7q8h07yTfyxfMd8KSkR49ev9Kz9WEBu2kkM5BCnCE45HoKgthbI5aO1uc4OSVY54qJQ5lqEJyi9HY0ZZrUt9qvJEkkdTtmaQ7iSfXvWZJNHuaNtSj+cHavlEnFWjHvt4d1k52OdqnnaR0PNRn7Y0zYsinykB2cenpVaLT/IJSbHXQXKv9snAEanbHGOeOtOtNnmRN51y24nAcAdvSleOYSRysUDeSFILgZb/CkhWSSeGSV7YBX42vnPH86m+liSRboGACOORwzZ4IyCOOtVL6a1uI7fzIbgGTcAYnwRg81LDFIY/Lt7qABM7jtJ55p0P2YRxF5Azea6phSBnuKeg27lvS2jA+zjfIQcF5F+YDHTNS2DS+HUa4G64MqeUIyMGPuCAMYPvTdM1CJg0KfMJXKZZcFdpwcCp5S+pPHdXUJtjF8oBGNwB7jNV7krcz6HVTqQglPm95babb/18zNuL06j5cDpdyuhyAowTn1Iq5BYWto4mkLeYei7s017m1sLZzaIqR5JdsZOf5mqFtMGu1dfMcTI0hZ8546DnpVTjOOjbV1/VzGpz815vU3WuLOeOSOO4WSTjy8ZAcngjPse9Y9+lw08sE28TIfMUkk5Zex/oKrQ3LRz2804iEe3LqIuTz7dKku5mln8xtySrKSoXJDcZABPbFDbWiLnWUoWSs/L9RhEl1bQTRyeXKpDggcZ7g0Q7ElJhRDEYHJBPVh1BJ5p8bqswKnEU43IPRu4obKvcxtyjwsw74OMGs43Tsc5GWXypWktLYlY/MUAk5/+tinwOI4JWS2t0fy9wUNjIz39KjVGlL5yENpjPvmk+VfPljLLm1XBA5xn3qm1sBecx3yR2sjiO6Ub4SCcHHbPeqkqt5iNcqXlA+W2U9D6saGkt5E/13MbAhuQVap1drxGnEey8hH75F6Sr2YetTECNYHkkE10wdgQUQfdT6V0Vt4lv7fRJdOj/wBZL8puCcuI8fcH+e9c+83+jNKqnIB4I6GkWOWYB5nCxcEBDy34+lZSjz6yN6OIq0G3Tla6sTMomhA8wqoGAy8kj0qvFG27c48tF+WOJTwq+/qasE5xgBVHQDtUO5pYWe2YZV8DdwJT3UH+tNN9DAsSRSxuEkRo2KhgCMEg9DXS+HLGPT7eLWL5YTDJ8qlusY7N75/MVkeEL7TYb8zata/a1ceS24/6knrx7CtjxLpX2VrT7Lfm605gzw7nyF55/wD10e7GS/rU9vA0oUabxkfe5en8rurN916C6J4z1OC4vF0FpYbA5jje4T82UHng5xmsea9AuBI/mTq8m6aRmO6Xn5vm9ferdrYTapBKlgQ5iZd0KD95IpOCy+uO9UNQug6LaRReXDEcAMPmz7+lLlhJyls/xZz4irWrwVWtLT7K6b9PQ1PHWjWuk6lDLprO+n3sQngY8qM9VDfxYrL0T7DDczSTRSGdwDAUxgyA8bgeDmq6edP5cAdmVc7VLHCDvj0qXy7NPleV3PfaOKyhGShyt3OapXg67qQjZdv6/At6xHqV1rMzalGIrjjzMIFAGOMY9qrXqN5MUggkW25SOUrwxHXB70Xl61xlWZypABZmyxxV4XLa3crHrGrxWUFtGBGPLO3A4wqjvT2Q1GOIqS1fM3pe34t2/wCHMbFJUs6xpcSRxSmWFXIR8Y3D1x2qOqOVqzsJS0lFAhaKSloASiig8KT6CgCpIzXVw1uoIhQ/vG/vH+6KuKAoAAwB0qCwXbZxepXcfqeanNBIU5enPakHvQ2fwpCE75oooPWgYGsDVV238vvg/pW/2rD1lcXzHHVQaaA2om3RI3qoNOqCwO6yhP8AsCp6AFPrSUpGD7Uh60hoKQjv3paKYxB0q5ZSDa0Ev+rI79qp9D7U5fut9B/OhATXUDRydyDUFW7WRZk+zTH/AHG7ioJ1lhkKMx9j60AR1dtwLa1a4YfO3Ciq9rEZ5wp6DlvpUl5N5k/y/cjHH1oAzmeaVGWS1gdcHOH4JqewlZ52t5LcRh42wN+cge1Ma1ty+4w7WHdWIp9hbpHexyebK5BIAfnAPbPWtLxsK5GvkbCWtlXthhzUkskRMUbRglgWGenBpkcO2R2LM7E9+w9KkZd20lFymcHuKJSjbTcbaIjJiJh9jPDEhcjn3p0flxxy+VboCq/dXjPoKkx9KhSLY9zJIvmb0A2jgkDtTU01ZhdEayKjECxRQRkkOOePSpYZYk8s+SIm4wCO/XFVxHBvXGmnOOCTwOOlS4uJJEc7YlU/cHORiqtH+v6YE4Eav5gjRWPVsc1LJ+8gWQ/eQ7W+nY1E3UL2qWJlEhVj8jjaT/WsLklzw/pE2s3clrBIqOkTSDI+8RjA9s5rZ0Hxp4p8PaFPoGj3DWifaWnuHQF2I2lChByuzknp1qx4D1TR9Hs71ryQx33XDD76joqn1zUsWs6Hd2OpotlHpc0kQdyJBm4XOSmR0J6fjXPP3m1KN0fRUMvw0sNTkqyjN8zf6Lsnp1t8zB8EWM194jt47a+hsZY8yxyyYIDDoAD1PtUHii+mvNYnuL64illQiKWdOEkKnAYD34qHUEtndLi2ia2DjcYM7vLHYg+h9+azZIUuHhmdZMRnckZ6A+pHc1rGF5c7PKqVeSj7Bd7t3dn20/pkcsouLeZPsccnlzBQsj8N7023T91dI+n20WUzgScPyOtJJatHFMZEeQSXKyKIhk/jQ8XnfapJLScM0RTjHIBGMV2WS0/r8zlasLZIsNzEv9nxRFs7Sj5wNvNdD8P9Xv8AT7qWO01CbSbaVRvkslMrMVOQCMdjXO2qNJqETm1uIhDGQC/Q5HT61sfD6Waz1RIQwhE7kPLcjaqKTn17YrOtFSg+Y6cDb6xC70v/AF1X5lm/N1LLJefZmuoBlp7ljghieMj3rMh1a1ktLc3EIjjlZgCCSFwcdavazf3Fu01rD50tvcffCICGw3B9qw1jZbG2hWCV42ZldHj7Z6n0pRS5djKsoJrl36+t+nyOx0HVdWsj/Ztlrd1plnNuJ8u6dImyOcgHGSOKytUtoLKJWie1u2ZiNkUhyB6n61R06RltmhmicxCQqA3XA6EVI9uyuMMuxhlXPAqVFKWiKjUi6fI43fe7/LYgS6Vo5i1iqtHj5TL1/wAKW3uFeR0ls0i2ruH73ORVSVGeC7kjhmEjovBXrg1IsUjSzM0bBDb7QR1NdHLBbpf1bzMdC1ptwZrjY1isZZW2kS7twq5e6bBpsNq8tpHFdSbnMPQxr2J9CeeKy9H3/bIJRFNE0UbqCy45wOasTTSTTPNNIZJZGLOzHJJPesqrcX7uiNFKnGDutXt5EANvCkcraWgkOclDnbz61YtruJZVtza+WJAScNnp3qhcbrVA0EzLvf7hG/cT2APer9uAwCSyRpKBiQgHaPwqr3W35maV9CLULeKAq62ySRMPkck4B9D6VXhkMMVwTZpGETepViQ9alyzWNy8F0VaNiAcnhgehFU5rKSBpAn7y1eIiM5+7/skf1qnJNcrKnFwk4voIku6VYzGV3/dZTkYx1PpV2XV7hrGPTPJRVjYEuW5YDkEVlQq6m3D4UtEYzkfdYjimRBmhEc24+WcZXh4iP5iiKSvYqnWnSvyO11Z+hoGSRpDIXYueS2eaqXRYalZgfdKPn8qaftBhdoj9p3DAMRwV98djTrpZI0troq8nkofMUD5uR196lRa1b7mbberY7RNQmsbRYYvL/0mSWNtwOcZzx71SG1Yix5C3xJPoMU+FEWC0lNxEUWeR9xOMg9qsSWF5DaMr2sMhnl86NXbgoRweOlbp62a/q5pec4pbpfqdLpeoaJF4ZuoLm2hF6XHkzRQDzG5yd75+7yRitO6NtcaSmst+9vLWMW8ibc7lB4f/vkj8jXGaZcnTbhbgaaxKHJQPuU/hXQ31ndTTWYivVsoL5ldjGDs2MfukH0PFcrpRpzun/X4nrYXENx2vZctrbfyyfTRu3oc3dahIbrMO24t5smOOX2PKg9j3qdWjkiWaEkxtkYPVSOqmqms6fNY6jd6e2fNikM0OP76/eA+o5p2nTIZ9gyEvVDIOyyAdPxraaUoq39f1+h41SMlJxkrNCat8tsknZJFY/nVvyzcHyVjMvmHaEAzuz0AFQ6gvmafKv8AsmrGgX9xZS2eo2rhLiErJGxGcMOnHeuR3toRG11fYt6PrGseEZp7NZb2zSQhXO4o0Y7oyn1B4OMir1lq7wadqOi29vbNp96/mR/acM8RHIYPxk44rX+JFyviCLTvE0NoNk9qsV+8aMVWYHGGPTOOg9OtcH/x4yIq5a1kbbtJ/wBW3Yj0rCmo1Y80lZ9fVHZXlOhP2cZXitvR/wCfU159LvYbC01Ca1kS0u2ZYZj91yv3sfSqkjoWZmEec4Xccc+1LPeOtssUkzLbx5KozHaueuPTPtUVtbm4ljurhGSFCTGh+9IfXHYVvG/U5Jct/dLmGFmqAMzuSwA7Cm2q5CxSFMSkBFdto/3ie1aPh+31K812FbNvILEoknYnBJ57AAH61IZoopbrS90GoWbSrJJdrAfMRQRuZfQY45olJJ2OqlhlKKnJ2TbX/A7+rtZaGVq+i3kahGAhBOQZUDKR7HofwNZy6VdggCezYDsYBzWz4olgaytbXTd1tLdTsXhilZo0RTwSp+6x9K6NX/sfVNLg0+8jR9gW8mkbfFuPOzGOOevNXGUuVJbu+nodUcBCdVxjL3Vbz3+79DgX0W6Zfma0Y9z5GKjbRJdxZvsbkDGduK9g1Xx1LY+Hobe10yK4MqNEt0ZMo3YkcZznPBpt74y0TQ/DdnBayJLLFbohj8opl9vIbPUc5HcEehrnjjsQrJQ9DonleGhJp19ld6d9ra6/I828P6Jpkv2katJ9kAKmF4iTvJzu49sCtZLS3tdQgjsrjzoQsaq7LzncOCParnhbSdZ8WR3usSwx2NqW+a7uCIYnOMBQAANxOBxwM81kWcEkEsjM5HI2sG54PWuidRzk4uWvVLocdR8kILkVr3UtU3r62/rc6D4iwyQ6pbXnntDlMyrv2qxXjJUeoA4punalqFxp9stvLbxw+UbuHcvzbRk9PzrktbttXvDdXGoSfaFkdWim83ZHgE5wT9ar2ZuILeDbfQxxxfIzfaN21epUEfyraFJ+z5Oa9jtlmcliqk43Sl0T/Xz30O50+3vY9Cvdet9Rtz8rzS2/Vsk5IPpnrUMtnML3SYluHP2qzSRGhiLMqkE7cA88ismOBxew6lZxRm1lcy26yLujkC9QR0I4PFbR/tTW9d0+2uJbezmcCO2e2Ty0ReePlP1rlrOopOTemv8AXyNZVfacqcZaNLd2d3vd2tdbFQ/2Y1pI02qXiC2ucSRtCN24k4ZV3eo59KqXeseG4AzNJqN+6/6yUSCMMfZTk1D4hu76xlvNHLx3kcMzA8kLIwbk5PPXNY1g1nIWa80+O2iB6rGZCR67RW1Cj7SPM2/vX/DnHPEPn9nCKvs79/nJoZrF1JHdKIms03RKf3qc/nimWU2q3E5S11SyjdVYgKgUnHpU+ozwvfR2bafFODGr7m7Ctjwnb2A1J5PtdpozrGdk5QnOTyvtW1SrGEFp09ThoQVSrGP+X6tL8SC68240q2itpwmoFEM2ZOS2Rk46gGpNUsJ0FzLJplxbRTxt++Ls2cjOAM7R+FbPirT7KyjTVl1iC/vZYAyDyirPGMkNn0yPrXPwa1qF35UN3fBoJMCKLJIJx/Ss4VPaQvA7sTGFJzpzVpO1rcttuu9r+TOXjFgHP7ueQsDydo5x7ZIqxGbn7O0MGlSsrMGYszkgj0OBRcXF0rsrakIx12q5/wDZRVeR0xia+nkB/wBhj/6Ea61C7vf8zyVpsb9uslxp88dxA1oWTkhwSMH0HNYrraCYpsmB8wkttjj4/HNanhVrcSt5bsFDYJJXODjoBX1bL8Cfhfp+iXmrT297dtHaPcPK9xkj5N27aoGfXFceLxlPB8sZJ69jojRlUjofM/hDTNOvdP8AOuLuSIG5ECgnzPmIyORgAVg+LpJo9S+z+YwjQYAB4JB61cVjtwrEL2xxms/xMuTazf3o8E/Ss27ybJqVKcqcYxhZrd33MfnO7Jz610FhN9otlk/iHDfWufq1Y3T2jEtGSjj6fiKDA6RZiU8ubLp+o+ld18GdS8BaPrd1J480pb+ymiC29w0ZkjgYZJ3IOSTwAecV5VcaqSuLeMqf7zdvwqTSNSn+0eVIwbcO46+xrOpT9pFxb3KjLldz9D/DK+H1slk8Ow6dFDJGjEWaIvy4+XcF9vWneLY45/CmrxTxrLG1jNlHUMpwhI4NfD3hTxRr3hm4kn8NaxPprylWliDDZJt6ZB4I69fU16N4L+Mur2Vp4kTxUupaxJqyFbYRyr5VrlWBCqTwvzDgeleFUyqrGXNF3/M9GOMg1Zqx4wn+rX6VLckecR34pVtpwgHlNwK6vT9fgs/h3r3hWTSlkudTu7e4ivS6jyRHjK88889PWvfk2tkeajK0Pxh4r0DTZ9P0LxDqOm2s7CSSK3mKAuOjex4HSvetZ+M/g2++A0vhE3uoSa5Loy2jb7VtrTYGcv0655r5v8lR96eMewyaUC3B+9I/PYAVlVw8KjTa21GpNC6wwSe3jcr5O3a6sMg+grPurW3jmKi2mkKlSBuGPXGeuParur3yQ3rwraCeZYw/zNgYJqk2q3JBYtYW/TqwYiu+HMkK5s+ELpdM8RWmqXUUswim81xEPmOBwBn0qC7k+eY5y8rl5D6ZOcVn2mqXRmjdZjdKG2yosZA2k9R9K3tJ1F9HlldbSC6tp8B1kXqvpntWFSDU3J7nRSmp8tKpLljdu9r7r/gIueDYoreO71m58xEtlCRSKu4K7cZx3wKnvLW68QCeWGaC7Fqg2zwQbGndsfKfp61Fc6Xqen2za5pt3CLZzvK2zHaik9MHggdKp6P4iu9PufMaOKaMuzsgUJliME8e1ZeaPdjUpUIQwmJTjF6vzvtLf06X03E0mO20+a9/tdXhlWIxpEUBfLcbgDxwKoW9jdz2011DA7wQDMknZf8A69P1m+k1LUpr2QbfMPyrn7qjoKLDUr+zt5re0uGijmx5gHcU9eh5E6lBz9m78kb2a3fZv8CGXmKDHPyn+dRsywqGmdUUngM2ATUGrrJLbxWcbYEkTEHpyG6VlwWTSfZFnlKEK4ZcnLYb/PNbqnpdnCdANcmt4YYQwvY13m3tuHRWYYJHZf8AHtVNdNXyxLKZIXn/AHjBJuM89Kr280cdjaNuaJDuBUIXJ59e1Oe8g8iFUnmDopEjm3J3nPX2rajSjG7/AM/0RtGSkvfd7D57aztbXLea6ySoclsndnA61f0+0H2qOOOd2eRgqlnzgkisgtLcWJUzm4ZZ4znySmBn9a14oL+zu4tQa2lSEoGhkdfkdgc8etOUkk/67Dp8rlfl00+XcteILeW116a3maMyxsoYoSVzx61zzpGnmyyWE4UK2S1xkEHtiti/vJr3UZb65IMsjhn2jA/Ckk8KaxcuJmmYxtGVCAAAhuhPNY05Sk238zSpTlia05UItq7+6+lyhKY5JnjS0jciOM/OxwRjj8qfZOLa5h8y2hiEjqi+Vyc++e1R3fk29w6m5kSTYi8RbgMUtoYppF8y5aXY6uuY9mCP51om1r0+Zyp2Y9pZpp5DHHbqI5WjYFMk4PXNOunkTzZEkIjUFgoQZ+maguBaw3N0v2i4z55LIg5BP9KYPIVi3+nO38WT90evtSf9aBzFy6klkuU8u5ZMwozIV6Aj1qNlk283sw/4EKLvysQOlvJOTbqV/e4JAP8AnmofJieME6apI6BnqV3/AMhIkufmSH96+0SkMQ+O1RsLXJj89izDO3eckVIJmWzG61iiYShVUksASODxViyBaZvtfkxpt+Vo0yc+nNNXWt9/NFRTbsZ7R2nl2jzSBV8goEfksM56/hU1u0NxJGtsQqxOHb5CAPb61avGYSQi2z5RZgxZRkDH+NaNvHPaWUdxcW8d3DcxEROpwVcHBPHf2qVe7saU6MptpbLd/wDDGUkzRmQLGRHvKqqpk+5/GptIs45op1nVlKO7Q5HG7jH4danls2MsVxNdyRRJndGv8Z7ZPp7UXt8Y1SOJCoZ9gIbHbNU+a1lsLWNuq/AlsbKGIzGNo57mMb33MBgH0qfUprF9GaGN7iLU94w4GUC1g3sizCWa4gmi2gsSkoUN+VXrr/XfgP5Csp20sCqxgnyxvdNa/muzKccd2FIa+dm9dgoSW4XUlQzFozCzEEdGHepXbapYKW9h1p8ar5obaM4IzjtijnfUxuV7aSaa2jf7S3IOSvc1OjSBAGkLEdT60Cik53BshZ47wGGO4jaVSGU5ztb3/lTI5SUkMDs8inksvGM/MAPan21vHbhxH/E24nFNuIMSG5TexLA+WuB83f8AA96uDWwISSeRRMy3BKRwEsRg4OeDSNcTD7Qvnsu23DK3B5/vVfs9BvrjTZrgxx2+nrGRkkIuf7oJ5Y1k3nym92ryLVcYHPWqg4t2Wv8ASNJU5wScla+xZSV1nAa5lJaJnA2jAwKak92lqlzFd5bAYCQABh6GkbLXUfHJtpP5VLZ25ihgmuhkrGvlQkcBu7N/QUO1kyCdrWPP29EdUlwzRH+F/X2FRSyhT82WcqSqDq2Ow96la5miZptplB/1ieq+3vUNxZhWLPITauRJFIWw0ben1qUubVgRA/bo+Ay2xALNnBb/AGR6e9PkQGPLMIkXGxcAeXx0BphuJHuGIjKiPiSDjOOzr6571rQWtvJG8ckSXEcsZX5jwuf61pChKabTSSNaVF1L62SKD6fPdMrQziKYbfNkxkOvcY7Gl1O+8tDZ2YzGhEbk5ySRxg1o6U9nYy29mMPaplHaU5zkEZJ9ic/hWtB/ZMYtbeS6sS0JieWYBiJQpbco47gjr6Vi6tntob0MN7ZN8yS82cvpn2uzcukkkWEVgwkO5X71Lf3ktzfGa4YyT3Dkkhepx1rWtrUXtrfLaQRyTtKGRdp3KhPY9B1A9etc9ew75FTewklYQKAemTlj+Qoi1UnqZ1ITpwWvuvXy7feaSZgs2fo8nyr7Cu88H+HfBWvaFDD9smg1QFTOXk2sD3Cg8FTg471wN+R5wjXhY1CiolkkWNo1chWILAdyOn865q9OVSNoysXgsVTw9RyqU1NPo/07HW/E/QdD0PUYY9Hu8vJnzbYtv8r0Oe30PNZVjJbt4W1a3kkhWZZYpIQ2NzY4OO/SsdCTJuYlj1JJ5NOtDbrdRNdxvJAG/eKhwxHsacKbjBRk7tdTSWLhPESqQgoqV1borq3/AAS5qE2jPZRx2FjcxXIIMkss24HjkAfWs/2JOM/lVvVZdPmuQ2m2kttCFwVkk3lj65qpVrY58RK9R7adlZfkgpKXPGD0z+VBqjASlpKWgApPrRS0AQ2Zzbhf7hKfkamPrUNqNqyKOgkb/GpqCQpV+6aSigAoooNIA7Vja6MXKN6p/I1s9qzNeA2wt3yRTQIn0h82C5/hJFXB0rN0Zv8ARHXPO/itEcDFADv4j7ig9j7UvHBpD938aQISiiigsSnJ0YZA44z9abSj7rfh/OmIOVwcjrxg1dRluovLkOHAyjVRHNW7CHd+8Y4RDn9KYD2/0Sz2/wDLWTr7VTb5QF79TVu+G6eOTOVccVS579aQDHmWNwpP5dqdFM7SwSRkbC43ZGDio2cxv5UCBirASOw4x7etNkdpOZrEv5cg24Ycj+9W8lBNcv8AXyG0uhLdzSLcyxq9um1ujA5xzUcVw7YykUvGcxtg4x1xUupMi37/AOjJIxXcCc5JGP8AGqzx2pfc8Mlu453r0/MfSkkrbCsTi4tywVmaJvSQYqZeUb5lIxwQfeqjrNCA7/6TA3RtvzL/APWp9kqBZWjUKuQi46EDuKlxVrisTEcetApR0NIeKyJEP+sH0pT1NA/1i0Dk0AXLCOe8urWxiWJ5Z5BHH5pAGScAZPQVbfRdVTWf7IbRJjfeeYBEqN80g6gHofXPpzVfSL7UNJv4tQ09hHcRoQjlA23IwSM9CM9e1dDD8RvG0NnBa/2s0ixOW3yorvIDj5WJ5K8fqc1lUdZP3EreZ10o0eX942n5L/gnNpFG12bWQSQSCTy2BbhTnB/I1t/2fJCXtxaxXkWnXarM6ghpGboueuM8dK5+2YreLMypw+/bxjOc4x6V0Ft4uvNP1PUZrWFTb3cjSbJBhlYjAOR6VpJT+ytTrwDwyv7WTWvRX0s+nra5zVzBdL56zPJHulLDy+Ag/u/hVUxSLG4F5PlhgMzZ2129pdeCX8NxrdLqEGqIB5ssQy0rEnJGTtI574Nanww1zSPC+qX95r2mySafqFo9qkklosoTLBllaI/e6DIHWo+sS5ZNRen4mNXCcrTU009dNbevY82sref7bBEl1dTPI20KWGCxHGfStvwZaXFvr0iXlrLdvHGVeCTEgVs45xxXX+K9Y1/w3rraPN4b8MZmCyWvm6HArSxufkcqCdu7HQnj2q1riy+GviZdx3Vs2iJdW8AcpGIYPOCIzhCBt27s9OOan6zKStZarua5fTgsTDmelzzbXRu1BVjkkhYqSEU4AG70/SqHzzQ23+kToWZ8kPg9a0tcSWTWlmXDptfcwYd2zxVGC3dIbcFRlWflWGBk13xceVf13OCduZkaPm2C+fOczFN2/npVnT7ho4hEfNuA8xjIY/NVeGC4S2f9yu4zswBkGMdjmp7aa8tot0UcYlLklfNB49s+9VLkaEuVtcxYuo2ihkdXJjxwxOMc9D6VXYXCqZG81Vkt98ZOQCPUZqSxDRLKX+ZZDueJm3ZJ685qXUhczGS6a4luEEBRBnJj9qhPl925XuqL/D/glHSpc3ifvp3LwM/zNwOPSpIW8+3SXABZckD+Yrf0lIf+EMeM2Cb4ZCFuiy7uQMrjrj9KrW2iXDeHxqyOiQoxULj0IAA9yTwPasp1E+hu8FN25Nfd5vRdTCvFk3RTRrueB9+PUY5/GnyyhIReQo7jA3IOpB7Gp7lHXOAY3+6Qy/dP0qJdsIC+Xh5BuYoOOOlXB+7puciutBJlMb+aGM8pH7lWPAFFrcyWkmJ/MmtpuZARnY3t7U9lja1T7RIvzH5SOKbN9ogt/MVPNk5wU+6B6ketXK23X+thsLy3Nqdru0lrL9yQ9UPoTUezdIFuGeOTG1J1P3vZvels7ry1McxFxZy8Sbz8wPckU67iNriJiJbWUfupW5APZW/xp7CIZcRQXMjN8+5VLA4B5GOnTrXqXwg0HSPES3lrqVu8ksDLKr4O0oVZdhOfUhsewrzGeMR6c435ZiDuAxn5hzXpXwpu4rG0vpr68+xafvRTKLh4z5uDtX5eORnrzXBmLl7FuL1/4Y9PKIQnjIqaVtd9tjF1HQbXWtam0jwrpr3K2SsJnuJV/fEHBcA4289smsbWLTUNLvjY6pbvBcxIo2MRkLjj2xirei2lvdeI5ft+qw6SsUpmaS53c4fO31yfeuk8aaLfeKPGmqX+ix/arVUjYycqGO0fKufvHHPpUQxE6NRR5tEr3139TRYaVak6lJPn5rWXbXotdLHnclvlmaO4ljZn3HIyPp9K6i61mO80S0sTp6RrC2z7QGPJI5GPcBfyqXxN4Uj0GOSW8vnRGmEdsvlgvKu0EsRngAnFXNcs9Bh8Hk2MlvPdxCNpQs2NrMB84Hc4GMZ4ya0liI1eV7lUsFiaUa0JNRstU7XfXz7X/E57xVaaW2h6dcaUWXUbY5uInLMzv/e3Hgg+nuK5uVZI2kii3xM+Li2OMYbqVrs9K+2XEQ0uBgWvAFwSAN2OpJ9q5nWIr/SJrjT5ZZHubNy7Kf40zyB68c120k+Xe/XfXc5MTB1KccQlo9HZWV1+rWpMHS7t0nUYSdMkeh6EfnUGhtb7IY7kyeVFJsmEeN4XPbPGcU7Tbo3Hn27FSUxNEyjG5TVe5X7LerOinZIdkvpz0NYzjZtHAtGdhoniFNHkv9Mt83mi3yeU8d4uAPSXaucEdcDrXOXy2yPLEJDPb7iqOybTIM8HHamtvZ44Il3TSMEjXOOScc+1bviK2stLu7zT5NPiN7thxNFchkhIRd4AXIJLZ78VzpRhLTd/1c6G51afvPSO3zu7GHZQ2ygSyJJJKPuiY5CD2FWzJ5kirks7nAqpVjTUD3sYY7VzyfStlqYxjdpHUpcX+n2QtLJDJLDi4PlrhoHHTcRww74qn4b12LSoNbugpfVbtBHbHYrIAWy5IOfbjvWZ4k1q7gWXQ9EtzZIHLXVyZC4YAYyD2BHX3rl7GF7qCWO1Ey2g/wBdcsMPJz+i1TwqlH95p/XU9jF4p0qkY0pX5U15Lpp1uu/fbQ9A8WeILbXNGk26Otpqm/eLiJANy+XhixHUluenArn9O1JpLWKDU4JpbQ2zCKf7oRgcE47nPc0unavqOjXexUhn06C38thKN4kQjI2454OP5GsrUjNqit5SMm1h8r/KkobkjHbHNa4fDqmnBLQyqYiXN7S95PRqyS+fRjbHUr232w6f5lzDFMJXM33ZH4HAPAzxzXpl3Y6Pda3BqXjKzYT25UmOI/upE252Kw++RnP6A4rP0K+0TR/DzmOzjuL+RfKkWb7oXHP0H8/wrNu7q4m0qHE01yYU2WsODiMZ6enT8axnTnUquFuW2l+p2UEsNB05SUm0nborbX89dEvSxq694mvdevrXSxGlrZkiKG0g+RFU4GPoSoO05APrVLWbG40+8jt2s1gd0DKJJhIrHcByew9az7O31a+vRfahaXkbxkPIYIslMcjpjHHerWqy/aTBKv2pi0RwZXY7vn427if/ANdRCmqa5YWsYytOhOdS7ldWb0dr22s7fJ/eXPFV4lrpcNtrumx/u/naGI5hdDkDaF6c9fWuFNxastxHZ6ZILZ5DIqKhx0xgZ/KvQr2+s49agvNR0y5gSOP94k7hwU5/hPv79q5vxFqFlqWrS3OmosVtwqoq7QCBzwK1ozlCK935l5s03KamnZ2St71rbt2WnQvaaWi/s+xvLtRZLatJEqEYhZgco2O/NEFydLg06aGTzZrNvOBKEJncCF5xn3rS0u6uLOXSLWSC2VwXtvMdgygswYMQPSr3iHbZ22k2+oXEGqxxSuZFQBSVwCFx6Y7+1Y1KjuoSR1zot4dy5rONt76fDpq76eSexxXinX31q/efUZcSFdirFFgIpJwB+feqtjq0Ol3ZZCRLANvzxk4469a0PExhl1I/2fp8enQRkBopG+ceucms3UIftCqqmIRMpDbnGWOeoNdtCnS5I9Pn/wAA8Sq5KrKfPeSe+uvnqiHXRaG4jeeeeNmjXHlrVItYrtzdXpJG4DBziustJtDtYGkvrd5r9oSkWZB5QG3AJB7g965yX7Zvby7myC+7ciqhU6X2/rsYVKajGMuZO/bp6mlaQs2jS3haWS2jR4Sz/eyBkjB+tU7d4bSDT2iRpI324LEApk46fjU1lLePbz2017G9uY2KRo4KbscsRVC6by4YE+0Qjy0TzCFYsD1yMdARinGnF36jkoNXj2/EmEFrLeXUc0EeI5Cqb5Dlm6+vvWrf2WkrolncWFvGkvmOk5dSwzjjGeB/9asfVY7cX8zPPcBZCsrLFHyuRwc9amOpwvoa6Omm3E1usvmhypDbsY659KUpXilsXRq01CUZJare19b/AIFrR/NhmikeRDh/mXCgE9sAduOle6XHi7VLjUL+80+20vT7jU7TyLsafb+ZJcREKMkO2AQCeg45rwPS2ZZESPTWjUMNq7stnPJxXW2GsajpoN+lik1rDm3LkHbuIyA3865MZRhUSk15LzO7LJ4WMn7eOnz6b7eTMDVbVbHU7mzUkrDKyAnqQDVK9tvttiYV/wBdGS8fuO4ro7fRvEfi7U7m80bQb2+LvmT7LAzIjEZxnoPxrK1KyvtJ1OewvreS1vLaQpLE/DRsOxqIyV7X1PKqpc8nD4bu3ocaeCQRg+laMJ/tC3WB5As0KHYT/F7ZqTX7Ub/t0IHluQJAP4G/wNZkbtHIsiHDKcg1ZmI6sjlGBDA4INS2ORew7eu8VYdFvxJPGFjkRcugyd30qDT2CXsLHpu/nQB0NFFd38L/AAjZ6/Bc3mqRs9qG8uIxzFWDjk5GOmDWNatGjBzlsdeDwlTGVVSp7s4TtSyff/L+Va/jXToNJ8U3+nWqMsEMgEYZtxwVB6/jWTJ978B/KrhJSipLqY1acqVSVOW6dvuG0D7w+tFFMgh19oG1GWNreN3ESktI+1SM9KzUkSMkRSWURzyILcu35mtTX5AmoEeVEN0Kt5rRbz16YqrYvLMdwvpCqtyqReWD7V2p2hcRYtROqEy3Uku7BAK7cfhV+OeFXT5JAoTDbTglvX3qtRXNzu9y4T5S95i/Z5CszJGTgor7SR7r0NVhCjH5J0P1yDU3m20kv2mbJfOWi28N9DVVOZB9c8VVRJao0rpaNP8Ar9PQlEC5G6aIDr1qeDTru6jaS3jMsaHBMYJAPucVRkfajSHJwCT71q6Rd6hbaLfT2ckcUabJWZid+R0wO/vxWdm9gwtOFWpyzvaz230VzP1C1kjnhV5IElSJtqSMVOSevTpiqiWflC1ma5tljiRgx8zIyxzwcUmqahJd3NhqF45kkljcO23qcgVBai1aZxbM2MZeNlOw/TPSuhRklr/W5lJR5ny7FpLRYVthHeQ+VGHyWfG7P+FRNLPkbbzSvxnNR5LGybDEFpVIIxz7+1LA8NwUW2sxIc4J8raB+YpztzO6v/w4nuaOmbiC91PbFNwGYZM/hzXR6tqFtdeHtNsYo3JtDyZDhGH1qvp3hG+humtbyz+wP9nF6EuI9u9PUDt+NdDr17Yr8P0gsriCY4jjbaQSpPzH6Hg1y1KsZRjy66nvYDC1lhaspSUU4vdau1nb70cILZ5GbY8R6thWzgV01xrmkxaIi2M9zHdoiBnkmVo+PvGsXwyyi8nUsql7WRFJ6Z21zNwGFrNb+YpLwsVQIRmumjBW5+azXTucWGxE8JS9pTesrr7v+HN0wPNMAkkbu5GAG5JPpTLzTpgqLcKIwWDDflc49M10Pw6NvLe+TNDaArCs6SzJlkKgcA54rP8AHPiKHVr8y25lEUMWEgdx1HUge+P0rljOXtLRQng6awixEp+83ZL8zKube5W8uHhtN3mPu3bwAeKhe1vCzfurVQy4O6Xk1Z1JopdMMkyuIiUkJBII3LjHFZaTaej/ACs5KgjoxGK65RaabWtl0OKceW3mi7PbGNLVhc20RSExjc5IPPb1qCT5lw2q2Sr32ISTVgBJ7K2dA6JGxAGMbh/hzUkUMbxyMzIhQZAI+9UJ3drakxi5OyK0bWwt7h/7QLfMpZo4Dkdvxq3Y6U99A8kFzdyIiFmGwKSP50sMe4FPKEjZyBjjA6Z96uI62V1LdiRo5ZUCGKNzjA/z1obSZpTVNS/ePTy3G2SR/ZnjVG2Mu3fIBlRxyKnLSW9pFbLIwjY708w4BzxuUd6hWS1ns5nuLh45AMRRKOCfU+tVNT1FpktfOQKLeFYYxGpPA/rWbTsi7ctO8pb7Jdr63L/iCO8xEiRLaDaAplypmIOTkf4VkNbKyQ/6Rb4WcsMyZzx0HvVnVNebVGiNxHsMLEp8jZywAPX6VlKGEcHmMWKXbAn6jitm3LceMnCdVuDuvS34EsiSTwSxte6fyMDbL7960LoRichriBTgcNIAelZ3nW245t2T3aLrVi6Eb6i6SQocxo6krz09azkl2OQseT/01h/77qMW8pus+dAEVWxiXk5HcYrZ8DQ2Nx4rsLfUoo5bWRmV1kOF+6cZ/Guk+Iml6RpujWkOky2jRG8kbakgd1DJ0J64yD+dcjxChVVO256FHLpVMLPEqStHp16f5nnUUVym0NfWLKq85k5P41LbxzSOQbmzcL12Pk+30qiFtmcgWRQJ1/dfeFWbTyWuN6rIgCEMuzbkev1rsfocBaZEU4a4twfQyCnxRpyzTQtH1JD+lUmms5Z9saN8/A8yPnHvxUc6qsk9ukY2+S65GQMikqY+W2pu+ILq1uZbWK0mWKONAqRTTdBn+EVjT2Zdrxmurdd0ITHmcKM9T6VNpi2l5OqSSrEUUfO6fyJqzf2KWwMq3K3AkUgKMbQB3+tawpveKOupCriL13a3yXlsU7ZIRNHcm5gmaKMrsjbdknuT6Us8pcyN5kYlC7hvOAB6n2quuy1jaSQ4DtkAJ09BxTYUaZ5FmKiWSEglE+UDIxye/PSsmrvXY4wKvsMTzWwyCpQSdO5q4HjLG0upIPs8iLxv+YNgYIqi9xbo7qsEokYHL+ScZ6ZzVtLVruQqRtLxLtfjcvHOPSr17AlcdDp1z9oQOyGSP7so7r71bmeK3jNtartXJLkHqT1qczW9un2Z5SqqNrOTjB96q3EBhYBlJU9GB61lJsCHHYU47AeASfrxQpXcDyCD36Ujrt9xUAKkkituSRkJ7qcVDoUTyXaXP/LH95Jn3zgfoDUhH8qs6aP9aijBKcAVcZcqa7jb0K8jb5Gb1JNJRRWZAqdfwNa+l6OupeH7+9tXle9snVngAyGiPVh3yDWODg5HWtrwTM9v4u0x453hV7hULL3B4Kn1B6VFS/K2uh14KMHWjCorp6el9L/LcxaK1vGKWsfijUIrK1e2iSYqYyc4buR7E8isnB9DVRfMkzOtT9lUlC97OwUZ4x2owfQ0c9wRVGQHrjOff1pKUHGeMg0cj8uKACkpaSgCGXdC7TKpZTjeo6/UVMjKyhlIKnoRS1A0DK5eCTyyeSuMqfwoE0T0fgKg8y4X71uH90b+hpfNm6m2OPZwTQKxN2oqD7XGGCusiZOMsuBn0zVgrxnOaAEqhra5tFb0cVf7VT1gf6A/sQf1oAg0L/VzDsCDWkOlY2jxpNLJG7OPlyNrEVoxTBB5czkMDgEj7w7UAWQTS5yDmmFvY57U5c7Tn0pAFFFFBQlOH+rP1FJS/wAGO+aYBGjSSKq9ScVdvmWGBbaP0+b6UtpGtvG0kn39uSPQVBbxvc3LPJ9zOWP9KAH3jMttbrkg7eaqhmYhT83sakvJvOnLL90cL9KjHyrnuelMCvbttiCyEAqQuMHA9B7/AF71IrKy71YFT0IPFUotxwImUkgrE2zLE47N6DGMkVZkG60GEZflB2qMH6Vsrp8vfQpSexJfxqb+CbjJQc568U2Usk6SkM0YBDKD698d6sSkNFA+MZjHXtUIURs7FzhiDyeB9KhyvZW2EQSTTvm7DPGiphI9uSfqKtqNsaDaoOMkKMDJ9qhlVZJoomVT827k4Ix3HrUrHLE+tKT0JYGgE0UVmSC4LE+g6UpDdMYpF/i/ClX7w+tAG6F1CHwndMqy7WYCALzuQ8Nx6E1zhWeKKKSRGW3WPEjsOA5PQ+9bWtrbwmK1topEm8pHeUvuzlc429BzVO3Nu0zLeM/lgDCqo+Y++eg9+a6ISUYarR/1+p62K1lGk/sq2+l/uXczN1nK4berFlODnqM4rR0TTTeJcJH58sQjyqgblDZ6E9eecV0Wk+HdNuriSU39rJaphSsPVSenzEVz98Bb31xDBlY0lZVB64B4qfatLRk1MHUwsY1ayvF3Wj3JLDS7iREb5Zl88RmJCd6r6sTwM9BW5DavLBLayWrCN8m1d2G6RVyQrHk5x2GOh9KxNLnsxcCPUXKQyAoGD7cNglT78jp71qSQ6ILudRdQm2FqrR4mbd5mOe3XPasZSdzpwag6d0lro7u3T0/pnbafLZeN/Hnia4gWUJcWlvDDaNqKWnn42Iy75A2BwSFHNcf40vL3SfFFzpNjq97dWGmzutj9onE4jDKA2CflPHGRxxUvhTVtN8N+ObTWpZJZbOASqJLYK8ilo2VGUNgFgSDz6V0/xH1Gf4jT+G7Pw7omrSyW8DQPeXtssJnYkHcSvyAcEk8c1xNeyqpNe7b7v6/U4pQck4/aT6dTyu/lKXdnD8gV4O55yPSqFvtEdkQy/wCsk/Hmu0t7HTFs9UtNThI1S1gItJQ2U80Hbs46kmubex1a1Ia/txHEDtXMG35u/Jr0adWLuv62/wCCYyw84wU90+3Tpr2KYaH7K5uFKqJ2AHvioUGlrlkQFgOykk4ParIuG8gyMUEaTMHJQD5QKtWzSJAJpkUSScxpt+4vYn3reUt9fxMblaKxdnSaZhaw5L+UPvOT3NW7Uw2gIt1kP+83H5UsM7RtI5VZHZSAz8lT6j3pqTSosqq5xKMSDru5z/OsJVGx2jbcngmkkc4t4nIUscDacY5p9rc+UyNb3EtsysHVSdybh0OKhtLO6vBKbaBpRCm+Qr/CvqaS2tZ7hJXhieRYl3yFRwi5xk+1Z3XUuEais4J36f8AAJtXurq9vpLi+2vJIBkqMA4HGKplIywkzmRV2++2p0kVCYZCJIs4yDnHuDTJYzFLjOccqfUetNaGdScpTcpO7ZSlijcSrDjzRyVI6+nB7e9Ibn/V3JykbxgFgc7GHUGpbmNg6TQj5l6D1Hdf8KQxyKkwiVWjn5bd2PTpXRGbe7BNg8b3MbDCJOpyrcHI9atW0yRhoWxLHn5wfX1HpVaIRwRl4wHkSHAAIywHao7iZV8iUfJFLwTjkH0P41LfMrAS39oYowkMim2mYFc9AevH+FenfBG/0XTbnVLjxBqlnb2MkKRi2uGyJX3ZDbMHOPWvMLXEDGzZGnt5vvIf4R3INdBpOr2ulW13YtHa3KXUYGJc5UAHn9a58ZR9rT5L7nXgKkKVeM5uyV+jfTyPVPFE/wAO9S8Q6dPZyWl1d3dxItwHjcicSD72WGDhgAMdM11CqERUUBVUAAAcAV4ZbeJraezgsLW1tJpo4VgjdSzvgMCMc8HNdY3ibxteeJIdAtdK8vU5iBHaiD5myM9WOOnvXjVcBNJRUtu7PscvzvCYaMpS1vb4YvdrY6Pxr4Zs9ae21CbAkszufcTteIZLLj+tcJa/Da+k0qbVLnWNMt7ZR5kciOZVdOrNlemAen8qvazrPj2118eG7mwu4dU3CP7OluGaQt0x1BB9RxWP4kbxloM8cOs2eq6abeJ4owyeXGkb/eAKjbzW9ClWhFRjNf8AAPLzTHZdiavtFTk316a6b69CglrNCv2+K5RQGXZtPzAg8NWf4ljuLmSLWCheTdtcZyzqeDmi7udpWPYWTaCoLnH5VHcXGIklEZKv94ByMNX0VGpFyUVHey6HjxxNJx9lGLs0uv2l1Og0PwNG3g6fxU2oAfZw6xwLHzjcAVY1yVzatdr9mU4LMOfTB61qWepXIgezjmuY4JTmSJZjsY9ckdD0/Sq8jW6Wk02ZYwwZdwwT7kV569o5Sc5Xu9DlxFSlPl9nG1lr5vuQusMjBrfnjGSfvAd6Ty1QYbr6CjTxaLbRGG4coF4Lp2p5e3im3zXURTbuKsCOPWtIx5nYwiruzdiL5c85x3q9ZLNb3KytC4CkYDKQCc5A/HFZl/8AZbqTzbPUo7aFRhlGW59c1q/2taXGmW1h50MkkWJHl3MTIq/yrdUFbV/g/wDI6qNKneTlOzW2j1f3FrXoJ9Q1m21Fb9I7YEeZtTaik8dB/Dz35qOXSiNc+z6NdB4vJKzRtjYM8EE9Nue/uKiu9XsP3ggmS3WVSjKGLA+1SCCJp7aVf9Bk8ooJwSN6MPu/jV2klZadr9z0/a06s3Za3Tvd7+Te1/Mq6VZuyAanB9mMc5iEsR/1anhkb16Dnsa6PxevhuTT9OtNPtsTWhLFlbgHuCf4jxnNc7Dm2MirIfKlG3yz1Ye/pVK9lvppo4bKzdiwKn5grY9hVKlTnKN5W5f6sv8AMiGKpwoyoqKu9G93vsv8/wA9DtLzw/p40/Tp4TNctMoMkYkwuSM54GfatjwTpEd7o8tvK88UcV26uiHBPAx83UYrzWXV9YtpGhi1FI0Rj5atMF2fgOfXrVyKPxCW3+fdLHtzKElKgydzgd+RXLPDTcOXm13v19Dtw2Y4WnUjOnRbsrNL0XXfdGumoa1a6hdW8T3E1vFcss7FMttUMo3f8Bz+VRa2Bsikha5w0H7uRyCpwQMoB71e8Szajp8VlqFrZ3On6fqEIIaSMBbrb945Gc9frzVbXrG90e5gW70qfTJGtxPHDK+7KluCB2HtWNOcbbq7ObE1oqlOnzt2fW/V308rd7a7EmpQJeaL9kudQN9cwnyppEiPmSB88cnnHIx61zfiWz/sa9sraGYujNGHDLhgG/hb0Nb1vrl5d33lsAQ8ytCNv+rIOR9ai8c3Wmy33mas9zcSxOI0a3gWNGYMcHOecHqa0Tbko7jxf1fFU5VKb1Vld6d+7fS3f5M53SHurm5Mkjq8AmEZTaFOcnAz7gGun8QX3hdbm2sdItp4ryT9+S5zmMqcDr/nFYflw2+nXE1iwW7FwpELDAfA+/nPBGTWnZW73iXd5fIftFtAjQMVAwpbaceowa0xEY3UtrHLT0pSpRinKSvfR2td6PdMn8ZpYSw3V9C6zTXhVhCjBtybVPIH3W3DpWJdR2Nrbacklib+BIy/kovzRs/JB+hrq7q/0mz0vTri2s7VrxdoljVcs3HOc8f/AF6w/Gstv9njTTIXiusLI2FKBsjleffNXhpyhywa187nfi4KPNVUo82mmvV39G291YwtWhV9Rika0d4hbjAxnHoPwqmscWDjR3zj+JRzXUw6FfatpEl3bS3KPGijZEuSTjNc6qXFlqKRy3VxNlH4ZhgEDNaKaejetvM8OrQqU4xnNaS2L+kaZp/9kz3yq1teqzxrb/30Kfe/OqEKNPbx2lxbTRRvGqSSkABRjrz6U/R5ZmljLXEj+dA7hWP3eK6rV/DurWHhmCHUbOOaOHDyTrIrKcngYPPeolUjGXvPfbc1pUZV4ynGOkFrZN39e35aHM6srR3SSW80J8yARI7yAZIPX3q1oej65qPlzWiC5hjYbvKUsGwejE1p6NZ6XdbvtUMarHCwg3MBsbPFang/VbHwxbXNreM9x5jB08g7gSc7hnj1rKrKUYXijoweCpTnCdefLB31XS3r36HJ3Fm8GozM008EglO+IAfLj+GvQPhxqksN1faTDYRXf2xFmIlk2oFAw2eDngiuM126ivtYu7yBXWKaQuoYcgH1rW8IXiWWvWlzJfRWaNAyGSVGZT22kLzXPiZSq0mpf19wsBXVDHxcZe7dq+mz066bHpXwS17xX4f1PxHb+G9DsruwUs81jLqCwmJ4+rqW+dl2g5AHcc1ieJviL4L1jVJ9bf4W2M+oXTeZNJdahIyu3rtXApnhXVofBHxK1bUrjTdQ1a5jgmVY7IiNPLkTMjvkMQoBBH05rza6KsJCm8LuJTnJAPQH3rkpUITqOdui1u9fxOfFSlTnKn2b007nunxQ8F6KvwJ0bxbp+naPYXHyT3aWoO24jmPEYJ5JXcPfg18261ZJZzqYc+VIMrmvprU/Enw9s7nRA8mjWaf2DbtKkuiPdqk3U7E4XcwY/Oc5xXhOtaPHqkd7cWuoW0aWSNLEs37s3Cs5wFXscc47dKMHOSi1O+/5mdWHPJcv9WOPgleGVZEPI/UelWbmJZozeWqlRn50B5U+tV54ZIHCyqVJGRSQzSwkmKQoSMHHpXecx0nhuO41u5gsLRQ95I2wKWABOPU10fhzWr7wbrF3vsVkulBhMczsqoc8nA65x1rzzT7y50+9ivLOUxTxMGRx2Iq5revaprF9JfX1yWnkxvZRt3YGB0+lZTp875ZfCdVGuqKVSm2pp6bWt/mdL4k1aXXNauNUmhjhkn25RCSowAO/0qg/X8BUNqZDbxmX75Xmpn6/gKqMVFWWxjUqSqTc5O7erEoooPSmSJrDzNqRtkuJYgYEYFB0OaFDBFVpGkKjG5upqXUmj/tPZt/eeQpLZ6jJ4qLtWk3shC0gooqAFp8KPIxWONpHIwqquST9B+NMqzZazd6Ay6lYsq3AJRSccAj3FFpPSO5UFFyXO7LqRLDMrAtDKFyMkoQKoma6mmikhaRY1dlkGRzjpW03xA8Qaiv9n3V6zwz4R1LLyCfZawoUjkkj+z2kz/vHH+u6Nn075NaU4Tjf2i1/r0NKsaSaVJt+qt+TZdVrgWVrulBYht7EYJOeMVXkuHhlRXuXkbj92qAk/wCFaMGmzSJa2i6fMJwCFiPLpn6VraVoujaLdy/8JRa6lDHJEfI+xsjNK4ODuc9MdacqsaV+vlZFQw1Rpu2i3bWi9WY1ta6iukfbp4ZmgSYxtMF+UMeVUnoDjtXpek+F18O6jpnii38UWkeky2qyw3L2wlmeRhho44ecuD0PbvVPSrCXXND1nwx4LjgawF4k9zfXt0YmmQkiJNrcAg8E9TgVBq+vaj4dsdP8NatHDcalo98lxBdQTK4hhI+aJSvUnnIPSvKrVZ1nyx07ryt+B2UKVKk1Oe3fW17/AI/1qZ0s2oXXjnUIYf7WlFw22b7b810IQQxDeh9h2NVfHS6RBPFDpEJgyC06AMo3dgVPQ4z+dWtavP8AhHvGX9s6O0M9rex/aIA7Fvkfqrc5BBBrHuZrjxP4pj81lhlvplT1WMHgfXArenspdLHTVqxjQnhlrNyttsvJ+fXuQpbWAsVmW8P2gAExY6n0qlqcFxHBJcmaW2Mce4Rkgb8g849q6/xB8P8AU9Gs59Q+2Ws9vANzYDK+OnQ/41T0zw9deKNPlurq6a3OPKjbysiQEc45HINddPF0pQbjboJ5dXlU+rujadtF3te7u3/wGcmJZ3t4WEUcu6FSXdyMkj0qOGGQN/x7WMYzngE59eadqNrHb3Js2gV3gjCLJISu7bweAfaqtkvmzq0NhHKc8eUXwPqTwK6IW3/r8zxbcsrPoad3cMRDDDtRnhD5wGXAOKguRdQWy3U120cDPsVliHzNjkD1rQutPS4jhM8nkFcfcxk4OcZq5ealL9lhgYZhg4j8zCqp9fr71LnF7Itcji3K/lb9SutrI9jbjzN7EbmLDBH1HrTQlpAcySGVx2HStjTrRZ0knvIbiRIYHk2qpETsFzywPGPxrH1Jjc3DX6wJBHcuzJGHzjHX8M1zuXNJms8PJUlVfXp5d/vEe9fnywsSDk8dqhLGYtPBK+0ffjPVT6/SrF1pyvYGSGffLCVaVF5wD0Pvjv8AWk0ez3GW/upGjggUb2iALHP3QAfU+vFbLkUG29Sfq001Hq/6/Dr2KkkpAMXm7JXGEJ6A/wCNVFe585oTdTJMCDtYAgr6jjmtPWdMjyZrORJ0kXcNvAce4/hYenb6VmwgTwFLlmVI+fMJw8fsamDVtDGcHB2kPAuPMAN7KQT0Cjp9ajS7mEY3zHP2sxj3GOlJtgjuTGtmwzjawkwJB1yP85p58j7Od0MkbNOcKH5LY9RVp/1oSOMd5uz/AGhIB/d2Cta2hlutSgto45Ji4H7tGCs3HOCeKwYZIICZBaXO85Vhv3Y5966jw4C3irTdqE/OhwOwxWVS6RvhYKpXhB7NpfiS/wDCN6qsb+dBtLR+Yjecu1QMkhh1JwO1Urq3s4tEsry3uy91MzCaLj93jpx1rd8U6w6+IB5lvLBHbxSpFmMKzbgRn/dPrXIAYArGLk9WejmEMLh5yp0VfdXfTZ36ea16EV2Lppd0V1LGHHygAEA+lNSS4juYUed23RuxzjqBx0qaRYZFEM2SJD8gBwSwqrZNE0sebcp98LmcNzjmuuLujxySH7VJDG7XkiswBwMY6VMk7IogaSRpvLZi/QHA/nWe0aso3WEhUKAGW4zx7VoW1rGkIkaB0wpVdzZyCMnmr5dG1+hcYt3sjX8P2T3mjfaJsMxB+dmwelZRZidpJIzggd/anxzvFZrZxsywISwUnhSa9M+AOhwXXiWe/ldlurCNXS1lgBV0fjdk9CO2B3FcmMxUKdLntsd0IQxcqVGnGz6vv/X4nA6pbxR2MV1ZCRFDiOVGzlWx0PoeKzPMle5lVZiqiMAKMZz3Nd/8c49Ij8czS6TexzG4USXkURyscw4PPTJHX0Oa4OAxtO6xx/vcc4HJP1rqoYqliMNdws9HsGNdNVJQ5Umu39aehVLXoRWhmmumb5QFwBk/xfStxFSPTpF/tKKG+hVGwU3Fz3xVOZ1023EUELySMOdrD5fxNULzYZx/o00jGNclZMcelJtX0/Q4oSUJXav/AFvoS3c11M8zMgfdIuTx8wOc8VNZTPCy2roJLVvlX1j/AMR/KqGY1jaM2dwFJBJ8zuOlPtGU36/6JOjZ3Fmk4H4UpR0/r/MhtvVmhdW5iHmId0R6H0qJNudrHG4cAdTUVnetaK8a2M5iLEkFwevUj/CpLu08xxqOnyBt+AzHkoo6hR2z3rPkFciW7t5GRSssbNkKsg2k4qRrpbNftXlu6pjcAeQvc1nyTRypKZlla3Z90gY/PbN6/T3qSOS6XEPmKZCN0M+3KOPf39apwtqI1riGPzI7gbvs8hDMVHIB61LrzaO19v0RbuO2ZcmO5xlG9AR1FY9tqU0E0skgkkhJzPA3LRf7S+q1oSxRyRLc2rCSFhnjtWUqdmmWpWi423+8qXEyQRGR846ADqT6Co7a7mtbkbtzzbhKQv8Ay7gcr/wL2qO5LLeIx8tR5ZEMkh+VZD0z+FNtrFvNP2hXEcb7uT808n94+3pWqUeXUm7RotetqUkt99oa4lmctI5+9nvketNy3q1Zs9pMHkkEfmN1W4SQRnGejfSpy1z9nm/0uIESqA3mfdBxx9aXs10YOTbuy383ctS9UPfkf1rN/wCJgZzse4Cl+sciyKBn06ird5dNb+SpjDmRmznjAC560nBoCWgfTIqrb39vMUVllhZ+F3LlSfZhxVtlKnn8KlprcBOfz6e9JS/yoIxj35pAFJRRQAtJS0lADZY0lXbIgce9RG1QA+SzxH1Vv6VYooArJO8biO6ABPCyD7rf4GjUxmwmH+zSalG0lqxXqvzY9R3FUYrsy6bPFI2WVeCe4oFYj0Vit8OM7lI+lbbLkcdPSsbRBm7b2Q1sKcfTFDEyJIo0YssYBx3qdOh7cd6NobOPxoPoKQgz+dFFFBaCrUCeSomZd0h4jX1NLBGkSmWbnb29/T60CRzm5YZdvliX0pgwlDSSC3VtxzmRvU//AFqS7kWOP7NCeB98+tPk/wBDg2A/vn6t6VRoYAKcvI2/lTT6igc0AZwZXVsTRsPLAOGJGAc4PGcHjkDtV9FgkgCow8sjjaKqwrI87LI9xGVAYbmAfnrz6cdKtxqEULuYjPVjk1te8lZ2Y4rUlmRZLNB83yPj+oqMgMMEAj3qWMboZk9gw/A1e1ab+1LlJ7SzI2wKJfLU9QOc9qmcZwfK+htGjeMtdVbTv/wxks6x3EBYsNx2jA4/GpCMHHpTbqFmj2OhDEBlzxz2NFvL9otkmxgkDIqHsYSTHUUUVJAL90+5qWziae6jhQgM7BVJ6ZPAqIfdX6VY06VYb6GZuVjdXI9gQaC6dudc2xt6hY6hdJeyXWoR3D6co5jj+U5IDLuwOR6Vz+I2Y/Ngk9O9dHqV/PKdVka3uPKvPLZTK4zGFOc4HXrgVzwsRA/mLCpxhy+ema1pJuL50z1swjCU7wTe92793Z6+SRajiuF0ubbOBau6iRAR8zAZH5Vly3NtHvyzMFj8zKjIIzjitPV1WwuLezt5ZmhurZZ8O2MEjuBwa5ifckUqsoVhZDPt+8FaRhBq/f8A4JxYqKi1DqvO/fYvz3FrIoVjKDHcKowB97H8qqMF3n5tY69gMUieX5d8T5ykXakGNAzE7ewNSKGaN5PtmoAqRlTEoOD3x6VUUlojlNfwZqzaLrUN7EJ5JC22NL6IOhYg44/z2ruLb4weIbi8UrujUzROQQVjUxDaUIDcBjyw7mvLyiPEhe5vZC7lVDKq7GByPof8anM2buK8RWEV6p3rjOyVev51z1sLSqvmnG7OiliqtFWhJpHa2muzR6neyRpbEzyGSWNwTGMsTkHPY1m61rMuqQzW9xKwR7gzZRfutjHBJ6VmWuoWsdqkjZKydM56ZwcCkmj8uUr1HVT6jtV1KKpqMkt/6sb1MXWVFU1N8rvp69BWhtQvlyrMRu3kOoGTTZHMkhduMn8hSSO8j7nYs3qTzSVnJ3OJ2voa3iW1SCaCW3tYYbeSMBWicsHYdTycg8isw+V9nAEbebvOX3cbcdMetWJHmuNODySBhbssabpOQpBwAvpx1+lVxI/liIsTGCWC9s461EVpY6MROMqjnFWTLWmahcWEN3HBIsZuYtjHZuJHp7fX2qtb3NxbrItvM8QlTZIFbG5fQ067t57Z1SeMxllDAHuDUNNJGcqlRWi21y7eVwqcfvLQjq0RyP8AdNNe1uY7SK7eFxBKSqSY+ViOop1jzMV7MpU00Zyi1uiE4wQehqKWCOY/fkWToGUlTUpBHDcY4oPTAoTa2IuVrdZczRzjeoiChyoBPPt/KnbGWORQgljYE+UeOfY1Pu+XBGR9cGmSwrMuNxBX5lPRgfatVU0sVdWG2Yja3MUaGMdD8+7nuM1ASh/dyjaiuRGxz8pHr6ip0WaOFQ+GkLbmxjAz9OtPut0iBfJEsXcDqOa1i1d329SlaxBGZLW7iKxok2RlkwpI9QfavUvD/wAVvsupaHrV5of9oahpm9Wn88xNIrKVOVA69+eOK8wCboCssDuozgP1/A9qbAI1cS+czHB2I/30PQ1z4mhTrv3lt/X4m1LE1KSlGD0e59seAfiR4S8aX06aR5sdzbwLJM1zCI9oJxtDE84Oaj+KPjXwnpfhrULe8k07WbpbcyppnmLI0mMckcgAZzn2r4vhnS4VzGWyjbW7ZrV8LXWn6drttfalBczW0DGQxWzhGkYD5VLHopPB9s14ssnhCfNd6dP+CdH1+TjytEU9vNFDbfbraW3S4j821kZcB4ySMj1XIIz7VHGhBktXxk/Mv1H+NW/FWuXniPW5tUvlijZwEigiXbFBEowkaDsqjgVAGb7NEUQNNnaCeSAK9eF7a7nnu19CGNWQDj97IMKv90epqtrMqpGLSM7n2lEA7k9T9Kn1O4a0Ktbwl5rgkKc8L61Dp1tFAzTSFppSOWbqfb2FMRJDamK2ij6EAAD1pNZ0qZTCk0gt50Accjof4WqO7lvjcQvD5LqSd8bNhj7j6VP4U0yS6u7izlhlkWaR327/AJiuM/0ralG3vN2N8PTVWSh1bSX/AAxlf2ddxgxslkm5suuMcfSrNjatHeRyXDQeQE2MkZxnOM11OqaD/bdw17rWoRQt5JVGWExqSuP3ZyfvAY5rmLaOO1nt0FtI0No5nRjnGcZI9+gFdVOpKrFpP8v80ddXBzoztJ6X02/FX7anQrH4WjlTfY3LKrK3lkjlc8/nVnWr3T7q4gisbSWGzjTCK53Y79TnHsKl1Kyvte0mDxvFMmnIcQGBwd0ig4JU+5zwfTrVG7tXt5YxtZy0YkYLldp9CD1rKlBV3pLVXuvPsenXp1XGVOCXK0nflSuvs93rbbyJYYYntbjE0T/LtyOSMc9aydSkm0xbTWrSUJdopMZKg7PXg/WtnRv7Nj8yO7upLWNkPmSs4CkjgDGOnNZmvafqLWFsZjDcJPGRBGrdv9rAyK661WHNyRW9tO/UrEr9yqlJa26dNVb89DJhs7W5vri5u496eYvmNtHygjPFd74cszq2ku0Ul600l6IY/IgEhYbRjI4A4HXpWb4d0SS8t45LOYLMJEW6Ugfu/UgHrxXZ6b4r0f4daXq1rcyy3d3JcLJBHswXJQdcdBn05ry8dXkoJUdZ6aF4DCvDwVeq7Qe787Ps/L7zQ0SOHQPC0d34umfV/C6zpDZWFxb5uIblXO7aONqrgkjJDdK868VapqGsajcajf6nLqAkD/Z3cAbI9/ChRwv0HStizk8Zal4qtNW1PQpDJfwtKluyhAkfIDY/gPHGeTWd4wFyiwRzeSI1gcRLEjIFG/kFWAIP515+HhGM25NOT7dP66vqcmLhCphp1FdJPRWfda6vs9tbHP6dI0F/HMgy8bhl+o5Fbmr2V9ruqrDfsFlS2MkCyW+PMbIJRVHUgk46nisC14uV57jpU9/f382s3E17NKbeJCIXkch4yRwe23Jr0IQk3eLs0cOCqxjSlGd7NrS+nXct6h4Ou7J765vA8UMCmRJXO1ZicfKoPOee/oaiuJpVSBobh5YljWJypwFXPCnHXp+lSR3VjcRw2i2809/bxGW5DOCQo+Ytgn0P5Vvafa6hqun3smnaWJYPs6l2Z1XbjJ3Ad+K05pKi3Vnp+R6UcLSnCSpNpNdOZ6720S20T3MCDTNTmkW6htJ5og5KFYzg4PPNWtZmm8Q2Qij04smI0LqCxygIxnHfcDWjpXiC40pdLtXuI4tOmkfzy0YLKN3JB696W+vLXT7SKDwjM12TKzzjymfYMDHUccg1g8RVlOKnrbb/AIJVGlT9ik6rtZcy0bu0muVbtajfC7alb6eY7Xw/qGoxq4/eQeYFVgu3adoxXMXejatcahJqf2C7S3d2jRRZthGIxtzjrXqXwp8eaV4dsm0TWEnt5bi5MrXBA8uMEc7u45Hoetekf8LI8E5z/wAJLa/+Pf4V5lbMMRQqyUaV79R06FLFYaEJ10kujSVvyZ8tWthdWd88N24EsSPGYzDsZDjofT6V3hstO8S2UV1dXGpW1zaQLatH5W7cyrnP4k1heMLi1ufHGsXdjdJdW81xJLFKgIDAjPepbeLS9R8R2O6b7R9svkEsallxGcAgn1z6V3zk6kFUlo7HHl7hTlUg0pJtKzdr72fy8jHazuMLbSKsMkbtvEzBNvT1pl/bLalI1uoLnrloSSB7VevNKuptXvNM06zmuJIruRUijBZgoqHV9D1fR4oW1TT57QTEmPzAAWx1qlUi7K+rPPnS5YytB6Pft+hnVs25tb3VLR5LSe4gaUqbeE4kfjouO+axq3/BFnf6hrlhb6XPFBepc+ZDJKCVBAzzj6U5ytBmeHcnOMEr3aNjVtb1zTPE009jZXem3OpWRsZILxPMeaKQbCPmHfAx6EU7wF8MfEPjDV9U0e0a2sLrStq3kd4xVkYkjGADzkV1EOlW1z4t0bXfGmu22t6fLO9mzafGwMUiqzR7dnJIfHAH1rK1v4f/ABAFwfEOtajb6cNUusPdXepLEzkt8rSBT6YJ9O+K4IVlyJRaTtv/AMPudmNpS9vJzTd3fp19NPuPV5Ph78QbHwBPph8aaQ9lYWEsSRW+mI8jIqk+X5rcg9R7V84Q6X9qsVv2vbK1gVVU+axypxwMAHrzj6V6/wCDvC2uabpc40v4w6X9itpM3lnp9yZAFlYK7fOACSCTyD0rgdc0W20+/wDEHhu31K1eG3uxHBcyzKPMWNmw3y8HKkdO9GFbi5LmT9FYdClGrUScej0v1SujJl8Gy3dvNDHd21xcoFdYQcF0ZQQy5rib7SLu1meMo25DhkYYZT7iu7ns7zUdd06DQ2ea9Fqq70YoCyA5ILY4xirPiex8VXFpbNrGiSLKZPJgkRQGduSQVHUkDj6V1qqou0mjpxWDoyhJ0oNOPVXlF/Po9fNHlphmU4aGQH/dNS2VvJJcpmNtgOWJHGK6We1u7dFa4tpoVY4UyRlc/TPWos1smmeI4tOzCiaSJOZJokwozubGKKq3KFbySaSPfD5SggLkk/SrhFSuBMLi1PS6gP8AwMUqzW7IWW5hZR1IfgVTaa2AH+gSeo/ddKbdSQyWkscdm46cbNoPI9K09j5AX9bV49RW4Sa3X9yqssrEcZ60qsrKGVgynoQeDTNcZY9WWWWNmjFqBwued3pTLW4hnBEIYBexUrilOLcU7AialpO9KTk5J5rHSwwpl9vNqwhuI42jZdxL7dvHQ/nUijLAds1RXcVvCy8NcgkFchl21pSSvcXUZZG6+2xFtRgdS4+UTZJ9ulKkjws0cc9j94lQZjnk/SiIwNdWrW8G0ecNx8vGOKSzlht7cecpVyzHIjJONx9q3k79PkB0nhmx8QXNmkuh291cOqMkr2mXwrHpn3qu+n6sbmSzayvXmgJDxeWzGM98jtXbfAjxFovh7RblNXvhbGbaY9yMd2C2eg967DxN8U9FsLaJ9CMWpzu+JFIaMKuOucc89q8bEYmvHEShCnddz3qGCwtTCRqVa/K9brfr0W/Y8qspfEGlaRqOlrpNykOrLEshktnDfI25dh9c1nNpOr5LNpeoEnkk279fU8V3up/F7XLmFE0+wtrKQPkuWMuR6YI4+tZj/FPxgyshurXBGD/o4qofWrc3s0r+f/AOepSwC09rJpbe7/mziQOcVJpt29lq9pfrH5n2eZZNufSo2dUR2Y4Pb8adKtraRx3F9eJboCGC55b2x3rtXoeXCbhJSXQ9S1OC1uNEuJDqut2tuxTzra7clMMwOMkdPcHtVO81TTtH0iTTdFl3SIp8lifMUEnJye9cBdeOZNWv4baQ3ckUuVjd12RkgdAtTalYTzaK1z9vtXRxtZFfDoTxgr3rCjQUPiZ9NLOpOU5YSFny7ve3Wyvp8u1yC9t7OSY3N0puZfvFFOEz1ziqk97eSwrDa+XZHPKLgtt/oetQvFN5imKTyzHGqh85DEdQRV3TtIv9ZExi02WSSBd7yQ/wr65rs51FXbPmoxnUl7qu2S6dJPqTxC3glneYZCIPmyP4hjoeM03V5Lu78iF/3sZnXkLjaAec/lRolxNp2q2FxBcbDC3zSH7oHckDk8V03i0aQb+LUNJuVlM+6W62E7RwMDHbnPvUOtKM7LZnbTpuWFnUjOzT1V909rd9dzm76/i8lreHPnNOfMY8cdAAfT1o06UzwMsoPlwE/MuMpk/meccVWMwLEb1z1xxWjoN/pFnPPLq2m/2kphKwRef5SiTPDMRyR14GKtzio6Q1MIVveV9rWCe6ZJZGjjhWYxmJ3T+L1IHbI4JqpYXV5p8xk2qwliZSG4DqwxyO/qPpXUWviDSja6laJY+To7WpaGyeMTOblsAN53DKFOSCSePl5zWDYSqpAnwFkXLtjczKB90Z6Anv2rKEnJSUomyk5TT5refb+u/3luBtMt9OkiS4MzJteVXO1ZCe8Z6qV7k9RmsEzrqCBrRlSXcSsb4AuAOCRUF5d21y11GtuRYrxIUJJznovcgd6fBp02oQSGL9/HGvnRSwDDRp6/hVJcq94wrVXWaiktNrf1f+vUrB1CmPymeBT+8gI/eQn1X2qw4WOxBbFzukzlgEOCO+e+KtQWd1eW6XE8bCeIH/AEmNDtdQe5/KorxWEG1oBKRJyjHGOOvNPm1sc7i1ujNXZ5IaWMXChQFAIIBzzznjtW8GSO5ikYbkCLlVkKnGOmR0rFMTMTJ9mLgk/u3wuM4/wrpmtdNWyt7q8u50aUFfLhjViu0DGckdc/pRVka0YSlK8baa6/8ABM2WQzTHdOHYDgNIWKr2qJWRn2K6liSvB7jrUOv2Zi1dobORpf3ET+aJdg5GdvGehNQ6Uo85V2uhWR8gnIGT1Prmkopq5NRSjJqW5oSx+Y8YhKRKvLuW3En29KRLezZjMsgEjsxUBhtyV5/TmqnnNJfpGF2pESeh54PWpLCPy1UtjLIAR23Y61poo3b1FzXd2SWYiWJI4ZY5AF+XDZyBTzNeMxilljaMYEUaLyPcnufaqCRPHq0bQIkcMMbBgBjLMf8A62a7DQWs7C0s7i5EMks9zucty0cYBAP51p7WUqfImzuwdOWI/d8/Kuva11+p6H8A9B8L3q3st3Zi61iylGftAyqoRwyoehzkEnPNdj49jj8Na5aePIndEjCWeoQxx582JjgN7Fe34V5To3iAeHvHFp4ihiljspT5N5uGPMQ8FgOvHB/CvTPil420GLwNcLY3mnanJfoYoofMJ3KThmwOeOvOORXy2PwtenjUmm1L8uqPo4+xoUKlJtKUHdPv2fn2PDvHWoaVq3iu+1LRbaW2tLh/M2SAA7z944HQE8496z4NttAbmQgOR8mew9abZwrcOBggrjd6NW74N0WHxJ4jezvJTDBFGzGNTh2xxgfzNe17tGnd7I+VpUquMrKMVrJ+iuzjXuJG+b7VZsxJOSx/CpbkukqustsN0S53uR+XtW5438Pv4d1WSzCidCnmQSMu3ePT6jpWHI8bfZ5HVSsiBBxnB9K6Y1VVSlHqZ16VSjUlTqK0luRiS4+959ljp948mpYCkk8TefAX39EkPI/rURltCgYR7gOgCU+2ltjPFth2sSMfJjBqntexkEkzBm23Fpjtuc5/GpNPllhkSSKS2JfmZVclSPUe9NjW3dmUQqNrYO5MZP8AWpkjjjwY0UduMcVDkkrWES6hYLcn7VZMI7hRzgZ49CO49qy7ebyY3ijt2WQNvmh3E7R/ejHce1akPnLuliBZlBIA6sPp3pbm2i1JFZcwXSfMMHBB9QaqN+W8th8rtcpDy50W5t2XftPly4zjP+elMsrqWzZlhtwJS+6aPd8sgxy0Y/pUJWa3uwjBY7hj8yniOc+391v51o6XZy6zd2tva2rPdSSbYY3wrB/TJ6Upe4rvYaTk7LcdcRxX1g1zYosquufLcY5rKtLxoT5d0zMnUk/eX39gegWuw0/wt4okvoIYdHvI5JZGiUyRlUyv3txPQD1rI1PTo7qaTyWjiu4mKsR8y5HG4dj7GppVqbvHcqdGpBXlFoyJ4Lu7uWicIVGGUkZijHbj+Jvr0q0LK28mWJpHYyOruwGOV6fTpXUeAfCba9eGxQzwWMCky3CjOG9OepNej+KbXwx4R8J3Ecel2srXA8tIpDl5Se5PXA68VyV8fGFRU4q7PUweTVcRQliJyUYK+r6nhcOm+XdLMtxE+GLEGMK3PuKl1CO/Vg0DMUEWNq4JLE9cH2q/pmn3epTvBZReZIsbSlcgYVRknn0qBm+c7ScZrq9pdnkuLSUraMoWSCTUSrwKhhX7wUpn146YzWvp1nPqmpRWdvjzJWwC3QD1PtUAmcKVyCD6ir/h/VZtG1JL6Abl+7LGf4lPUUqkm1oa4ZUnVj7Z2jfX0Or1nwNFDoinT2eW+hBZyT/rh3AHbHauC6Egr9QeMGvWn8X6Clss32zLNF5gjCnd/u+zV5hrN6uo6nPerbpbiVt3lp0H/wBf1rmoym78x9DxDhsBT5J4WSvs0tfn/W/3lTt9elJSj8xRjgfoa6D5gKKSloAKKKKQBWBewlL94Y+jkYA9+1b9ZSyR/b7m6bOYvuHHy56cmmgYmiRsJZm6FRtII71qBOePxqnpalbRWPLyMXbNXhwtBIH0H/66KKKQJBU8KESLGuPNPU9kH+NRD5On3v5VLANtvLIOC3yA+g70yh3FxOsa5ESnA9/erkMY83zGGNowi/3R6/jVS2by0kmx8qrhffmrDtttZufnI3N+NMRSuGE0zMG74GfSoipXqKSnAsv480hiUnQ+1P8AlK5Ixzjik2E524b6UAVtPJNqpYknLdTnuatRDLhc43cZxVTTdv2X5FKje/B/3jVmrT5Z3Kg7NMktztnG7oTtP0NbGhzJbadeeZ5uYXDL5bYIOCASPSsOpbo/vA3QugJ/KlGVnc3w2IeHqe0iu4upXdxqEpluZPnK7QVGNo9qpwCSGSOAIGiKlSw42ntkU+SRY13MT1wABkk0kE0czN5bElGwwIwQaLvqYTnKpJyk7tklDcD3opDyy1BkLjHHpxVjTP8Aj/h6feHXp1qAnk4/OprCTy7yJ2YgKwJIIBHPrTTs7mlF2qRfmXLQB/7TQIUfyy2PvYAYZH8qZCy+TPHdM6zFVEShQAcetXbu0MniySF2ljW6kLD7MNxKMMjb6iqnjAt/wktqrK4KQxoS8ZUnCYzg9KunNuVl2Z6tSEqcJS/lbj67/wCZSu7m81K+t7ieGCMRRGELEw2hQMDvWQbWWWObdCgJg8sYuF5G4HrVix2kxbflHz/KG4NZ6Nt839zCM2gYjaOu8Cujla93+t35nmVJynJyk9WW1tZjbyyeTGzmdZAvnjGcev8ASniCeacNc20IR0MUjCcHCn271VYp5ckCxRCMXqxlQvbH86PLhMTRG3j2fbRHjHbbRa/9f8EzLOnWRW4+z3qDYSrFlmXduXoQOuSKlNkzyXcNvPG6MwnhORlZB149CKo4UyxMbaJZxmLec/LIoyn4EfypDJtd7i1gjjlKrcR4XBbafnU+4OaG22VfS1i/pIW3S0ka2RvL38sNwA3dCDXUS2VmJYLnUzdfZ2XevkRgGXn7ozwB79q5S+8tUgnWRzAzNdIyn7oxnafbJIrrbLXr3VtOggu5g97BIJgML8iEcDI6/lUtykuRK6b+Z6OBdOcJU5q70aXd9Vv1RfvNFtb3QGn0vT5Iyg83JHzADqGJ68elcaK9YUTeIvBd5caSbg63auu6GIBcZ4IX1BUmvKGUqzKwIZSQQexrhhW9pKSta2h153ClzU50lo1ulZP5dH3QlLn2GaKBjI3cDIz9K1PCLbi2uL2GO1t7gRsEVkB3OWx8xX6npV1v+EZW32lNX+0Y7smAant45NJ1+e90hmu7SyCyPIMZ8tsZ/njIrDnKNcSNHu2FyV3dcZ4zUbnoS/cJ80U5Nvpp6r53J7WTbHGt59pexLsdkb4BfHUZ4yMio7NGkuFSN1RmO1WdsKCTgZPaoc+/FTGFltDIcBSwznv7CrSb2OS7nZWvYknj82SRQUM6Eq4Vsq+O6nvVWrthpt3cy4SOSMiEzqdhJZR3UDrzSSxM8rQygRXKHEgGDu9fxpJpkzozS5mrJlOgIzEMoPB/WuhsPDI1GcGzvlNqAWkldP8AVccA+/t2rDlTyZZohMrhWKB1Pyt7/StIaTt1Oipgq2HSnUWjvZ6O/wDwBmVYFkO5MnkdjUewRj5GI3HIPvQNyL5YYp827A9aUSpuVJFwWPbof8DW0oOD9x/1+qOdx5dhJVm2qQzI/wB4Hsf/AK1RxIkrMHtzEw6uvQ/59KsscNtZcEdMelNYjHoo9f51PtYqPu7ico20BdqqVXJz3NIetVzcTOcWtpJN6MTtB/rU8MWouw32iRoerGT7tYybk7szd3qOHX1PoKt3Mv2OzWPOG2lmPoO9RwyW8OWjdZ5Bxlfuqay9Sla7mW1V9zOcykfwr6UgLemySXNlL5wC8mSIei96j07ULa8gka1beAdpJGKmhbynRlHC9vb0qO20q3spZBZxkLMd+Sck57U+gEOrCMxwyS2rToMg+WDvU47EVpG+uBKtvbxmJLaFPLmjyGbIGQT+n510cqaB4XttPtdc02XUtTvv3rW6SmM28eOM+564PSuM1XUTPqzxxrHb2k0hjKxk4R26AegHFVRqOpFpLTud9SnLDQ5eZcztdLdddfwNyHWdTae3+1yvdRROGEcvIJAwM/hWeGH2971osud2E3fKCTnp7ViWNnJeQyhd4uYS3mkuzBCvO7HYcVsRyLLGs8bhlcA7h0PrjNWr0leLMpYis0nJ31666/M3WvbdtMsorOedCPmmE2VTeDx8pJGf55pmq38msX72l+0QhKbTJGNqnHIP4niptGu4NMsp5J7MXLTKYlbeo8snknBB9ua5e7khSwh0iXzfMjla485W5YEY2k+nBrfCwnH3lD0fqeqsROFJSf2uiTtpol81dnV+HJEg121zJ+6ZxGSCOh4zn8qu+Mke10mG0WWWNYr9rdnTJYBhlCSOQME81gWcc2I2haMyltwycBf84FWdU1261a4uVuoVs4iyg7TkOyg4b9TVVqUnUhOL20f36fmddLEwp4R05fE3Zem+/T7I7w3IbXXktba+ZL2YFWO7IdRxgA8E962LSPTl+J1veW93BJHp9rI8olTzy8oHzY7GQZz+FcDox0+2ubltTDMLQM8DjcWAfvgEZwfU4rbfT49FsrRkMlzaXuLgszcnn5l3dj/jXLiIxnfpdfec1DF/7OrxTUZX3eny6Xe7O3h+I50bWNQurGN7/wC2NG7iaUlQ6ZBYE9mG30xiuf8AGXi688XTLcXdrb2xt4SqrDnBy2STnvWf5kN7dfYLO3W3sZZldmA3NEp/vN2A/wAmo7y1htrKOSLd++idmJ6fLIVGPwFcMMNRhNSS1OfGV8RVhJc94buysr36dbXaKEWVkDkHA64rqLvTrHxVJ50EkUN1coEuEkbcSIwCjKPzFcf5n+kGMFs7QwGfem6gb1Xt5ba5eCII28gcdfWuynCTl7rs+5yYHFexbjKPNF7rb8enX7zqpfDVxp8v9rSXFrFfyRtbyxZBXyym3sepAFXvhXd21jrktvqE0C272Dqk0z4EeV+6CT3zg/SuXtb+zur7S7qG2m2wvmfbl1mxjgg+386peJLeLUdUvZo5ks0uJspEz52oPRR0OadTDurB0pPf+tj0qmKpU5Rq0N09rt3utXql89N9juj4Ysbn4ctrWp6pNHafaBG1sIQysd2AQetcDLeW+iX1ydIkiSE42SecyPJjkbl575rvvsV7rPg+z0eS8jg0yJ3YxI53Stnq/wBMcVhal4Yk0FbjUotPtJtMhtkcOTiVpGx9Tis8N7rftHu3ZfkOtgq8qVOpTp2SS967vtr10XyMqeWa/aO7Kl3mjDsQOMnrUYgk3bfkB9N4qj4ouGmWGRS0Uclu7+WrHAPb61Utsi+cxqXf/SMADJJwOK39kmr3PBlrJ3dzfgt3SUhmjB2njeM8ipreO/0XU7W8ktHDwSLKiupAbByKo6Npt0zRatNCkIjUW8iMCsgc842+gxXr/wAU2MfgyWZQN6OhUkdK5MRUjCpGnHVM9jB5Y61GrXUnF00mvPf/ACOV+H2vw2vjqTWtRJgjuZJC4RS3zOOFAHJ5xW98dL6K9g0qE2OoWtwGd0N3btFvjOBkZ6815hp86zWZvYzsG9GZF4aNgcnn9RXqt/8AE7w4urXOpaPoOpS3d1PDLK97cqy7Yzyig5KhhnI6Z5xXJiMO4V41Ixu0rf195NDHSlhZ4ecklJ38/wCtDgvEfhLWfD1ja3uqJbpDdErEYZ0lyQATnaSB1FTfD+2t7vXoLe5EvlSE8rIUOcHoRzVnxZ4us9Z8P2mhab4dt9HtLS4kuEEdw0jMz/e3ZH+cVmeCrh7fxHaSIhdhIMIDjJJxjJ6da6Ic7oy9orPX+upzYd0IYqDWsbr81fp+h0enaknh+41DTRdXNlJY6xHdWM0Yz9lAzuYE99pHY5xTl0nVdX0jy9Ru3mit72SdFklLI3mYZmUcKC4Iyc9TTPiBNnWb23utIS3ufKTLuwZsYzkEdeOPwqppsPimbQZrZIomtLxFJeeRAxULgbeeBhfTtUOm1TjUWnNr/wAMe66NGOIdOUHNJO1k+7sn+Hp+B0ml6HpMV3JD5Gnxr8hiwqyPkg5Ukk+lLp8NveeK7/TbNvsht4FGfKjG51IyRkYwVb2rivCWm32pNd2+mXi20iospDE4kAJHUdMZP51c8BWcOua9PZ6nFLdExOwCSlGLKOOfwxWdSDipNy2RrDMOeNFU6PLzSdnfR7q10rrfsdN4obTdH8ZaB5uqTtbhZPtFz9o+ZARj+AfLVPxvq3h1tIxomrahdan50dxBI0sjlAMghSfunHPrWP4Xh0q3s7y/1O3VltZik6eQXaHccKC2cdc9u1YOh6imm6r9qaNpowGULnkg9OtFPDRck3Ju349TDEY52XPypVX5txVkr9O3rdHafFnXtH1bw/pYt9QhkuoXDSrkjblOQSe+a8y+2W5cxx753C7tsaHBH1PFWNfmiumubn7OWWSYOsfmbSCT61mrFErqs9lLGHBAP2knoM/0ruw2GhSp8qZ4eYYuWLxEqkvTTrbS4+7uL1baSbC2wAGEBy/XqTTrm4uG1Fbdbl4g1uG3dgaqhYUhMo0uQKU3Z88nOat3a28twVazMr+Qpx5mOPSu3RLbv28vM4hRHe4BOqPnPPyjBpl1JeW8EsyXkkuASFIGB+Heq32a2PytosgAOf8AXUksNvGjO+lyRoDy32nApLR/8Bf5juzb1VZ3u0K3DxxmEZCHnd61VjhmWQM95cSgfwMRg1o6lzOv+4Kq5K9DXOpdHsCt1EpaUKGHDc980Fgv3eT61Di0DTRr+G9KkvLtJ5I820bfvOMk+owOa5yeeZo7zbcFAl1tUmTbhcdM4NXreOaaXZbpI8mC2EznA5JqrOieSyrCW3OHbY+0k+uauk1extOUHSjGMbPW777fkVrOSZryEG+3fOMr9ozkemNtOtDc3Nv5rX1wp3MPkI7MasaZbwvc5kWSDYpdS85YMw6Lj1NRWebe6YxWZjIBA/f5ByfSuhJc3L/l/mZxhqr7HV+F/Dh1rS5pTqflLaLlpJELbhySTj0xVDUbG0sbmFo7s6hYsRunhUoGP8SgnuBj86dBNqcdkLK1lWCzmO66BOHcDOBn055qewjV7Sa2S4RoYczsrngEcZHvXLOEvaS9dv8Agnf+4nCNOnT9/W787+trW3KWvaRaT6zY6xo7eVbSQANbtKS0LgkHI6fMMUyRrGG5EM8wecruEQ64q5p0t40hlNqpjx8pf5VHvnvWfq0cc+rfbZodk6DCrk4XPf6kV0xVRYfl5vd7f1uFdSnRdV+7d7Wstt1/kiK6WOe5LbcLgKF7AVza+F9d8QavNKlq8Ss5AyC3A4GAOf5Cuij+9ycDPWvQ7fxTp+kt9mjCTWsdqnlNEMM8n8W6uKcnHZE5fhKFeT9vU5Ir7/60OMHgq10KD+0NUv8AffRoBDA8u5x+A6CqDHcxY9TXT6Xqum6l4obUvELbY1GYk2ZTjoGI9O3qateKtGttUtW8R+H8S27f6+BFwyEdTj+Y/GpjVcZLm/4B11cBCtTdbCWtH7N7yaX2mv0scjbGBbmM3SPJAGHmKjbWK9wD2NfQehSaXdaRDJpZhktGjEY2gdAMbW9wOOa+eBXQ+C/E174ennW2t1uVnUARvIQqtn72B7cVz43DOtFOL1RpkGa08DVaqr3ZdeqNP4keF7TR9Shm0+aNIbok/ZieYsdSP9muXurkG3aO3QsegBOAw9qs63qs2pX09xdytLLKcuw6AdlHooqlcQlUVPmVpF+Q/wB0etelhMLJUlKU1dHHi40sRWnWoJRj0X9dzJM9sj77izjVd2xpEO4Rn/a7gU9xHkRvZ2pkIyg38MPUVBKJUuvLnKw3Z4WUj93cD0cdjTIF2v5XkMURstbMfnhb+8h7r7Vvzyi3f9f8zzrtPU0ba6aOOWN0ihgiX94FfOB1xUBuLm4dGEv2aDI8tV5kcZ4z6CnTW0MVt9laaNi5LuZM5duvOPSkUgRmQT2omlbaHAbkY6D0o5JVPet+Y3zS1EcXBmi2PFFd4y9vn5HXPUHse9XNK83T715YSqR7tyoowD65+vQj0rGV0wEN9aDY++Moj5U59fzq1fGTffoGcqFSVMdB3wPyrGcehCbi00dXrN+9rLDewamixtkW9m77/KjIwVYfdx1GOuMZqK5hs59P+02l0yrGVV45mAkViOvHDLn05Fc5ey24uDI1ush8tDKTkkI3BI9Ku6ffvHpE+iSqkvlzLLHIfvKMcEexGAfpWHsnGKaO2WJVZy9ot1pvv+l/uHSeYjFXJB+tS3OoWNqkkd0wE0ioIic8Eio0dWTy5clf4W7r/wDWpmoRW/2yNZELOwXZzwSB1rWj8W1/xOalNxlorl2SzlW2+0ecSp52gdKp734+Zs/WpxeXCRNbYwrZOwsOR7Vr+DDpqagxuVBu8Yt1kP7ssfU+ta4um4Wly20O36rGvWp04+5fe/f+tjM0u1lv7xLWKULnlmJ7D09a29ebRNLg8n7Ik9wF6Ek492/wrP19LFNaRdDlkkm3Zcxj5A/+x7VRu7DUEaYtFunC7yGf7xIz1rOmpSVoxuzqp3wsJ0qdNTne3Nuvl5mPd3L3Vhcyae+J4iVYMv8AEB0/EV0/w80iTxBooubh2tpFG3a0ZDMezDP8JrivDd7rc2t+c9ptgViHXZhUYc556nivUZ7lp1i1CK4liLReXIqttXYeoHoQaugqvvKm9WrfIrI6NOc5TqK9um10+t/I577Jfz3dx9vukjSBijFzlsjtisxo8SFU+bJwCO9aOpae1nblnuFkZmPGecevvVaxylubmRORkRjOc+9FfmaXNut9TgxycZKM01Lrd3fkWljjhspR5gDxYZxz8xPbI716l8MPDx0nSft90n+nXoDNu6onZfqeprkPht4Wl1a+XVtQjb7BG29ORiaQHoR6CvTfEur2+h6PPqNxzsGI0/vuei14mYYnntQp/M+r4ewEaVP65XVkk7frL7tEcL8adQsney0wIHu4iZXkB5jUj7v49fwrzNp4reFd0LpG2TuK7tpzVm/u7i+vpr26k3zzOXc+5/pVGKCZZQ32glBIflbJBQ9VPvnoa7sLSVKmoNnyuZ4367iZVrWvt6dB3mT7/JeYjeMxyp3H+NOTzUniLXM7gkDaAMfU+lQxROYGjDY8qfMe4fw+lW0++v1FdErLY4C5f6be6dBBNc3UcwuQWQJxtHofzqsfMWJJCxw2cc01pHJ5bOPWje3+RU3WptUlTcm4RsvW5JJMwEO35Wj+YN65xU+sWeow6bBq7LGxuSRGocBgQOCfaqRJJya1/Cunxatq0NpdXISFctsLYL/7K+5pOpJLc3wqlXl7HdyslrZJ938jO2x6laJDeqon2j5hwCfas2eO9t7iOGSVxIpxBLk4f/Zf+jV3mr+CbhNQDafIn2NsszSNgxAckH19qxb99Ne6NvbTSz2/8Eki7WB9Pf60QqpjxeW4jB39sra29fNd0X5fHfjC+0k6dcalJ5TwCGRQBux7v1z2J9KydL06/v7hbXS7WW4lJwxjHC/U9AKr3qvE+wLtj/hx0Ne2/DiGzt/ClnDbSWju6eZKbds7mJ6t3z2/CuLEVI4WF4R3O7KsHPNsRyVqjtFer9EcRbza98OtUUTILqwuMbtpIikOOx/hcfqK5LxHrF7rmqyX98+XbhE7Rr2UD0r0f4s+JLe2tjoUUUF1LMp+0LIMiIfwkY6N3rypSDgOcf7WM4FGEXOvazjaT69x51bD1HhKNRumtbdn2v1/Q3/CUklnp2tagsE7BbXyBLGwAjZzj5snkEA9M1zorqNWOiaf4aaz0jWbq9ku5leVCnloqhejDuc5wa5VXDSOgByuM/jXRR97mlY83FLkUKd72XRpq7d+nyPT/h34F0PXfDC6lfS3TzySOuI32iPacY6c1gfEbwnD4XvIVtrxp4LlCUWT/WKVIznHGOeK9R+FRtf+EGsI7SZJTGD5+3+GQncQffkV598brvzvFiWwbi2tUXHoWJY/0ry8PXqzxco301PpcwwOFo5TCqornajqu73/AFOBpaKK9c+QCgdfUd6XtSUEtgR+XY0lL/L0o/l2NA0xKWiobq5ht1Bkbk9FHU0AM1GcQWzHOHYbU9c1Q8txBDYLkO53y+wqMXiSXpuLiMsqg+WoP3T2q/pcbuHvJjmSU9famBdACgbfpQTmg0AEnikKwDk4HJpfu9OT3P8AhQTgYX8T60AE/T1pjEAycCrax7oIY92E+Z3YelVjgL1wD7cmrchC6YoU5ydufxzQA6Ii4iK4CxiQYHoo5pqS+dBcll9xj0otm8vTpX75OKZaszQzqxJGzIzTEVgqsRhsfXiiTO4kggdqbShmXocUhitxhfQc/WgcIT6nFBbJyy5PqODSvjC4zjHegCt9kurchEliRD8+HU5OTn8qkjiunG0PCz7T91WPP09MVcvrqW6nDz4d0RYwx/uqMCtHw9Z3sk8VxYTwwTtvUFmPCgfMfYYpym92dFKiqtZQhdr8fuv+pzoivlJV7m2+mwgirF6swMRWaFQIACW6Fv8ACuqNld63JPao0F7ImJBPGdiR569gWzgcdK5e+UNKIZId6iHJz0yO1OMuZlYnCyo2l9l7O3bfuvubKTrLMVU3Fpw2QVJ3Aj0qwqESLL5kJMijzCCeWHpVZfLS3huobSFC2VPyk7W6c4NKNzRPGqIskD7lCL1B64ya6fY9L6f1/wAA57Fs9aF++T6dKSJ1dNynIoHyv7GuRpp2ZmLWjokmkJ9oGqrOTIgSFolB8sk8vjPOPSs40UmrmlGp7KalZP12Og1C6+x2ohW4tL9JUJt7tCRLGeBz3GBxtPFZetzw3+qW11DiOOGJI9r8k7VxniqdFEPddzetjZ1U47LTT089+vUitbXy5IyZIzt39M96rJaxrvVXtQPLEYGWyPmyB/Orw68UrRrwcKM89K6FW/mObm7lIRbraSQT2RZplfdk7cgfzqNvlhG+604SGbzAcnGcdfrV9oYWTyzGhjznBUYBpi2tsgIS3jXP3vlHNL2iFcqIqTl45bqxLy42mNiDvH3TSMPLTdJLbGWKYOVhBz8x2tkH14q1NCPKbyUjWXB2NtHB7VUSZ52QrDbo9xGPmePPzKfmB/HkVUWpASGJf7Nxu4tLl8DPVCBuH5GobS5ms54bmFxm2JhmIPHlnlG9x2q1E0s8QdY1/dXrK+xcArt5J/lUe0QXJjjjE84GD8u2NYzyAfX2q1Kz3Ki2mmnY9R8C69pWn6rZXkvmPYXcGy9TcSAT0c4649KreMr6z8QXEGl6Fp9rp+g2cjfZpjEVknYj5jzyc+n4muNW7ljVljVcE5G7+H1xXd/D/UdLdjLqC2rz2a+ZAbk/uht9fofzFceJoUoT+sXu+3n3/wCCfR4atDGTVGckk/lr1V+ie/r2OAu7a4tJTFcwSxMD0dSM/wCNQ133xA+JV14q0WPSG0q1tI1cNLIjby5U8bMgbVrgyPlBH4/Ws6MpyjecbP1ueFiY0oVGqUrr0N7wzZQalBLax6tLZagylQrtiOZOyVnw2cFtri2WqyGOGOUpO0R3YA64xVHAGD3o3E9c9avl1epbxMHCC5Pej56Nea/yNvWpodX1Vf7NsUgt4kEcSgYJUdGeshjNazlJsMUcnZJyuT7UkM0kOfKkePOM4PXFQzRmRgfOZT3BGcn1NaxUOVRCriFVftPtt69vkjotT8V6hfaLDpu1YdvEkkZwXUH5VHoB/SsS0jEtwqsWC9WIOCB61CI8LtaXcfUrin2W63ujcecGZcNENvAYEYJz1GM040oU1dP5alVMTPEVIyryvay+SNrzL7Tz9neYxG4QM8YbHmpngMP4WI/Q1jagI1kIti4j83o6gHHpVqK8H2q4ubtIryaVWAaVj8rH+LHfFRELdRiOVk80fdbP3vrToyUZpsVWrF2UX7t9F1S/4O9kUkj3qIG38cq+eR9fapQq7NrkyHvjgU9lKEx4w38VVxLJNKYbGHz3B+Zs4RfqadStJuyOWU2St/CTwF4/Cq8h+03KWMPzsxzKR0VRVn+z5JDtvLzJxkxwLjj6mpoVghh8m1jEKE4Yjlm/GsSBzyeV+6tu33n7n6VXZnflmZvrzTJrks7RQbUUfKXIyM+g9ainkZY2k85xl1R2Vvuj+la+yl1K5WLcWMErfMpBPUqcZ+tTLbx20YWMKo9BUFoy73SOZ5kC5yWyFOfWrChmbCgk1M6bjLlQcjvZD40/if7taegG1mv7eO6VfIWQBgzEAKe5I9DzVK0iimldLq7FuFXIJGcn0ptlHO822BTvIwOPf+VS4PY3pwlTlGdr67enRo6fxyi3Oora2drHLqDqZpZNwdiduAA3+6M4+lcGtkG0+NY8XDs4ck5Bz6/n2rtofDuoS6XLqWYleEsrqjEOuDg9OPwzVzxX4Ws7z4X6ZrWjAW93bzbr0xuzuexJ9MEA4xgZ60qOLp0EoNXu7X7Hr4qjWxE51Z0+V25reWm3nvcraTqd1p/h9k/sqBbmGMm5kcbA6vwMrwW/GqEelwvZabJp8zSy3LlHgZQrK+RgD/ZORg006y+o6w6a0shtY4FhY2xIaRQMgliTuOT3rU1GyuNS0u416JDbWNqFihQtl3IwMcfXJPrUy5oPlejf3X6DqNYik6cXz8qsls0lq5abaK2t7sh8b6PLo+m2az2klneTtlWLAllXht2CcdRXOX0E2l6vHb6hMFNrJtuUUgiTPIGfpV3xRd2cnk2+k3st0kKLgXDlhGxOXUZ6VliS7vrwTXirKruTMzLudscA/XGK7KDqOKU2vktfxuc+MqQddqCXS1rNfPTv+BYtdSibUJprPBjRA6I65GQwHIrvfhh4e07VJZfFGqS2W2O723MUy/u2XbxkdAckY7da8/t7WW2juVnt443Iyu1NvyE5APvWhpOv6hpelX+mWrRfZr4ATB03Hj09OKxzJVJpxhpe33EYfEwo174iOm9vO2mha+IWlaRZeKLz+zry0ura4DMBCOIlYn93noce1SabayWlnDpk+NRtljS5hkln8mJQRySPrxjPaujgh8J29nbahcSG+unRch28wqcZxtHAxXNXWsWa6ncfZbLztoaSDzomYRL1KqPu9cnvXLTcnFRV3bud1ahRwk3VlOPvdFrZb6rVa/nbU1FH2i1eNd9xbD70dsPs9qv+87cvWVqC7obaySSKTyoigdCSrMz5wMgeuM1z934h1DUI5Td/a42+UxlI2JjweQQRjB9hXVXV9HNfacxhhaGBUyFXYjAuCehyK1lRlTXMzGtXp4ilJp22XnZv8Nr7vysU7jwXrEF8TPpskdyACc9Rx6ZrI1TT0WaBb6YJFA5SWLn53zwPzr0L4s3Gl3msvcQXYubloo0WW2m+SMAEknHXriuW1zRIo47G0N3FvkVZXbeCsZzkDI+gzUYarKUYylo2ZYzL6dObjR1ta7uursui1+bMy58M+I5Gfz2ygyRF8yqF5xwPp+lVIrJtMmNrI9rDPuPmqAQc9q7FdW1Lzp1utRsnAiLKyIOW9OfrWLNGLu6vbi6ZJ5iQ4kibarNjsPSvQws6imuZ2329DetgaFPldCTT13t2fY9F0HXdN8K+ENN1fWPDU7xB5Fi1DKbGZ2bgAnrgEcjtWb46+IXh3VtOhntbSa2ncxoJnkGxow24pge/fFdBp/iLw9Y/CPTpNWlgvBZXBD2KQpLKT5jAERt1wGznpisMeNPB+u3dpp1h4eltJPPEn2i40+GFFUA5XIHfNfPUVeo6jpybTet9PuZ3U683CFFVkk1HovQ8t8SSWt1LFcfarSNJVcrv3HKk84xR4fktbXxNBdrdWsnkT+cETcHwGBPXjtSfEKN/7bH7kSoHcEQx/IRvHA2jA4rKsYn/ALZlaK1khXy3AG04Bx1yRXup88PU+Yq3jVlrqn+p2mvXSan4k1HWYm8uK7nkmRWOWXPPP0qnc+I73VbN9Pn8QfaYnBOxySMgHnp2qbTNPgbwlHqjXDG8aRomgJGVXBGSOuc96wI44zexRNFMzojLu8ohQCOfasY06fw2+H9Daq61J/FbnV3Z737/AORf8IW9ws0txaTWt2tsqrOqxllyB8pYHr3pHlZ7p5JCiuzEsFAUA/QdKseH7y00Bn22Es7Tt8jKG4IBGG9iK1ptWjGhHS3sGM9y37p1CkIOpXOMmtKsJXTt/wAMbKhRdKKdSzs3bfVbfevU562/fNsh/eMwICpySfatXRbW7t9ShlmhmtVDr+9kiYKvzDnpXoPgyzhtvh9pEzWccVyNaClzGA+Nx4zjNaHxGupIvDZmjOHjnR0J55GcV50sWpVXCMdLtHqUcij9WlipT+FKVrfO25i+L/F1m+q3C2tu+oCaFUDhCm0gEHqMnr2rL0jTfH8PhYX1vod2dDiiLG5MGAYxuJIY845Ner/BXx54YttWnj1PX7WG3Gi27edfRrH5V2XYzIhKjcAWBHX610Fx8QPCWm2bQ6XfXupW+mi3vLyXS9IDwFPm3FieFV9w57EHFcbrTpfuo072tuY4nMq2Iqe0VSy1tbTRv5/mz5sgbW/B+qRzXNrNY3EkQZEuoSoaNxw2D1HTn2qbw5dtpWtjUo9SgikDMZJPLLouc5yB1Bz2ra/aN+I1v8QvsF9oWmzabLYRNGzXcifOpbPHYY9/WvKPDN1ejU2F9qttNGYm/dJIGJIGegGK9SilUp/vI2b3PNhinSaindRd1q9Hp2PTvE+valPcXOiXOo2rWMsIkUw26RpIcblBx0/nXPqmmBXO12yFCAZJGV5J45+bimJJ9llS4ESOq7W+U5AySVzjp1/SonvC0EcTDcYwcN3IznFbU6VOj7q/I66+JhKblU1etr3dl0WvzMzWVaS6voVcW8HlxyRBx9zBGTgUXrWl7qRubW4ijgLOYoznj5MEfnk0Xcjz3dyViYsLYqZBkYPYenaoGWRpbB9jZCuWIGdp2d66Lq+n9aHmVJpuVtm7laM+db/ZRqVoYhHgABs8VavF8uYzJeQROIUXLAnjPWqssjTWbWq203m+XzJ5WMmrEm+G8MrQySILdFwq554rTp9/byMuhGJLnzQn9qWRP93acmmyu0y+XLqNgynqPmGatG6jB5s7nP8A1xNRXMyyQMsdvcJI3RvJPBzWcW7/AA/kBtaj/rl6/cHT0quq88/kan1LP2hf9wVXGQcjNcrAVuA3oTjim4/EVHcXHkbYzFM2Rn5Iyw5pFkkeQRx207OQpOE4GR69OKrkdroehrWGrzWVi9tDDCGZw3m7fmK90Pqp9K0vDMNrPps8k9xa2jw30Mgkkj3cYOVAGTg/lWM1qkERmupCFH8KDJNVrjUHWy3Wds9uTIE3PHubB/ix/jWfsnLbQ66ONnCUXP3kk0kdPPfQ/Z7y0Gn2gSSSTy7jHz4aTcMegxxXNxtptnE97aLEcvteeQnqT0z+FUbW63TxoXupnaQbmlRsfh2FGnhhbyw/MdkjHlSBnJxj/Gt6dLkvYzq1515Xn0WhpXVxHc6YTHcbZZFbyWBwuR3IxzW54E/syRbm6u5tPCIgKS3JJC887V/iNcd9lkaDTIZcqwEoc5yRn3/GtHTrGG28nT1bepbasjt93J6k/jW1eMp0rc1kn/n0OnCV506kallo9ntd3/r/ACOw1fxZp6TbtOs/t1wvC3N2oCKP9iMcfnXK6zqN1qd695eyK87gBiqhRgDAGB7Vf1nw/JpsDXH9oWF1ErBT5UoLZPtWI/JxXnwjHdFZlicXOfJiNOtun/B9Xc6HwZq2j6Ul0dV0wXrPsMPyK20jOevTrWf4gv49S1Se8htvs8Uz7lTg44Axn8OlL4f086jf+SR+6VSZG9B2/HNdrb6bZxaeli0KSxKMfMOp7n61rTw/NJzPQwOBxWYYVU7qMFtpq3+fU85rd8EasNJ12F57qSCykbbcBRkEdsj69+tWdW8NPATcacfMVTuML8nj09fpXOyhnuHHlhGLH5FGMH0FKpS0cZHnToYnLK8ZyVpJ6dn8z0f4naBpX2NdYtZIra5chViUfLcfQDvjv09a81luItk1nY3cH2tR+8Jydvt9K2tUuNX1OBDPcPNKkPkrLkDy1A6D3965KZrfSXFxdXU5Rl2Zb5st1zx3qaFCdOmlNjzavDE1/bU6fJF/j3f/AAxoww3T3LqXgaIr+7Vc7uBzmrqedqAiurRfNt0jC7l5GR1Oaz7O9W6s0ntslCSyEjByOK1/DupQ6fpj28tuVZjnZHjavHSuunNRlZOy0+//AIcywfsnPknK0Xu/Tb8Sne+RcxNFJGrg8dap2kAjkQzN53lZ8l2HzID2J7irlyyNGir95Sc8etMgMfmDzgSmOQKqvVnWqLma1tqZVpOrUXM101/z9CoyX2TtkssZ4yGqMQ34CjzLL5Tkffq/OYzKfJBCds1HWDbi2jCS5W1crql8owr2IHoN1STQySNcZuEKSRhVBz8pxg9q6rwV4atteW4ea+aIwkDykXk5HBye2aw7uBrO7+xzxGGeBykzEk5OeuPpWaqpysdM8FVhRhXkvdlt8v66mc1vMsqtE1sw8lY337snH0psdrJGkRinhZ0ygdgT+7zkDjqRVtTtfdjI9PUVFb28dpCtvDny0+7k5ODzWnM+W5y8ulybhfunJ7HsKsxSQGM5hLBFyVJ6Z4OD+tUyaltsl2XpuQjmoUmhxk47FaOPy7mW4eZ5pJSAu8D5AOiitvw/4c1XXJzHa25SJTiSWQYRP8T7CqGlX0mm38V9AsTSxnIEqBlPHpWuPFuozLPFfSSTW87h3hhbyQT35AyAe+KirOrJ6HZhfqrkpYmT9F/n/wABnT6to2jJoD2elXdmdT0kLNJMCE3HuCffHrxxWFrC39zpx1COGOExoMruyxBwc/TnP0rA1K4s7iVWsbE2abMPGJS4LZ65P4VYTVZ4sDT7f7PH5QSSPJkWQ92OehqsLOdHqz1J5nRnKUbcsbW92+ttnqk9FvqrjtA+0j5rmJ1837hK4zj0puqrPbN5aswiPzKM9KhGqXQjhjyMREEHHJ+tMuL66uF2ytuGcj5Rx9K9Gri6bhaGj6fPdHJUxdD2Hs6baa2+e6J9PME8c8VyjvKwDRzZyVx1Bz2NV7qcM3lx7ViThQBUyyRWqxrJGxLsDKo4O3uBW8/iDw5GjLDpPYgHylFcKk+5jhqUMQr1Kqhbvu/uM3w54i1XQ5/M0+bMbf6y3fmNj647fUVautfvvEF9YQ69KhtYWYnA2A57nHfoK5oMv94fnVmKS3EK5xvzzxRh8LTq1btpPuwwuKrWVJ1PcWtm9HqtDr2h8NbdsYs/fms27t9GeYJAsBPmqpCt271k2D2jRzJcFFyPlY9fwrptOXwpJPEk0lsEA+YszLnjvXZJxpRvoz36dWOMSSjTj+Bs2PhLw7cWEMjw/vGUEslwev51HqfgvQ7eymuY/tKGKNnH73IyBxUg0nwbMcR3FsCeyXhGP1rmfG9tZaXLappV1I6yoxk/f+YODwK8dNyno2ehjoYfD4aVSeHptLrF69v5US6X4XtLy4SJ5p03KWJGOuK0m8AWhb5NSuFHvGprBsYpRDFLHe3EblQflfGKtS3mrQQvKmsXZKqTgtnNerXwVafv01ZWOOjTwSpXq4a/XR/8FGXo2jf2nrDabHceU4DEOy5BA655rePw/v0cNFqlvlTlTsYEGqfgjTLzUZ7jUbS++x3EBCh9m/cWHPWut+x+K4/u61Zyf79sOP0ry5zknZMzynK6FbDqpVoSlduzTW3/AIEvyKM9r4zjtxB/aWnv8u3dtO4jpySK5DWvDt5pNkt1dSwEM4TahJOT+FdPq+p+JbK6FvK1jMwUHcqEdfxqhdprOviGzupLaOItv+RfukCumnQq8nNy6G+Y4ahiIuEY1HUWi5non95zEFwuzybgboz0PpWjpWral4fS8XT2QR3kXltJt+ZfQg9Qav6j4T+xaZPdm8WRok3bdhAP61zaTtgR7QV7KvX8KmUVJWkj5athsVl1Rc65ZW01+XQjkkeWRpZXaSRzlmY5JPqTT4oJZPuIT7nirS24jBkuJNqdh0J+tRy3jY2wKI19e9M4btsfHYlR+9kUA9hSm1tVPzT4/EVSZixyxJPuaE67eoPUUAatjJc2bltN1W4tmPXypSM/lUd+uoXl291eXBuppAA8jt8zYHFZwAX7wyfT/GnrPMowsjAegpcsb3tqVzz5eW+nYWS3ljHzISPUCou9WUvp167W+opxuoJP9dbgn1FMm5Uoq3ssZPuyPGfQ0GyZhmKZHFBLKlH8vSp2tLhf+Wefoc1GYpR1icf8BNAFe7mWC3eXrgfLnue1c67PI5kkYsx6k1qXi388pVbKcwdNpQ/N70yLRbySYKI2VOuWGDj6UxlXT7Y3NwF/gHLn2roOAoVeFHSprTSzBF5YKxr3JOSanCWUP3pPMb8/0pDK8MDyfN91O7N0qQfZwdkaPOfyFEtxExz5bSem84A/AU03U2NqbYx6IMUATqs2OLWEfVcfqaTbxiRLTHcBsVTZmY5Zix9zSUXCxfNpFIoCtsPbDbqJIJFs2h+8yuCuO9U14i3DqrYB9M1Ys5G8mf5iWC7hnmmIH3R6YFYFSX5Bptn/AKmcDGWXAycZqc3AFtFJKgfeTkCkxZ3AOD5Zx06YoApPHIn30Ye+KZV42txGMwy7h6ZxUMjMp/0i3X642n8xSGQAZOPWhz83t2qVfIJyrOhxxuGR+lJ5DAbsh0HdDmgC/wCINNh0u5itY7pZ5lT/AEjHRXz0H4U3Q544Lol2cbonj/d9SWGB+GetJq+q3GrC3NxtMsKbS2PmfnOSafodjb3aTTTanBZvDgxrIfvmp6ane1GeMvhVpur6dPN/rqdP4Z0mbR9QMOosI5Jwoj8uX7/JBGO/Y+1cRqJkS7EUdwEOzAUqDnHU1NfX13eXZurm4kebPDZxt+npUNyql4pMZbygAacLxd2PGYulUpxo0YtRi3a++ttyJWKO8LndHI2AiKBt9+Kia3khkV4XjlCfdJbace/0FPn83rDsVzwXI5xTx055NdEp2V099zz2yGCWN7qbyXVkyM4z1/lU7AUiqqj5VCj2GKcD8nY81lOSk7ol6jV7j0p2PWmncDkH8KU/oagQHb/eA+tBKj0+pNVbqGF5o3nQOn3SuCSfTp0qJk09YZZba0+1GM7TGrFsH0xWiirIdi/uB6FfwNBZcBcj86zbY6fM3ly2BtpGOAHUqW+hqPVWktZsNDpyw/dhMpbcRiqVNXsFjWB9CKdnIPrjms2zjsLiBGCxCRs8wORkjrj86ktJLc3Uf2WRijW5cqwOTg4z+lJwXRhYuVFdQiZEG4oyOHRh1B/+uKdbzLPAkwUqHGcZ6VJgY64rPVMDPBxFL7aih/Nas2e9Y3hkyTE2Ax7qeR/hUy2sJgmYhyWmSX738QHFKMetazmmh3DrjtUtsyiTY3Mbja2f51EFz0OfpT40IkXr1rIdzo/B3hpNel1GxPnpdRQCW2m6QDBywkbHGR0NW/GWm+HZNTs9N8HR3F3NHGY7kx5kWRh0IPc9ckcVk6ZqE06nT7q8uLWxnkQ3Kwnh1HGSvcjrXSXCzfDvxxbXls0lzpN2g2MOTJEcZX/eBwR68Vx1eaNVtSvvZdH/AF2PYoQpVKFuX3bpSl1Sb0svzfyOBkGxyJAVOSCPQ00giuz1bQr7xZ4kv9Q0jSJdPtH+Y/avk3PjnA9T6DpXGsHjkaKVSkikqQRjBHUGt6dRTXn27Hn4nCVKDu17rbs7b2AetW7TT9QuYXmtbOaaIEhmVMj1xVXPBBqWC5ubZ0a3uJoipypRiMH1+ta3a2MqLgp3qXt5biyx3FtKqTLJbs38LrggevNRTosb7VbcMdafd3Nxdy+ddTyTy4A3yNk49KiRgoYbc5GB7Vp7TmjyyNJ1ISbitujf+R3VjrXhCL4fvYzafvvSMPEfvvL2kD9h/LGK4Veme9FLjn2rmp0lC9nuXi8ZPEKCkkuVW0VvvJAVvA9pIzhlQEyL6E/dJqfG0C1t4/IiTjaOCaq6WQ2mS3GcfaJjk/7I4H6CrYuY4tkckqo7/cLAHA9D7Gt4xctjlirsjV4cvH84TafnQdW7fhWdukjDJI4PB3yA42+gArVnuB/aMcP2Y5MWAi8Lx7jr61nSMBPIq27l4zxESBvH97/61dEYJR12/r+vzOicIqOmq7kKKVKPcAsxGI0xwP8Aab3qQSTKQC0ByPm+TqPpUKyRrKzJA8jSH5sTg8/j+NLJtU7ltc8kkmYCto8t7y/T/Mzi1uyzKJlBECxJEpBb93wPfIp9sVaFjcMqyZATYOCM+tJeXrG2exb5oOC0ZkAHbk1XimXCwi2KxKcKwkBFZqF7c36f5le6mvT+uv8AXYbBcXc04WGCJAJNrAtk1vvpV1aaW2reaqBiYCq/e2k85/ECsrUri2ijaOSI/OoOxASWwfvCnafc3d/IzNbTlBgrhiSw7k+lChe1tP6+86MP7OMrNXb26Wf5s29I1S6gms3ge4u5riOWO7spmO1nbgFSPYCrXh+6juIJ7G91q407TyxM8CHCyOp2sp98euelQeGfC/kXC6xeakYGiYSRN1wcnAyeB+vWrXiCHR5Jmn0OKdlMzPcXDqWjkkJBDZPGTyCAMcVw1FTU+TX7v6+R6bpVaVKNat0fwt7ppJ7O/S7vZFCGCK4u5bCxSK5U3JW3dc+ZjPGRjlSPT3rrp9etbaHTvC8UEMo8xIpSsu35skMHBHGScj6VV+FmlanqWvzXWkw6feXkMbP9luLtLeSQsCB5YPXGDx71oTeH/GuseKnvNA8FzaPc2qul1JeKiR+YTyzO+FJ9Otc+JrRlUUXtFd+pphMZTo0nVg7SbSsl9m99Omvmzy7WtOjh8SNZ3FoyjzTHJJvP7vDYOQPbmrGkxR2Uht7V/Kja6aN23bsJgfvPpz+ldD8SLbXtN8QXH9q6DPp95cxLmIsGEwICs6MOCD14rmNK0yGG6m3brVViKb5pPvB+GGD7d69fCYjnpx7+v/BPOhyxruNJX1dnqtPvXT0NSdhc2088l0skofyhHkAlBjD/AEpj2VrB4fttXuJmiMzMBBIuCMEjr7kD86oLZWtvFMrKfKEPlgq3zMuc8fj3qO/mtZ7G0heGSVQGIiWbBjIPAP1zmirTUpOXb0/zMqk4Sc5Sjd277PTXfUxru8mnnM3msjE8BZ5AB9AF4rY8NXFxNepG0xaNVAKl2bccjnkCqU62G6WJdPnlVAGJW5PJ9K0dMkjgtXuIbGaJUjaRWLEgkDJGfXipkk4v+v1OOn8Vzs/iRYuq21nYWa2+9jI0trkOAONpPpXIQrciO9ibzUlClRlySG6fhXS6Hf3XiTS5NUutZitmgYIkcrLl8gNx07nH4VmTrDFeXL+cHDN80o6MCeWA9M5rlp+7Dl69T2c4hCrJYinFpS2vy/kn+ZreA7O002wfUtSlS7jtkO9XfewPALFT1GTgDr3HSs3wM0t94uaFmCJNebVV0DhFYE4weKqaxeRNNJHFtu4wAgeP92HUdDj296i0zU47OaW+0+GWO5t5QSVxuL47Z46VrPDNU5yv7z9NPxv+BlKtTpOlBLSDu9rvXXZ+Wh3ng7WNNmutSuNa07TY7OykjaQpBuG3dtY4zyMc4Fd7F4e8Pn4Tapq82j21vcNHdSW000Ox1UuxiIz0424/CvE9N0+O/S2lMc0K3jsjF+itu6HHHNem6loviPUPD11a3vjW5uLS2gJez6Aoo+UMB2+XjPpXjYyjyOL57Xa7/oelSWJxFLmlRvZPX3eut+nQ4OPUrCbw/LpSWBOpbSEnAGd27I569OKq33hTxRY27Xup6df2lnCC00zcqi+pAPSo7iSKG0jmEq71ONgAGMnqT3rvIPFV/d6crXXj3T7XzFIaIwKSoPH9OK9TGRlQUJ046Pe9/wALXeupj7CnilD2q1jFWtypNed2v8zyyzElxquk6ba3zvHcq4E5z8wHQkV2CaULHwdb3hV7m4vL9A7swIiCsVCgdcN3qjGthPr8t82rWa3UUjNb3DrtSbOcsuOAD/WoJoY4Ybi6a9hcpNHkRvuDHBO5fYfSqnFVYq2j3/H5eRjhqMKdKU3C7fNrdaL0u+z+/c3vGdqlvp1w8enxWxS7McciRkF02ZBz9f5V5/o11df2tp9pPIz+c37wFvfpWte6sb3Uz5kzz5jLhi5AOB/dq2unwS6I3izzAJo51iEQIznjB44rSMfq9OUZvf8APXz/ABJxs44vETnRjZJbabK93v8Alc6j4kwrpt0bNNO0u2t5GMsTwKwnCL/e7YJ9PSvP9AmubrUR5pZZZ5Q8KMPljwcCtLxBrk+sajbJqkrSz3KheoURoO/HQZNR6SqC/iigDxkyBQ5OVBB4NRgsO6eHfOru39PcyxFSGKxMqtOL5ei0Nq68Ua9aQmwkureSC1ujKi+UBl1PUd8ZqPU/Emsa1o8iXkcAtSchkjwSw96TxxpOtG6t7vUGgaOJWji8vABZuvvk4qhH9uXRGiazAtEzmf8A2vSkqVCXvpLb8TtxdWvGpVpOU1Hl2d7v130/DzOt/Zu0TStf+KFvY6zYWt9arayzeVcPgblxtIH8RB7emT2r61j8J+G4dOurC10aytILqIQziCIIXQHIUkdh2FfC/hDxJceD/Edl4mtVheawcuqyk7DlSuDjnHNeuWP7VV99nu/tPhu3uJnx9kNuZAiHA4cYyw6njHWvGx+DxFaopU9jyMNVpwjaRzv7Wmg29r8Sr1pViis9Rsop1WIhSu35Tkfw8rXieg2tna6rBJbWhZw+0t5rPgMMZ4AFeifFP4hX3xI8R2+qyeHzpvlWptjtLHIGSGJb3OK4aM4kjZ2i+8Cd94T354FexgqMoUYqotbHNUac247EyX2oASLNatggKVVQi/KeOSeasPPttPPPlK5wAGfjJ7ZFZl3HAl3LFJ9mz5zYZ4ncnJ6dAM10fgbTrO61eWzu4luwwZxG6EKrqhIbapzjjpXRWcbOckXSpyxFWML6t21LieI7CbQoNKjt7cXEOySRk/5aSLnOfUY/rVvxXbWt1DHqFrq2lRrHbl0tLIYZ84+VjnkjPX2rG8Z2cNh4uWO3h8mETDagG0AMgI4rJurWy0+aFrWIXBZCTsnwEJ4289+TWUKUZ2nDQ9CriaiVSlVipW93ta10ttypI9wtoJvtFyH8nccyHaCeKsAyT6hJE11OgEMbDa+Oo5qsq2cUMzS2MqR+Xz+/3ZGelXbuMGJ3GnySwtGoLLKASMDjHWuprt+nkeUk2Pa1Zjxe3IGMcSVDdxyWlq8q3k7NxgM+e9U3FvEdrafLH6ZusZrS0rS7e7jaZrW4g2kFTI5w1Sk46t6fL/MEmyfXBcJeGZ2mjshAAZFOAHz/ADqjFFdXakWDXj54815MIPfnrW5q2owQL9ikia4ZgJPJCjb7Ek8VnrqlxcSBZLV7eKMFjtlHQD2qV8KaQ5cunKW7y0+wrFeXkl5IjfJFGina5A5+tVptQvPkbatpDvA2qN7nJ6E9qivdVfUbcrcJMVQxBUEm0fMOOneq8Dm0fd9idAzKpJuN3U4/rQox6/p/mVP2fN7rdiGZpvNk3apGDuP/AC3fjn6VIZJRp423ZkLXKqWjkY4BHTJphVHeQxWU7KHYZN1tBOccCpD5Z06eMRSJslUEGXcc8HrT3aX+RkXFhumkhaGSR0jlBlJf+HH61ThSaaBpnurlDuf5RJxweKvorecjiRQAcFc8tTppDpjSWVnF9ot5VBd8rhSc5Azz37UlflT6/LzN/ZppSen9O2hBZXC3FnpyyLMZJgwVlmKgEHqwxzV2eNra4WKVg21vm2nIIzVSE2E9jZyvHcRPtkEKxkbR/vf/AFqsLCGjHkKQiLzubJoqWktve/4e5SV4LS8v01vck1KS3e43WyhY8emKqJktwCSeBTwqu+1nCLg8kE9uBx60tq6x3EcjhiquGIU4PFc0pc8mzOUvaT5npdnfeHtOGnacsbAec/zSn39PwrRrK0TWo9SluFKrGEYbMnkqfX3zWqeM54A612wtbQ/T8DKg6EfYP3Vp9xl+JdR/s+wIjb/SJfkjA6j1NcTu+yyxRtHK8sxwzqOIh6k1a1jWLefxDF5shIlcxWq47DvW9a6JHq2mWlxDGi3RuDG+XKo6Lnrjvx1rkqVVzXex8fjKlTNsXKNLVQ2XfVJ/f+RhqIQcRyMPLU4bJwxNZRRZARNFkBsBWUHcfUCuk8X6da2BhEdotuWMiFVlZxuXHOT9ayNIvfsN7HcGJZQgIKkfqPQ10yqUq0FOTt5L+tDjxlKMaypVmo2etr7O36Ekui3tvpn26SJY4wR+76MAe+O1UAMnABJ7ACr2rard6k/75tsYOVjXoP8AE1o+B9Nv7nWrW9gsmmt4JgZHJ2qPx7kdcVxVJRjqjB4eliMTGlhU7Oyvu/N2QumeENd1GFpxbrbptyvnHaXPsP8AGsaezuobqa1khcSwkiRQM7cda92P515v8VLRre+guondYrofvEGdpkUYDfXH8q5KWIc5WZ9FnHDtHBYVVqbba3+f/BOKoRWd1RAWZiAAO5p0Uckok8td2xS7c9AO9OuPJ87NuX8vAI3dQcc/rXXc+P5dLsuW8mpaK4ubecW00geJgrDemDggjsaoyySTSNLLI0kjHLMxySfc0x33OWZizHqTyTT4oZpjiNTj1pJFzqNrlTfKulxhIHWr2l6RqWpsBZWu5T/Gzqi/mTT49KaO3N5MkrQqdpZVO3J6DPrV3SYYL21t7y32pZHcLh5MIYCp5GD17HjrQ9tGa4bDyqTS5W/nbTvs9C1qPg2XStJmvtU1S1idRhIIf3js56D2rmNK86a6dpLZ44Yz8rP/AB+vHaprvULtIpnhWKWQZ2ZB+b+tT2V1P9jSW+2JK/RYwePfmlCMo/E7k4qpSnJeyhyped7/AD/yIfs+y6RWDGIsMsq5+XPNeheLrbwzD4cuW06209rgqojEYBbk/XIrhby5mjZVjYbSuc4zmq/2y4/vj/vkUp0+Zp32OjB4/wCrUqlPkUuZbvp6HT+MZrW58O6NFa+W8yJ+9VFG5TtA+b8aueDtT0bTbdll+3QBo9ssMieYkrEcsMDj0x6Vxn2u4/56Y/AVZsZ2kkQSM8jFwoRRy2emBV08KqkXG9ranXQzKtLF+3gop2S18lYr3NtORK1vANxlygY4GzPP6UaRaTpEkl1GVkAyVLZO70zVye31O1uha3kc1vIQTh0xx6ioLl76efytPyREpaUhNx2jqfbFXpZao8mpTmp8slZ9iteW2ptMksKoxaQeYGbov+z9K6638SaibhGvbWCSKO1aJY40T5pMYEjZHODzWFdQyxaBYaiLhy11LKhHYBcY/maz/tFx/wA9n/OsZKNTdG0K9fBy912vZ/qjrbnV7eezlEmmwtcCyjSNmt4yPtAPzucdiK5W4iuJp3la2VCxyVjUKo+g7VGbi4AyJn/OlF1cY/1zUQhGOxGIxlTEW53sILeXcA0bAEgE46V3n/CN+DJAGGoFOBnFzjn8RXNPLAvhqK5WZTfNOVYFhkLz/DWaL6YdQh/CnON9nY7MPXhgdKlONTmSevT+up2v/CF+G5flh1h93tMjVzXjDQ4NCv4raC4eVZI9+XABHOO1UftvPzQRmpFuftMqx/ZGmkY4UD5mNTGEk9ZFYrHYXEUuSnh1GWmqb/IoDI6Mw/Gl3yYx5r49M1aM9oThrXBo8yxP/LFx+P8A9etbs8pSaNDwxY69eRzto10YQjASAS7Mnt9a1Tp3jyMkrczvj0uFOaxNP1Q2AdbK6urYOcsEPBq+nifUVAxq1xx/eQH+lZOMr6WPbweMwUKMY1JVFL+61b5Izb+71xnM17NOWT5Szjp7VP8AaPEljALxo54YsACRoxjnpRdX8d3E8c06MrnLfLgmpLvWpriBLea8kmjTAVGOF46V0zm1aMJOxjLFwi5ONWd7aa9fPUjk1bXNQt2t7i6IgcYfKAZFU2khtBthUvJ6morieaYnlVX0Vql0iRLfU7Sa4fZEkysxA3YAPYVk9EcEq1TEVF7WbfS7d7FaSS4DlpVkyeodDjH0pN8J6xsP91q9D8Z+JtGvPD1zbWV1HcTSlVC7GGBnJPIFec1nTm5K7VjpzPCUsJVVOlUU1a91/wAOx+YP+mg/KgyIoIjXGf4mOTTKK0POuFFJRgegpBcWikwPSjFBItA46cUmPrRj3NAEqXE6/dlb8TmqF5r11HL5du6MB95iucn2qtqd8AGt4iSejt6ewrNQKzBcHn0NNDNuz1jVLqUKGiVR95glaBuZz1kP8qybW9s4YVRWYfVDU41C0Of36fiCKALbszH5nL+5pKri9tv+e8XP+1TzcQAA+dGVPfcOvpQUmS0VGJoj0kQ/8CFODCgB1FJkUUhkkWCrRkgZ5BPrU9kjLK6uMbkIHvVTIqexbFygB4ORj8KYh0pP2e3jwSNpOPxqI+WgOWJJGMYqS+yqxRjsgquBigCSOaSM/uvk+pzUyX8w4kjWQe3FVqKLhYuiSxm+/GYm+mP5Uq2gzvtrjn/PpVGgcHI4PtQFjqof+EJmhZfOv7ZwAQ7/AF6cDFYGrNaDUZhpskjWm790X64x/jmspZmluYQu5YnbAbru47+g/rT4VZHwJhLEcgEnJ3DqKuVNRk+V6HdisZGvFRVOMbdUrMsbm/vGpJcvBG/XblT/ADFRVLEdmRIreW454/WoOGxFRTpI2jIzyp+6w6Gm0gIpiEZXO9jyBGv8XufamaeykywCIRlDuCgk8H1z3pQYpLrbKjLOqkqFP+sUD+dQfaFRlDkIqn5IkOSD/tHvXaoXhy9SrF6gcDH5UdRuHQ0NnAriMxk0azRNExYK4wSpwce1ZssC2lpM0zeVaoCI4Ymxu9Cx6ljWr/WmXEUM6hJY1dQQcH1FXGVhozhFN/ZsSGES+ZiSSGaUkjjgI3Y960LTyp7OJTC/y/KPtCguCPXP86WePzlOeDnII6g1HNLHHCY7i5Ctj7w4IBOM1pKUZRVtymkMuoWW8t5o0jCQpJuC4HJAx/KqGgMDNacH57V+/wDtmtOG5jmmkt8N5kY5Y/x+tVNJa5N4FmCeWiELttTHjJ6A/wBKUXdMkfBDKNG8hl2yeWVxnvzipIYZkvi7DCG3jXrn5h1qp5WntgHT79t3rn/GrFykBaF/sN4/7oAbXxtHoeetU+3f+u4CStIINS2SMhWaE5BxgGp2+37jiW3YZ43Rnj8jUaPaJZX6i3lGxIjIjPyfTn2qKeFJCx/st2yc5NxjPvTa/rTsgHXkd6YZZJLsqgQnykUL29aYqxtqEDom2QXBDkt1G0U68tzJKGjsoXIRchp2DDjpxSMsy3VvPLb2ys0qqQGYke/XFNPTQDQR/LcMpAYHivUPAGqaXc6cG1acFtPXdAbh8xxJ/sg9CDx69KzLfXfDVnYWlvDYQyXBREMjRo2DxksfzrH8QNZSazcwQ+WInnYxumCmPbFcXs3XbpvTzPpcNTWWTjWp1Iz6Neqv+Fjtdb8eTW8IvrHSZJtPLGNbmdvL818cbB1K+pry/Vr6bU9Rnv7lY1lnbcwjXaufpVjXbm4b7NYNePPbWse2EN0XPWoNNsmuy7uZYreMEyTLEZAnHcCop4aOHbVtTlzTHYnHVvYyd0umlr9fl6vbUqjj34pVI/2hVzTo21C+s9La4225nIVsAbQ3VvyHSrGv2drZrHHapcMm4gXDMDHNjuvGa15tbHmfVZOk6q2Wnz/rqZZw1IKCeeKQcdCQaZyjgKivX2Wszd9hxU688F8D3okSLYVUhifvZ70AJpA8zQVjUfMgDDHenadeW+l+KotR1C1We1kCiBj8yRuOMle7YzgHiqtnM+mSKCS9r90nHKfX1Fak0KlC0aiWB+WQfzFV0aNaVSVOanHdGvcWDanHcanpNlKlghLEDrCe4H94DqQOlcddw3Ebsl5MWbdvhuBx+eK9L8MeJ9QksrLQLSwt5Zlb91KJBEHjXkp/vHp71gX2nTvbz3k6W0ZctNJax4/0ZCcA+nJz8voM1FDESjNwmtOmp6+Lw8KtONXDtu+slayT62/y/Q5K2kt8G5uzayPtIjlRdvzjufXrSQqt4+1Fs5jtJHykY/WtydNOFqQ+6CVUyr7Q8ch9h2rM1GYQWMUsHySqmJSUG1mJ6j2rvhUi7af19x57gopNtNeT/r8SrqEiLcyZWxYkAbZFIJ47mpreazi8pbpII1ILBYxn5s/Lj296S6uG8yf94i+WVLZhBwCP1pkF5seNpJkmXcRhIcEj0FOC5rL/AD/yMYb/AOZ03huz0tYhq+tah5oWZ1htV5ZQG5BGOh+tac39rW2lrcWNgYNPuJWW3kcLuYMcqP5gGsHwtrP2W4vrC4thPNdSssLScAIByM44FdstjN/wgs+h3l0HuIGbyIo1BBwC4+b0K7sdK4a86lGak+v5eR9NgY+0oXpaNRe2j5tNG33WyWxiaouj2mnW96mo/anjKu6XEo4Kt80e0ZAP+NX4PFej6hp+swWUkFjp0m1gs0bBzJjnYo46gcnGPSvOtTuYowsVvZxgBdh3AhMZznA5NaHh23tNavIrO6JEYhLvhdqFl9Aa6ZYKFRJyb9fmc1PMJ1Kns6MUubTrrut9+up0Fh4a8QazMLzRdNvrgxMF823jJ8t+o+YdO1dr8S9a1bxkNF8OX+rz6fcaZpqLcxaiGiE95nDknoeMEE9ea6/9nG5I0fWLVZR8tyj7e4BXGc/8B/Ssb4j+JLXxF5nhZbez1HVzeyLHfbAotYg2VVSPvnaDk9Pqa8CeIlPFOny/D17X6mNLBRjRhUvdy+z36WVtTN1HUfDl78ONR8Lyajbm90AQXGlz+YzGWZjiaNCScr0PGAK8p8T+IraW8KW8UCEIPOkd94U+uO59ula/iW1s9PnhtLO7aOWNj9oWW3wJumNoPQdee+K5SW+uI5J3k+yrHHKucxKSVOfT6V7OBouEW4ttPX9DDF1a0Jzp2ST3S12/y2ZLo0qNfyXdtfC5mYKeUyFOR3/pWfA3m6rPJH9g84b5Wby2yAOpra0+48vctw8TsPmPlwhfl/Csu81WSOWQw3VtGocpg2mT78967bpq7W/+S8jjk1yq+1/8h8OnyXJnW3hsDN5fmThgw3Lxz19auwyLFHcaTCAmIHfy1ztDYH+Iqvpuv2sLuNRmL/u2wIbfBLHhfw9auaTDrf8Ax86gYPs0iMqSLEANwxnnuKyqPlSQWSppx3669PMxbHS0UxXN1bmO3sYgxjTnzpMZ6d61tCuWuZL64uJCUJQ7VGQi8cL2NdBq2nz23haG9U+TcXVzHHblo8qEYHk9ju4+lZMTyRw3StHLEY14M0aqGPqAP4azupxcorQurhZ0UpSXZ/fsZWrzafPqEslvc2jREkKZo2V+PUKcflWp4Xs7HVZXt3RWtZJlOYnYb8L+Y5rMN1MzKg1CwDtjg246k1aW6uktLxt0EJimVUcx4XGOTW0ny2/r9DOFVRqqpKN1e9v0O2srGZtPNpbXjW9rFdS5UqGAC7SD6963vB3ii3k0DW5NWvme4u4F8qR4Qu87GG0be2ema8ebWruMhf7StADnOITj3+tbfhzWNHkt5bfURLPdMT9neJNkYwOh/OuOthI1Y2nt5evmj3MPmqc0oLl0e8nbbT0trb1LXjWwsYvCenXscsJmmlInWYllXGccDkGuLiWCSYRQ/wBnM75AAR88c+tdLrEOsrHJdKtvFZAAI74fc2e69R3rPeS8jhaUzQZCg/LbLx612x5oRXM2/wCttjycW+acW4cqsvnpv8xb1HtYNPuLho4o44tjquSMtyMfhTY9QguFby5SzLE2MjG0AV0ehXWkyaE82rIBdNGrQouODznArOuLPWrS2lvp7cCzKFonNvgHIJXnvWT5ftaP8/wFPCyVNVI6pq+mrWvXTQy9Nk3XsBZtzG0dsk5PSn6RbSSS2rM6vDHGWZtx7+3SpNJu55WjeSWJt9uz4EIGOPUfyqxa3UsWnRfaDGJ7gMUCoAAgGc4/z1pyckrf11OW7Rtv4u8PWOmWS21tZahcAtJK0qHcjgjgH0xx6Vzmk36fapESQEkS3HDZCc5A/WqY1CQBnW6tVGAMfZRmtKyungf/AEmGGVViaSTy0CbgO35U4Q9he27/AK7HXUxlWpyxdkkrLT0+fQ1JvFFtd6FFp7ASz28rXJYMT8vpU0dxJd2sep2qA2k4GyMcszD26GsyG9tNQ1a3h0+yNrDcxqVRgrsuSARnHNdHJ4furXVRai4RrMXIthKqgEOQD938azlVhFtWtfU7ubEYnmbXMlZXWmvTzta5jwSWjajdNOplliXDW5TaQ2MgY49qwrKNtTu5Y5Z2hQXBd8kptBU5UD2NegarpeiaJM0Wo3LzT8SZRCrFMHPQHniuSN5ZXk11EvnxoF81GYgFEJwBkckj3rSNdTbcVp3Ix2GqYeSjV5d9r6/NmaI5lNvDDBP5cUu7OeCD1yTTtQhYHbZWtvCMYxuC7fcVWlsZFLm1na9VSMsrkuhz3X0+lIqhNUuMhYyrsCT34zkVs1fd6f18zzHJvRk1750dzI8dzax+aFk+di2DtGcf41Jort9olvILpRKQEJgYjbjv2Iq5oVqNU17TrKVvKW4t/vKo+VgSKs+JNBudA1aS4MsUkawEx7G+dhnjK/hWEmnJw62N4YStKk8RFe6na/mZMk0zXSST3FtKmQ29pPmznGefyrNu2tVnmWSOxRkmcfvFYkj8DWtFAuqQSM0iNLkbmjAyB1x6A5q79idWmursxfZ1G4hYgWA9zWjXJbTcxnTd097mBpqwIHkW2s3wApFujE89OD2roJtMgmtUcFra7ZxvcHqg6LjNVrfWNPKTrbhbVtuIWZOXb3A6D61V1G/mErK91GhVUILRk49atQnpJK349uhUfdjzaa/18mPnuLDSbn7NDamS5jJVpZzjaevU9fwq1oNnceJLp3bUsxwfMwh+6vpkd+h5rFN9LIzNJfWzHsTbkn+VEeoXUcbGC6gLkjCRwFSwzQ4t9Nfn/kKlKmqic43j2v8AqaHiKTOoGAxwsDbg/Pnnn27VDoln9raRYLW2Zym0bWYAgnkZP0qbxDdSQ6mI/MiiTyFO54t3OelNt5bmWyikgljiYk7mEX3gOM+1ZqXLBX2M4OKknJaHVeBvDWla2/2HUCVuz5kjx2pLFo41+TGR1zXQv8OfDsap5dnraSNYPd75Y1CIyjIRz2bI6VxHhq2ub7XrLT2uhD9quEhWSNMMgY4z15r0fxV4CsfDs+nf2p4xvYrK7d43me3P7vCblG3Jzk8e1eNiqzjVSVRq/RXZ7eEnSnQb9gnbS97du/5nismxnYumln5iTl2z1+tWUktxYz7YYkRZlU7SQG4HNe1eHfhJ4X8RWb3uj+Knu4FkMbOunqPmABI5+orz/wAcaP8A8Iprd9o5uIZjBKipMYgobcuVyPWuujmNGtPkje69UebWwNahBVJrR9bp/kc+jA3MDDlT0NU57hZrtVl+wOVfCgu24c/zq1ZX8015CgltmUvsceVgk+1X5rjT7vU9PsNJlT7TI/l3KzwgDfn+E44HXrXbazSt/Wu5lCm6mkfL562LPhDTrfVEtZp7RRBGknRyNhJwPzpdejis76e1t12RfKAM5966vwz4b03UdS1W1ummZLOUJEUfbweucda4zXPsq6rcx2Jc2qSFYyzZOB3zXIsQpScY7/5nq4nDyw2BhzRSbk9b66XTW23zKXY0q96sX1jeWSwNd20kIuIhNCXGN6How9qrdgaSaeqPFkmnZjug4JrQ/tjUHsPsJm/dkYLfxY9M+lZwNORipyvWqTaNKdepST5JNX0ZzTzyS/EC0jY/JFKqxqOgGM/1r0fRNYudPu7RZbuNLBbos6Yyyg5yT3rCstv2yNjHHnPXYM9PWlmcx3jnajYfOCvB+tLRqzLwmJnhqiqQdn/wfy8jstQ1bw7qWr+ZfO8tna7pUAQ4nZlA2fgRmuHcq0jMq7VLEgegz0rS1nUobyGO3t7VIYkIYkDBJx/Ksyp5FB2TudmaYv6xV3T63Stf7+itZF7QLexutXgt9SuGt7ZyQ0ikDHHGSeg969d0u30nR9KH2NooLM/vPMaThsj7xJ6143p9y1nfQ3SxxymJwwSRcq3sRVjXNav9YlWS+mUqn+rjUbUQewrCrSdRrXQ7cnzajl1KUnC9Tp6evb0R3utePdOtd0emxNeyDjefljH49TXCzatLqWpRz65NcXVuGy8aPtwPRewrLBLHCKTVmKxkYbpmEa+9XCjGOxyY7OsVjZJ1HounT/g/Mt+IdWg1KWBbTTobOC3QpGqfeI/2j3qjDazzfw7R6nitvRdLt7qCaeGWPEJwdx5J/pUevpBDemOyuhLCUV1IYErkcg4712YfDe0korYiWExOIj9YqaKXp+C+VinFbW8QJb96w6+lWLCJtQ1SCwN3HZRS5HmsOFwM1BaqrTbTIqKyk5bv7VBOyq2CfmU9ua9CrhcNThKDlaStr/kP2GHpfxNbNfNdVodrf6rouneGJPDtrNPqgYN+9bCqjE5yD7Hn+tcHOu1++DyKmiW5upDHbxs74Jwo5wK1r1NFj0SFIMyznDSSchge4Pv2xXA44eCtSi/Nt7nRjKyx0edJRjBWV+q7LuYk7QR2n2p45CsQJKL1kI7CsvVdWaPSV1OKF5BKBsDDGz6+1ajylpA20YX7q9gPSnXskdwSrKHRlClccY9Kc3GrzVNFtoeVPlqKU72emhneGby4v9NX7dGUYt+7fGM++PSrrqyMVYYI61uaLoizbTeb4o35Ug4OB2I7ZFJ4kttPW4VbGaMvjHlqc4x2zWUqckrs6JZbWhh/bzsl26/cYdPglkt5knhkaOWNgyOvUEd6ZU9nGrMZJP8AVx8n3PpWZwptO6NrXvEGpahpVtDdeV5ygkEDBb3PocUvhbxTrenW0dtZW8E8EZ3NG0AJYE8gt1xXMyXktxdzqBjYRjvx+NXfs95HBFcNbyJDNkRyFcK59jWs6dJU1TnDz+9HoQx2I9r7bmfN1aettP8AgFjVbq/ltYre5txDAk0ssY2YwznJGe4rOrebw/M0nlyavpeEOJf9I5j/AL3B64B7VR1G00y3td9rqv2yZnACLEU2rjktnvnpisOaF7RIxOFrNupPT1avp+fyM+kX09KWkI5yODTPPFz8pGByc5opOQecfWl/OncLiVf0u9SzjmI86KcgeVPC2GHqp9iO/aqNBpNGlOrKnLmjuWtWuo72/kuo7dbdXx8gOcn1Pue9VaKKCak5Tk5S3YUUUUEBRRRQAlLRRTGFFKOOfyprsqLudgo9SaQhaKz7jVIkJWJTIfXoKhOrSY4hQfiaYzWorIGrSY/1KfmaX+1pP+eCf99GiwWNaisn+1pP+eCf99Gmvq0xHyxxr9cmiwWNis7UdQWMGK3bMnQsOi//AF6zp7u4myHlOP7o4FPsbOS5YHlYx1b/AAosFhLG0e6kxyEH3m/z3rcgt4bddsca59epp0UaQxiONcAU6gBpRD1VT+FIYYj1iT/vkU+igCI21uesEf8A3zQtvAoKiGPB6jb1qWigCBrO1I5t4yD7U37Da54hA+hNWR+B+tHYc9aBorfYbb+FGX6ORQLNAeJZx7eYas0GgZX+y4ORcXAP+/mp7KF0uYnNxIwDjhgOaO9TWw/fQj/aoANX8wXJdQHVQoKAc/UGoEKOu5SGHqDVu/ybiTAJ5A/SqZjXfvHyt3I7/Whgh2PrRj3NHzD0P1oB7Hg0gDHuaMH+9QSPUUbh60DK26FwlxcQmNiQ32i1PB+qntUv2TzLjzrWSOaIkSeWhwQx6t78U2ZFtbuNYwDbTJ+6fdxzziqphhLBYY1mmyRGT8pXaO59K3EaVpDNNMkDBVldsccAfnWjeXzQXgW1ZTDHH5SgjII7/rWNDdXEX+j5F7IMM+5sKg9AetWI76FAwaOe23LhiVDr9OPpSTa2N6Vd042jo77+hNHuWJmTDRj7yt3/AApjopTzYs7R95T1X/61CBZk/wBHmjlB5+RufypvmC3cBmVGPADfxe1Kbi7WVjKTi7WRWInF0shdI4VPHGWf2prypDh4bZGjdd5ycOfX8alv0VZ4braGiJ28/wDLM/5/nVdWPlWqqqx75HITJGV+n9KtO9iSxG0MZWFGJDrvQdsfXuakzVP7kbxniS3JkQeqHqBVlZFYjac5GQfUVM4uTugabHL9xaWhugI/EUgORWJJ0nhvwrPrmlyXltfW8colESxPx83HU/Q5AGc4NUPH/hC80SCKcvFcxuv7mdRgM2MsmOuCKboHmNNN5N1LBPFH9otwv3XkjOQCPpuxXV2uv6VrPhPU7fWrg/2nKXmj8xjjcBlNmeF9Md65pTq06nMndHvYajg8Rh+VrlqW0beja/V9v6fnOmTWsvMUYUqgX5uuCOOfTt+FWY4JUvpJi7FJFRVXB4wTz6d6yLiOO1uZXjuHh/d+YQsYLYLYIBJ9TmtFXeLU4h9pndJQxEbbdoxj8a7muqPCGm1bcSdQuTn0Apt8EXyla6vB8mP3aZzz1PHWrR71Hft5Qj/02GAFOki5J5604OUhpO1yCH7IbTUAWuW/cJ5hdfmwDwee9RSG3Ykr/aTZ4+TIHHpU1mkNz9tUX0MzyWwVtinjB64qQ2t5IdlveN0+6INxAHU1o5JdQSbK91FbtcJKYL8uYl+ZDjH196dDDHmD/R7nHmhsSSglSOhrpNC8E+IPE0ButJWaSKHEbsHVFLde/U1m6z4dvtC1d9O1C5dbmEozKSrgZGRyPY1iq9Nvk5tV0NXQqxpqo4vlfXoWdbng8uwhSCBGKHLQpgsf9rmsmBnuJbKZZFiLwnC5+6Q/Xn8qj1XULS5mW3hiuLeaEmN2hI+c+rZ4FQ3yokVgzx3rZVkG1lyfmzz6/h6V0QtCSkkXXqqVbn9PyNvUraZEaaExoMjIdeOeuO9UvOuFcr+6RMZzuP8AjWjPqEmtbpZrdopo9qgbQu4dM1T1XSFsHSG9t2UsPlAYNkE+oPrUOUXL4bfiOpFNuVJPlXX+trjbaaT7Uht/kZGGHBI57bSDW1r2gX1jexwxW97MrRht7R8F8ZYDHBArm7NLOG7inhhuFcOBjHGfcZ6VuXGuarNcTsuozJ5rbnjilIA+gzkVjWpyjJWKpSoKlKNVO91a34/foZzBlYqylSOoIwRSDrilkd5HLyMzuTlmY5JPvQOM+uOag4nboGD9fpR0HvQOOfSkPWgEHBGCMjvTYJ5tPP7vMltnJj6lPp7UtLmmM0oJYLtBJA+Cfmypwc+v1qCNGtLuOTcxVHVmC9SAc9DwazTHJbzfabThs/PGDgN/9etSKZLy3WRRjsc8GNvQ0bjjJxaaJNa1SxvL9mj05rW2ZA0nIKK+cfL6E9SKpaxHJNZxW8KIFVcq2eHOck5Pf2pXVo5QzKNykHBGRn1+lXHuI7k5WFhJIf3kang/7Q9K6KC25FqvxOxTlWcpX957q2/p/kZMy3KyTMZ2Mb7QiqvzJgc0W1xI0W4rLndjDLg1vW9rZXXkiSb7O0JL+YzkJMAc7W9+1R3V5NtQtZ2SBsMBGmSPY81TnCyVvUf1eKgpuSt9/wB/Yy5FYyEjj5jnjrW54T1JNP8AtrTSYASOaJTn5pEccD6qWH41jBpFuTNtOC24Rk/KPb6VJcSSTzlxGIflICxjAHH86wnThKNuYjD1Pq8/aQlqiv4gjdtcYaZdyixkc+W4UjYOSAR17gfhS6HC/wBuLX93NJAjkMv3dwyRx7d/pT7KCWG4JaWeZZMKdw4jyeSPepp0htNW+WSVxJMYoQW4IAJ3Y+grrjNUl7OSTsXdQftHFPX+vkdBp1/f2sN5bafqklhBcpslHmbVdR0Bqzrer6fpMulahZ28Vwkdk6ywWzDcGYYP48nrWXaM89rHftZ4hDbWV4ioJHqPes/XraSaQQwvHEZCGXyWK456ZFZywabaaWm/nc9KnKph6UowS5rpp/O6tfS19DPutUOraqJmt9QjjQJHCJzuZQq4+Zj1HFVrueZbqEGG4EZl+ZocHgEHkVfg8P6zLH9vVyba1Y+a32oc4PPynk9RWa0d5c3xGbtArsvyEkEevt1q1y7LoeVXVXmUqi1evrqbM+lpBqgtU1SeeC4iDedvGI8t09iBXPTyXMF20WNSkVZNocchhnGRx0qWJbprjUIVluigXEcnJ/i6gU+A3Vxexq63kQZtrMfljX3PWqjG11cmpKM5PljbX+kEBuPtapJJeup5zwBjr6deMfjXSx3kjzW1vMd0UAwEb7qLnO3/ABp+i6Pc31wY7OGV3iQtIQ+4Yz94fXoB61lLDK3iiaw+0CONYTFuJPysW+8R7f0rGfLUT5Ulb7zb2VWEFJL3W7evl8vzGeNdSmm1q7tEhmgt4ZNsTWAyjAdMdu/Wr/8AZ4tz5b6qbwXKKzMrcQAnG0E9OOaPEOgR6XZC7g8QjUpFZY2ht1IJ6/NjPtzUSQSxxOud7yIpCrkkEnp9fpWV4+zXIy8TGcKk3Ujq7Pe9tfLTyKPimwt9J1j7HZXl7eQmJWEqEMAxPPI4HSoY5LltNuWRrjiZdgZMtjHI5612mu6XYSWtvFptu1rdfekMoeJMAc8v79BXN2dnd6pE9nZSATFx8xk2hQAScntThWulf7wx2ElTxHLBKz25dV6L0Mdo7gQNL52oHa2BHxub6cVt+GNSsreznt9StbjzH/1DyxF2z6ZA469abceHdV0+1N1dXZkj8ouTFLuAB+X+dP8ADEOnS2VzNf3V556sVgHJDDqMjsc10xtUT9mr/eVhqFalXUeVJ2fxbbf1Yl1KSL7IIRCDIW5cSk4x6r2rHviVtZP3buSNuEXJ59q0LnzftLsNp9BVXVr2a6tobI6e9uLdv9fbja03H8RzWLm6kot9Dlqz9quaTtZJLTcpubiO001ktpHAhYMvQg571oyavNfaU1h9lkjKRHLuWyTgjgdK0/DtxNaaX5r6NHqKrEGle5U5i5PXB7/0rWbU9IuNKa9TwnEzxtiUicrGvT3yc/pWU8Q07ONzrw1C9Nv2qjdPRqW3yT/A4jw/jzYUaC5jaOErmSPCEY60tzK1xrayoswEcbIuYyFHHUGt+8ntrofaLXTVsFEbLtjlZgTj73PftXL6TI7PCpnuZDLG+Sz8DHoK3jN1E5vojz6iSlZO6XVf8HUid7rav+kagCRziHPNWLIXbyTR+dcyq1s4xKu0FscVC6zI7qP7VfBwCG4P41o6Gs8tyqbL0loym2Tuc8c+prSTXLexKV2UtPSaGWJtssUkVoV3KvKsD2PrXXaRrkr6PBb+bcSXgu/tJnnH3sLgFs98+tRXcc0d9aTy6W9tbkhQgO7zNp5H17Yq9c2MENhPqqxzgi/eLyZE2BU27gCvJHpXJOcZyUX30PUoUa1FzVOW2+60762/I6zx3q1mvgO8a1urS6vA8REaSKzN8wzgDn1rysxs1zqMmzzg8GNoU/Mc9ATV6623EckyxtE0cyOVjUgBMYwfqfzqi8iFNRNtNMriE/M8nyqc9u4rWjReHhKnfrf8ka5xjZ4upzSstP1epTiklT7TNDb3EYVEC4jKt157ZNXVjgvbL7TOk8c65VpFiIY+5XvUVpb6ldNcBp7mOMqiq7OV5HUj61pWDQQkwrfPdyd8vnb6D9KcqjirL+tDxLsqQ6Zcx/ZZI5lYxK4JyVJ3HIx6VZlhjIZbqV7iTZjylYlivoO9ZkmpX1wwzMbQrOyKIl3BwOmSelTpJarZfbpzHaXM3yvIq9T2J9qSi5yTZcddOhTfWGVDFYRQ2iL0RU3M2OxxwKW/uNQYllluYonjQgxruOT1GKLxby3XzJ55djcI0B+RvQ+1LO999lgXZctuiAcx8srA9c10Si42slb+uotUVzNcBXaOS9Zv4Q0QAqS8muvtDIZLlU8tSpjiyckDPNQ+XqEiMsb6gkgU4MjcE1YukvfPY7r3aETAjPfHNJ2v0/qxJV86bP8Ax9agDnj/AEcYqSG6uV3sJLuVuAFeHA69acI7ryBIX1TJYrsz82PWmRLqDB1Q6kHJ+XzGAUU1a/T8B2aZr6st1NqS28cnkRNCD520HDZ96aVZQqM5cqoG4j73vRqsd42rRtEX8gRLnDYBOea6yx8L6fqltLc2OvK4hUGUNbn5SRkjrz36Vy1pwjTV/wCvU68Ng6mLTjSXvLzS/OxzFhdT2N9Be2rBJ7eRZI2Izhgcg4PWtrxX4y8ReKIIINavY7iOBy8YWFUwxGCflFUdU022tLcT2+sWV8CwXZFuDD3wR0rNrl5ITanbVGM/bYe9Juye6T0/DQ67wP4x1rSIB4fspYvsd7dx79+VKEsAxVgQRkYz9Kn+PO//AIT/AFfynZT50PKjJx5Y4pPg63hdfFEq+Kham3a3KwfaQTH5mR17dM9aqfFm4s7jxdrE2jOJbeSZNj23IJ2AEj8a5qaisb7sbab9HsdcpSeBXNK+qsu1kzi9PecajAjSXbDzOd8eFxj1rS0ZPtmqp9olNtFFIxZXAxIAehJ9aoaY10L6JZEvipIBMmNo962tClt1ukhvrVplDtukbOMMeM/SvY05uhhg4xlXjzW3W+25dk1i50m+uo9LmVLeZCrKnIPy4Bz7ZNUvCekvrniOx0qPOJ5QJD6IOWP5ZpfErWR1ALYqgiRACV6E10Hwe1nS9E8UNNqpSJZoTGlw7cRHOemO/TPavPxTcIzlBanY0quNVGrNcil8ld628jsvjT4XshokuvQuVnt/KiVXkwiQgbQiKB1JIPPvXjI6CvTPjV4tsNYhs9J0i8W4gjkaW4dM4LDhR79z+IrzOubLo1FQXtCs8nQni37Hby6sOn0pfpzSUY/Cu48ccrFWDDqDmrOoKGKXCfdcfrVT5vY1ctD51tJbnG4DctAFSkLAU+G3nmPyqQO5PAq4lnDCheUmQqMkCiwXKKLJIdsaEn6Va8i1tbVpb5whPG5m4XP9asL9ouJEt7GMZccYFUrzTbq6S4s5Ecu0Z3cZK45zitnRnG7a2Oj2FaK5uXTYsyXil2aGMbyPvkdapyyySHMjFqRrPUdNtoI7yGMXDRBl+bKn0PFSFoPsySRSEysTkAAqB7N65zUSVluZzpyi2p79b7m5ouoaDY6IxvrNpLvzCCOcOpHH0xmsXR4IxYALKzRwvtbKjcFJ6++KXWre0shDjUIrhZYg7EAghj/DjqTUOm3thC0fzS7ZwwbjC4Hb1JzXZg1BQe6k+vT+rnprEN8tGpZcumll821v0O80jRvDG/e999vUkqWLBUj4yN3v1xn0riLq3WPUJbW3kWdVkKxuhyHGeDWpp2m/2to2qXFrcyI1mBOLRlx5iZ+ZvqOOPeofDl5a2kkxmtfOdk+Ruy+3sPeuCOtRqcr66m2JqUsR7KEoKmtXzLW/R93uuv5F6wlj0W2YfK1043M3UAe/t/OsG7na4lLnPJJ57k9zUzLPe3SW9rG0ryv8oXkuxqXxBpNzot+LS5KsxRXDL0IP+B4rSrVjJqK0RxYmpVr0rwjalDRfPv5szqKWiszzyxc3t3cALNcOygY25wKrglR8pxSUU+eV73LlUnN80ndlgqbgbkH73o49ferFxDi0McciBYyN4z8zH2FQw5t7V7ry2dyMRqoyaoW32prrdKt2Mqc5I2jj+dVFXJi11RNpuq2VpO7TaQ13uUY86JgFP/ATzWnP4jW7sfsMGnLaRBhMwWJ8EqOMBiQPoOtc+PtW4fLqWOP4hU1stwSwZb4fIw/eMCOn86udKO7/ADNoYqrCDhF2T8l+e50SeIE3LKuj6WHBDK32fBDdQevrnj3qrqWsXd/bCC4MLgMG3iBVbI9x/ngVmIJPLUsjL6h+taGi6empXRt2vIbVsDYZATvJIGB781zuEY6mscRisQ/ZKW/TRf5FJQGYAsFBOCxHAp9xGkcpSOZJlH8aggH8+a7SDw/pMOgzXFxbtJdWUrLcHzCN+xvmCjPda5DVJbSbUJpbCBre2ZsxxsclRjpSjNSeheLy6eDpxdRq8tet/wDLTqVTyKAcilpOh9jVHnC0UUhoELRRRQMKKKKACikpaYBQATRRQA44wBWJrkpa5EOflQA49zW4P9Xnp6CsC+w+qsp5G9VP6UIEJaWE1wu/IjTsT3q0NHPGZ8f8BrTUAdBwOlMuJBDC8xGdozj1ouFzIs7GOcSbp9nlttORVpdJgIyJ2Ye2KyHYu7M3ViSaVHeM5jdkPsaYzYGk2/d3P4inDS7Udd//AH1VGK+vtgwu8epTNOcapPGQQwUjkcLmkIlkGl2/UCVh/CDu/wDrU4arbqmFgkGBwOMVTiW1tyBcxu8w6oCMCmtG13OPs1t5anrzxQBt2ztJCruyMx5O3p9Kkqnpg8qAwSMgdWPAYVcoHcKKPxFFITCiiigQUDg9M+o9aKKY0HYeh6GigYzznHtRSKCrVgublPRVJqpWiqeRaO38bALn0/zzTQFO4ffKWHGSTTNzd+frzSvydy9D+lNoAU4IyvbqPSkC569O5pV67s4A6mnN833RjH8P9aAIwB6UtFFIZnaRPBcwf2XdZ2Ft0MhP3XHT6VauYJGaWJ1aEYCyOAA0oH9K54cHI4NdDpWoJexi1umCzqP3ch7+xq1JokqBle3Dhvs9nt2qFHzyewqWMjzQ1nGgO3EsLNtfP9afNG9g7B4TLCG3bQPmjJ6lfao5IRdQh4fJuUyMO5wU+prX3WMW4gmYNI1n3IHlgiQe4NWYpykRi1MqYQPkMjAy/p1qrE6+SIVaW4yxMjRqcMx7D2FJ5EkatMY4LMKeS/zuB9BQ4rqBsJF5kEgULNGyh0PUMRWdHJctJskiaY9SCu1kz2HbFJY3MdlLG5Fx5cr7HeQhQvoQv1ovLjVFuZYZJ7kAH5fIgHI/3jUpboRPb21yiofscUIU7cySZOzvyaEit4V2C6tQqk7cyjgelZ/2eSRg72k8x/vTzc/lT1Cg7W0l1PTIRSMfWqt5jNX7O2B+8i/77pPs+Cf3sP8A33Ve0DpZwqyFGC7SCc8DpTz61i1Zkl/SLgaZqdvfPJCVQnK+aBuBBBAP41BKkE0o+yGFVCj5PPDnIHJ/E8+1ZGp6TPrV7plnCgZDcgS8jIViBn+ddfr3gjT/AAusTaWklzdTls4jO5UA56Z4yRWbcVJX3Z30cLXrYaU4r3IvX1f4nN3OmmedZGMLqImRkMmN+cYGe3IpBY3zz28s32cLDIWUI38JXGCc8npXY2vhfT20T+0Jri/J8pHKwwhyCx5wO9VtIsNQtdTtDZ+dFb3NwY4p3hB3J3yp6dKarJrToavKq8ZQ51pK22rs9NjBNvNk/L+oqK7tb1lj8mCFiM58ztzXfeM49Q0+wWL7YboXGQ+LFAFTHPzAcda5rR9Gk1e0luIZYo5EkWMJJIFDZBPU/TpRCqrcw8XldShiPq8LuVr7Jfk2ZGn216hm8+K3RWjIHl9Sa2/Cs+n6fPNcX0jrNtKRhSCpBBBzzWD4usJNN1CCy8wSM9nJJ8rcZZAQM9/rWR9mjW7iza2vkkJvZtvod3f1xWySmuY5aVSpg6/Nb3o9+57D8KfGun+GdNutP1dmEDSCSExBWIJHzZ59hisP4l+JLbxTr6XFlLCtpDEFiD7FfJxu3YJzzjFecQ28agGT7K2IZAod1I3byV7+hocRSWs0StYpI2zywjqCTxuHHvXPHA0o1nWW5rPMq88MsM37qLvlrb39y0tzaJHJKWcGTnGMDIx60X80apbSxXdigVHWMyFsfe6jA9KVpHgurvdbTSKZvl2xk5JHPtioUhuI1tpGtp5QPPIUpycsMD2rs33OA0NH1fT4I7lL+4tJJJAqwmEO23n5s8elSzwlJCvzYXPOeCPWs6WS4aFli0+eJ+iloxj3rS1qxWdLaSfbLCVwyDse2aqFJVNFo9TdKVRJLoZjyXEO0TSWsCLIvIl5xnkH8KYxeZZZmALx3RCnGPlB4xSXirHBcsbfbF5YyCg6Dg85+lXrCAIJG3HbK/mD2yBTUlFqTMlvqRrPcf2nLC7I0eRJGGHJUjoPxrVsbX7VHcyh44xBH5jBj94eg96ZpyaUt6txqyz+QiMuYjhiewrL1uRmV0sY5ssxaMgfdXPQ1i0pNWWhrGEYxVSWq10vqWmlh80Q7wrkkBWBG7HXFK2/zSvlsR2Ycg1QkuJBeywJPZ7952qxbcD6HjFSWzMLubdLC8wiAeOPOc59/rRyGBbKvuHy/L3oqulvHJPNJJE3zxhWDHKnnNLZRW6Ru8KoDggsFAPXpU8vQZPTVaa2uDcW4D7hiSMnAb3+tKCD05oqWnHRg0W4L+zuh5ZASUceVL8p+gNK0LI26Aurjna3XHse9UpI45F2yRq49xT7eSe34hlJTtHJyv4HqKEwu1qRx3Elm0sk8hltm+Zw38HvW880OqWUSzOzAcx3EYBJHoazJDDdK7RrtmUfvYj1+vvT7NLeCAW9nIwdo97AjhGzzj2rdTbV0tfzOmhWnBS5dV1T6i3OhaVNdJI0ly7YO48gLgcDH1qJNJs4783Uc0hkHyj5vvA9fy7Vo2kghXM22VmUocSbefY9yKyjEIdTaRIHQKSyZ6yHHf8A+tWsXzR7f16m0pU3BPlSfbXT8fmaWjavqOlahdobB7m3nmAV0ugkqqucEZ74PINQ699p1LxPBqRYNGHb5BgeWMY59e3Sp9I0KTVDe3S5juQkkoUDeYy3JGAc8gYyM44qOx0tYoXnwyGHaMdd7Ec7s856VMvZyqTcX7x0VPrNWjyN3hq18r3/AF37k/hy81DyZdPvpz9nlBLbTvJYH5eOT/8Aqq7DPGtzZ/ao0Atw4zJEHXnkZU981xmhaldeHb+DULUWAnjkbczTDnOQRg+xNd54jvbTUdTXUIY3AmQM6smMNjBx68d6mqm6qurRe7/r/MujXcqUajnrFpNPs3fe/RrbTc5/XrWK4vbXUE81buc7riOMLHGhB4AB6gjrjvTtNjuI9Uj3yGCEKT5xQN26BRgn60niu3mmvrCaeORioUK2ABhfu89+OvvVa2vIPtSINVlaQExoG+bYx6ovoOlbRhKNoX/r7xVb08U0/Lyv+PX1LWo6fposVt7B0klORMyRBG5Oce9LY2NraaV9mhjMkk2fPR1yQexB9xVjTX0Kwa2ubQGfWUu2lvgQyjGeBzweeciotQuL1tTEx3reTEzRBSFL+pA9O1Z0ZylLlTsu7CSSk5Jq7stE3ZW9fie1tdbjLeW6tNZsLqya4hAcR3UsU23EJ+8uO9XLkWomxaPuCyHZK2T8meM5PNct/a1/Z2t1pwWxVZZS0gecbt4P0yOa6mWz0u20uCTTftRlc5kMq/JuIycHvz+lOSSk3a3Tb89RU6jnSlGLVl3Vn2stfJNswNQ0WOTUZWjtDJGxLF8lTk8njPHJrpLWe6j1XT59RuDNHbtFhihBVFcEj3wKonxXf2aXNqL61EV3IUZtg3FsbWC/3TxWl4lmvrq6iW+tJISsCpGJDlpF3dTisK8pSm4yStt/wwTjSUKkqcne60tpv6v8fkdF8U9csNa0kx2viC41S4e9EojeMxJDGA2FAOAeSOetcH4Vilsp3mZp7cvLuYwSAuo2kcEVn+JrQxamsQt7ZC6gKspKEknoFye9Lok0+hWc89t9nWZZQpWV8oMjBFFHCRoQ5IvTz/4BjWryeLU6mlmu/T5/qbMtxrF1qlsl5dXk9gr5lWRshhzwR37V1NndeGLfR5bd4WhuWjIUeWQGfHX864xPGerxkF20oK2SDu6nvVPULlvE19ay3d1tntgWCWuCh+YE7s1U6DdktPQ9CljoUeZ0pc0n/NH9eYv6rCktg8MVsksrgh+dpx9e1Yf9l/v9rWSPFt+8ZwT09CfXitPUHvtLll1G2KgXOYm89gsZUjoD61gmGJWKPbWIYgbgbnnjoK6JbJLsvy9Txq70jfey6f1e/U7Tw3LFZxGyvGn+wzQbJEU5ZjngEj8apalZh76R7O1lhtSwCbznj15/OqeiwSfatGaO5tY3jwQpYksd2fk9ce9dn4+udQsZZ7GbUhexIgmVTCqMjYOA2OvrXDUTjNLudyg6mAcqm0Xpor630ve6W+iXmciyXTar5YXbZpAUUhhyxHJI60y80i3ttQtk0+RpbWKEq7y8OSRzgVDo8zyQI7lGZlLFgO+K1bfUpbzVbIzW9qzC4i52YzhhwT6Vpz8iZwUvZ8jjJ66W0/4Jzs+j3Edy8cGls9up2qxlwzA9+vH0q7oltqFneCV7QwLGpKDzMjPUZr6Z8SeIP7J/teRNDS9XT4IbjMRB8xXYqR04K7Sfp6V5p8TPE82u6ZZW76B9iiMjTB/MDM2FI2HAHODnOa8+jmdXEaez073PVxWUww8JVI1Lta/C+9t/U467vhJE/wBmtZUke5F03mSKy78HIAHbJqxaa1drpIgk0/y7r7a17uLgpu7Liq9+2lrHFPaWDacYiXdmnMmQPrUul3ja7qtmJhOYZ5QnmFdvBOOK6lT5o81ttTBV6rnKMJ3k7LRaa+trfcNl1C4vJr2W+t4kFzB5Z2ufkI6MM59TxWZZ2lvZCV4Q00zKC7s4JfHT2FbPxTe1srObSbW104W8W5i0bmSUkEDEh7fSuP0tLW2uL0upWEWyl9uTkE81rh/3kE1t/wAMYY/2qreyqy5muvm9WaEcmplpvNETrt+TBGDnsRmqtva6hDNEtvDHb26Sb3UMP3nH55FVp4rfbcfZvJWMiMqHyv8AFnmory6uLy3NkzWqbc7Sk43DnvW8U9V/X5nIna6uW7/Trxbi5e3t3kjZxIuybZk45zz9Kr3FhqTC3cQ+a/2co5aVeCT+tW9ReT7LaMWDpJ+5mAc7Tx19+1UtNligu7G7mtknEFsZPJJIRsMeD7UQbSJSTaV7F2ZdWhhtltYwdqDzFLrtPsQalu7CS8iV9q280eQUZ8xvnryDkV0nhSaW40vUJNN+yW2oTeU0QkZVCxEneoL8Y6e9R6TJM2ha5ptz5ckVpbmSNdqtsk8wAsGHXqe9cssVJO1tjuWD5lF826b200vpv5dtNDkIbG6trjelm8EmCFczBlHHYd6dPDeJdTSLF5vmQqv+sCjOOa6iz0W/mtFeK4065DpvW2+0qZTxnAXru9q5vUbG1urgmFoGmKhTBK5VvwNdFGv7Rvy9f8zlnSq00nJWT2KsVmSrGSxcEL8oF1nJz061PpdhE9+q3kMtpAVOZUn3MDjgAVAdLnhiZpNPtUAPJaQ4/Op9Gh0/7bi4jtmULuQRT5Yt9PSuiO61/r7wpL95G6Xz2NLVbcvdefGm+RYdqjOM545rJto9UtYVihghCrnrNzW7dahdaZdpdWf2YzMuxfPbAAxyR79K5eSEPK0kkNgxZiSftOOc81kveWu39eZMuXlTT1NGCO+EU0jQRmYsu1RLlcd/pSMdTydtpD7Ey020tGuLWe3hhgdiV+SKbOf8KqmyWF2jmWJSOitdYP4/jQox1b/r8TOztc2dCuNXtNUt7yO3hSW2kEsbAhwGByMg9RVvxRNq+tvPe32JLyeZXkIAjBAGOMYApvhnUpdPkj1CSG3nMbeXGivlSoXHJ9a1/FOpvr9rbO1osJiywWPJ3E4/wrGNKUqrlCK91b+R6NDDQq4ebjU95a8tt/O+3c5i2ttQW4tR5PkxRsCx84NkenvXqGjeIPCuj6S32Ti6aINIvlMd8gX1Pv8AhXn/ANhtzbrfT3UqXakIkBhYAr05PSqY6/jXNWjGslcrB4yrls3OCTbXXW33PRjp5XnneaQ5eRi7H3JzTDR60D1qjzW29WA/WilpMk/dGaYhaUJI0TTLG7RqQGcKdoP1q/pkMcW+W6tUmOB5fmsQinuSB1qe91ZpPkL712hfLQbIhj0Uce9LU2UafJeUtey/X+mZkFrNN22r6ngVYQW1oQRIXkHXHT3qCa4mm+82B/dHAqKncxLt/LLGwRX2xsMgim6bz5y9QVqUSKllDJJGHPQZqFr6XGEREH0zTEN0zWl0m8+byyXUAq/HHsa7Pwfaz6zZ6g1vcrHfzJhp25WOM9AMf5FcQZpLg+W8a3GeNhTdn8K6LwbrVhpNpLZ3Fo8unu28rEcPE3fnupHUUq037Jxjqz28oxyhVjTry9zX5Nry/PoYvilZ7zTo9IubW5Nxalo/PhGTsI6c44OAR9KwoIl0qwNlbTPJJGTId4BYDjcAOxHXFdpea5eax4o8y1ubiyhuZEjCoQCqjgdOtYN5ez/arux8uJliZWLrCDLL1zk9STWlKV7OS1OfFqnUbmptpaJ2Wttut9urKMVuJG3tcmMF/O83aThcfMD9fSmtFC7P5Mm9WYTxhU7Drz05HarEMTRSFbobChO3I5244yO3pUMpjQxOrb1GDAinO7/a/DpW9n0X9f1+pwtWjaxc8PatfafqJuLSQxSXSPFEpXIKkYOQfUf40sjLGnkxnP8Afb19vpVZ43tIXt4WdryYMz3GBhGx09qn3B418zAkAG4gcGuednK6Jc5OKi3oi1ol/Jpuq297H1jcEj1HcflXafFBLe60qw1CKaIsD8q7huZGHb6EVwOdv3evc00ksQWJJAwMnOBWEoXkpdj0MNmMqOFq4Zq6nb5PuJRS0VoeaJVVG/tC/jtbO+hRo23TAHLAA8jFX7QwrdRG4QvBvHmKDgle+DXQeINI8N6VEt5okcZmnVt8qybyQe3tzSvrY6qeFlUozrKStG11117HOaisl253QjZG+I1WTGR6/wD1qqWdmY7oSfZdg2sN3n57elWcUYq1NpWOS5QbT2wNtjn1/wBINT2tvLGWH2XyxsYD99uOasY9qMCqdWTVmFxsMLRxD5SOOctnFTQJI8gEKSO45AQEt9eKluZopGjNvbpbhEC4ByWI6knuTU2j6g+nX8N7CrBo3DMFbG4dxn0qJSb1NYqHtEpS07lufQ76S3spoorlnuEdpjLlVRgT1J6cc81najarZ3PkrcxXK7VbzIjlTkdPwqeS/ae9ee58+a3d2ZoTMQMHOBn2/pRq2py38VrC0UUUdtHsRUUDJ7sfrWa5jqrPCyhJwvfS3n39L79X6FCkPSloqjzirZ2vkzyybyRIeF9Ks1Yt44pIzH0mz8pJ4NQyo0blXBU+9MYlFFFIQUlLRQAUUUUAA/Cn8E7TwKZTicjFMYrsPwFcwX8y6Mn96TP61u6jJ5NpIxPJGB9TWFaLuuYl9XFCA6U9PxqK4TzIJIx1ZSBUppKQjl+QSDwRwaKt6rb+TcFh9yTJHse4qtI7O2W7AAfSqKLtpqTwxiN03qowuODVq31ONpAs0Ziz0bORVK0sLiXZJuEStn5u+PpU/wDZtyqlEmjdD13CkBRRRNfAHlWk656jNdGABhRwB2rNGkr5YP2hw47gcZpTeXduuJrXeq9XB6j1oAzLvd57sUK5Y9R71Hk56n863bT7IxDxSZdvmwzkn8qmlt4JR+8hRvwouK5i2MUk8youVXu47fnW+O3tUU8W6FY49q7SCvoMGpep4oAM1JDA8jqgwpY8bjj+dXtAXS3SW+vLqF44A2LfLBpmA+UAgdM8E1Zu7C+tENwbcmymRWXblo8uPlUE8sRjnHpRGUebllodlLCOUVOW3lq15vsv6sVFsoTau8N1G08alpYmU5UZxwehx7dqfdpFNpX2sWPkusgjDRMWU4HO4E8H0NRxRhZVe0CxuDsXzDksTxnb27nNTR+ZHavNayKuYylwobcCCcDg+vJx2rSVJpXOqNOKi7R0t01+av267dzKo+pOPX0NaOj21rCkzXBE1y2VjjkBCoO7sfYdBUZF3Cgs48mCQ5I2jOD0LehwKHT1dnp3OV4a0FNvTy6eozTod8nmMPlT+dP1GTe3koc7eWFWhbukDPAcLEnzZPA9zWSwZXO7IYGotZHM4tWbW4inB9R3FO28bs/L60Bd4J6Edff6Ubvb5fSkIRjnHYDoKQHmhsDkHj9abn0oAcWHoAfWmlqBSj6YpDOYoGQQRkEdDRU9layXUmF+VB95j2/+vVEnQ6bM19pqtJzNGDhv7wFVylvDKWdF2T/I+ThcnpkfWrFiqWpjWMYRTz7jvU+p27JCXgQHtg+vY1cVfY0jHmTt0MWeWYlraS4dJFwv2e3XZnPv6U63W3tGMM52PIm2SJPm2A/xM1S29xIQrTQ+YBwk6gZQdCahNvFGiyNIZ4nbMccYIMzdy/t+lUZjA0samxkG94htIILb0P3W960YGa8tTG8lxDLbHaxDYLKRwfQ1XMbXTiTy0a7t/ulWwo/2CR6Vo6Tpt9I0t6scl15SEyFRiONe496OdR1LpxlKVoq7MxLho2n8q8a4QW7PknOCD7VGJYd0TSapcMzAHCtwfyFaFzJJazlY7WJ4JADGYwFOPQ+tQrcXscZ22EPU4VZMfnVXv/SJI4Llo7VfN3vm5aJT6DPFXR6VnSyzvbzq8cayW8iShVXjZ/j71fR1ZVdCCpGQfUVnUXUTJrK4a1vYbpPvRSBx74Neu3Mt3dta6jYxC4tZLSQbVdQ4d8YOTjjivHT6jpUiXE6AKJ5lT0VyOK5alLnsexlWbPAxnBq6lbZ21XyZsaddRwaLeedqeow6hG222jikbYQOuccetdt4cFw2j2Mlyl5cq0Zk80DBjPpkcvk/yry4k56mtvwfLqkmtW9vY3bK+G2rI52Dj0oqQ0Z05Pmnsq8Yyjf7Kt67u+/bodz4quks/DEtrNc7LiWDCbmOXPfmuV+G72C31y+oMgWGPzot56Mp5IHc4rsPE2ky6pbQj7GZJInBx9o2BlyNwP1HftXL65ptvpOsWv2fTfs3nptgWe4EwEmQNzZGAB+PrWMJRceXue7m8K8MdDEuPuQsldPr30te/n2OR1q0he7PnMk+Q2FJJKAn7rA9D7VSWxslGBaQY/3BXS+Nip1aNVDDERJ3fe5dj82ec49awxgYyM+vNdcJPlR8VjKfs68oLoyEWtuFB+yxBegPljFOEUSj5YkGOmFFWSxe2SFVLMrEjAzxS/6J5QX94snGT2H4V0eyvtLp1/IXsU/hktuv5Gakkf8Aat2Ljc0a7SN0mFGVxxVKJlW2s4LlsRBZ1J8w8bWHfv8AWtK8sJnnM2608mRc4ZUL5HHQ8mnWgRtPjBijwJJFx5a4HPoKty5Y3MpKUUkzFvhpi28whn3z7crucnaP/wBVdJplveOtxK4le3eRljYcqoGPyOc1Q1EMllJJbxxiQDK4jXqPwqAXmoi4uXhklYRzhRFtG0g4z6c1dKq4e8vx/AujNQd2ibVbW4t4n87ykiuEI5ySz44A9OlSae5bTreQHBaJOn0qbUbSK4V755Jl86MDy1+YhgcgjnGeKqWd1aRxQW8dtfN1Gdg+Tk9ee1Zzcm24q1yaj968Va5bIZkdVbDMpwfftVCGSa5lVXkmMToGwFwoPQqfWr13cW9sV/c3chPI8tQcfX0qpHcWo1KFbeC93+YkylJF24JBz/u+tChK7UlqJRfNaRBcrN9okKR6iAXJIR0A/XnFWLFzmRZDJbkQk+bckFM54yVGam1u5trnUJ5pdNu3aQkuYSAvXsKqWq2tw89t9jvIFeLO5pe2RjjHXirlFRVn/X4jkownbexPEpW8uZ12yRGMKrrn5jkdM9qmEkUZZThSUL4x2yOaRLfSbXT5gb65kuimWgdzkJn7wbGKgg+xRQzN9muFxbsSHnydo/z1ocIySf8AXQc42t/mWk2sQqYJPQDqaXHzbTkHvWp4O0i01i1uLpLiLT3tth3zy4Uhxxhz7jFaXiTQrTR9MjvxepfSyufKETgo4BwTuzXFOpBT5L6nQsFWlR9slpve622733OdhikkuoreJd88z7I07s3pXQaZ4O1K88zzpEtZI5Aro4yQpUsGGDz0xisSR7K3vLO8spEluoXDEeYQ0PHJx0PPFdt/Yc1vAbm+1ie3s7Zgd6ZzsAG1wM88MfyqKzcVvY7cuwUKvM5wc7b2kkrW7nnxU+as0bbJo/uv7eh9RWjY3TLHO1vGg+0RmKZG6xnqTn0rtdQ8IeEbLUI9PuPFkcV1MI3TfasVKvyCTnAyDXFa9DcaPrF1YzQkLaytHJGVALJ2bjvjBpUsRCp8P5NHDUw1bCPn+WjT/IpvHNdamtjHeW/mzoY4YlU+YTjt71f0xreSFba3laedG8s5bIJHGOnXNRWqx22qW9x5gXYQVmCBmVT3HvzxWwRpNpc6cumTfaEQ7pJnXa7vuyQ30A/WuupiJzXK9S6a9rScnJXvbW19bbde9zQtdK8QeErsa5c6RPCoBRzMD5fPqR0qje6mLzz5Zows1y7NmNvkALZA9z712finxdrev6xa2ekaSk1uP3csRcPHKzkBfmOMelUNcufCeqaRfT2dhJY6naAIFVCoJBCkPj5STz0/OvPpVasJL2kPee9ui8z2q2HdGnKjh6uivpJb6atO3Y4NvCWqaxqAg0S0jMixmQqybjjpuz0xyPzq5dNNDa2puI0h2xKC3OH7E47VsaRf6v4U1BTp72txJd26u6LF58ZQMGAKnpyO1Yl/dS3d9JeyRxjdMrlEJKj5skYPQe1eg6s5XT0jpbzPMrQjShKLvGTtdNK33pdPkTanb/2pZ2jRowktCzSSFgQw7denHpTdP8O3kMa3V9pKXEEm26iYDapj5+Yn3/pVnXIozO7WkiNFOu5SjcD1HFdXql6viyy0LQdNtgt1DCouZwpCxqBgj3Axn3OBWdbEzpcqWq1vfodkKcHWlGpK9SOiSt7z2VtH0szlYpkvtdtlhsTLHuASzRjll64zj/Ip/i/Tfsm/VrzSbnTIeF82SfOHPA5x+lQXT3mh6xE7I8LWkpAG8CQ+ucHjI7+9YHiXU775II5ngtrrEpiSFpUfGQN2T97Ofzq3GTqKUZXVl3/r0Iq1VThUjVd53vsuyt02vpuvQzy1pi4FxqGnu+cA7D8rZ5zxzxWzoOotIV0+TUor1YZPNECZAA49aworW8vLq2tYbxBLduEQ/ZPlUk459Oa9C13TZNP0O0je3sPPQLGbm2xvdgvJOBnk81rVqKMlTe7/AK7HHhaFWUJ1E7KPlvrt/wAOVbC+8Oz6nqsc+lpdSTMxtIwQWt9qkkfhkHj0qvq1zDqnkx2cQhIgWIYb7zE9fbmsR43t73jdFcEkFjw2WGDn6g103iSPUrC8thqEdoJYYEMQtVwGUNxn3rmqQjCq0m2+mp0SrTq0KkZbJ6+6usr6vfv+RheI9H1axto5NScQy/dSa6BY7VHb3FZtvY+fpl0sd9BIzSiV3wdq4GTx+taviPWLvWrmVJ5J4/LJ2xTDIjJH9aTT/DWpTmTTEmgF1ORMrjhVAGf5Cui8oRftHqjlr0FUxDjRvJXS13/pnPkQ/IBrVoXK8AxcH6cVo6ebyKLba6pa+W8gL7YvvD0rf8I6TZ3xknnsILuOMlSrT+U3tjueldV/ZWnx6ddSQ+F9PhZFbDpd7iOPvfWnUxUaUuV3v5W/yO7CZRWqQ9rzW07Sv+Ct+Jw3iC8t202OzlmgjZXJXzfmGfoPrWP9hlkkZWm09n2kn92c4A6/lVrxNpTWulS6x5MxFxIqlz9304/WqqlxNKkMjMWdlIVMEg9VzXRCHNtrp+iPOrRqOa9r2X3W0HJE0I0qe21K3ingjIikUEZyeq1uPdfbZZhcXQubyUfOx6sccnH5VnT2a2lnC2wOttGcHHIqlodtPcS/a384SbJAJSNoy3p34rmstX20uc0akorlvp/SL8EccV69p50YnRDmLkEcfSmxQSs+0Kcg8+1LpttbRTNI9817cqpVjuyBxyPr9aji1G8n1GAKgitnidijfeyBxmolTV3Z7ENK7tsbGm317pttc2cOqSxRXqiOeGNuJB6ev5VHcXM0olVZuYlKZk3fI2OAc9K0tH8TKdRh+32mmQQA5aWOyBcEDjHPrVO/ge90O/1uS4O+a4kRkWPCklc7gM/pWNHl5mpK3+Z6f1eM6N6dRytd22sl8+7/ADMBNLulga/ur1JI5I3jEnzbTx1yfTFa+j2GoR+HLfUbd2NkXMcNyjEJ5gzjHfIxXMxfIxh3yMi2LfKSePwPSvSNEhaT4IWK/KBJqWF+U/3SOc8H8K6a9SVNpdJNL5MzwdJVJTUW1aP+R5/dRzXBuZLnVbZt0X7w/Mfm3csc9elP0pbdmvJLjULadDBtfywV2rnqal1y3ntXu1WeJYkh28cEPkc+uMVWRRIdSCoMmzABPAPNatcrcUclWDp1HF7oknsNtpLeSXVqIZ1QJIwO07T3/GqohaOUKdS0tX3DIEZzzUunebcSyac8ZdUjj2xdfmPt+FdtF4TsLK0ik16SWxvZ5/LgMKiUMMDHToc1hOtGk7M6MPgqmJb9mtFu3ovv29DjrC1jk0mew+3QSsj7gVB+TnvUvl2C6Ytr9qt/OZOJSOSnOamkAsddksZklD+Y8RbAC8evvVLUIIIxIyyYlS3ZRHjqMnn860Uve9176nM06cmkalveW9pob6ebyICVUZWLcFV68Y78Vat9W8MW8DRwz3KrKgS5Au1Ade6j5eBuANcxMqbLOTz1VxacIYy+R61WNww481Aw9LE81EqCmru5pHFVI28lZaf13OtsdX0XTvEEF9YzL5MIz5cswLklT3Ax3rn9St4WupC2oWKrIina+cj3qo9x5kEgMuxNuGP2Rl9eanvzHC7MlxtcpGv+o3kcf1p0qcYu63M51ZTXK9rt/fb/ACLqsy262mpXllNZ4Gcs+8HsQamsdMtcGS3uI5l6h9g3BfTI61iefLKoY3ROeMmzODWno95Nbecyzow8sLhoWQDn26/St5U7rRu39eQ4qMpJN2RY8QRNJdRyLLAoijORKCRz3rGK2xVf9J0wtz1U45re1hreSZbWdH+ZQ3mRnDJ6fUVXh09kQt5kNyoxgrGAw9yKyjPlgrmQaFuV5WtJrcycYMCngAc5rdil0FNOkh1DShNqPzZnLY5PTiks9Lih0mxuoPMivbq4EcWwgDk45H0r0LxL8OrF7e81BLkWsiBnCgZTYqjr33HBJ+tc9fEwpOKm7c2q+Xp/wx9HgstxfsnKmk3ZOzs1Zq/XZnK+EPD+m6nZ3BuNPvZIUZfK+yFQFPUg5I6jFayjwzo+qeVHBrEMsSyK+QN8e5fl289snmud0Gz8Q6naz2+ksUtY5ldiZAg8xRxz1zVrxFoviuS3m1HVXhlWJNzsJRnA9gK51L97Lnm0n0TsdGDnKnhlUp0Hfdy5VZ7t69kWvGniazu9IlsbCS/LyvEJhc44VFwCPcnk+4rhe1PmleZtznJpEiklIWNCfU9qqFKFO8YbHgY3FzxVV1JfL0LeuXlnfXyy2GnJp9usSRiJW3ZIGCxPck1SjVpG2oMmtCy0sz3SW5kVpG6IDj9ak1BZLF2t4/IVlYKAjbmPvx/WrjCy0MnTq1IurbS+/S5Xh05nYB2OT0Xua6HSdL0e2gW81a88m2MBmjERBeXH8AJ6Gucs1uJLxVUyebuAB5ypz1/CoZlYyuBJ5pBIz689R7UTi3G2xpQlCkuecOZ9L7f8E1PihY/2TeRzaeznT7yFJ7Vj82EI5H1BrAtI2jiXEplU/MWbqc11GuaJnQbZku2uHih+dd+5NpOTt9Me3pXJ2/mW6fZ9jy7fusBgEe9b04SVBRe/5o2zLDyo1dY8qlql6/5E0UjbpEkblDnP+yelSoC5ATkt096ZDazzSrMw24Ug4+7j3PerTOlupWMhpMfM/ZfYVnO19DzhbxvuQKcrGMH60umWF9ql/Fp+m2c95dzNtjhhQs7H2Ar0Dwn4O0fTPClx4l+InhvxctgzRmzmsfLSJ0fozM3PJxj610nh/wAHW+qm08dfBaTV7e8066US2GpLwvqUl6SA9CnJ5rjniYq/59LlqDFl+FHxU0Dw7pniiN9KW70KGWSO1UIZoYuWO5sbZG5bjOQOhrh/E3hzWrvSB8Qri/0prDUohcLIjiLdMW2tbJH1LJjkdMc5r6W1fwzJDoc/iH4ga94k1BrjT2h1DTtN3/ZomYEnZHFztXpls5OCTXzLb+OEt/Bdz4K/sW1n0dllZJGyLg3JYFLgsc7SFAUouARmuTC1qlS7Vm0+3Q1qRUdDkiqygmCQwTY+XngH1B7VPp62dpFG1/BdyXRVVeeOfA47gY69frVaKaS33TR58xRxgZNVormaKVk8zLk5mzyiei/Wvbpw5ouzJpT5PeW/mro2/Euj6XAsTwXrXSTR5+/g7c5GcVjXv2qy06WW3gFzeKCYgF/1an/D0q1FPCBC1xH5EsmfLQc8f3iO1W77UGXRmh0yMJJdDbNcxjcPQY7gdyaajO2rsjeXs685T0grbLX5L/hzi5dautP02Nbtopb5mBKHqEPPzY71paPqtvqMQKERy94i2T9fpWJc6fnT5rrV5XEyNtRwATJ6AY6/jWj4b0j7EzXT53yKAisPmQdwfes5wcPiVjjcWtzboopKzAWkoooEFWpv3djDH0LnearIu5wvqQKsai2bnaOiKFoEytS0lLQSFFFKMf3qQwXrRnp9Kco7dPX3pvO0+maYAW9KD0Bxx0pKbLIsMTO27A/ujJpCHUUqfOufUZHFJQMKniuDkib5lK7c45AqCimISdlQvt3MoyRxyapQalBI4RleNicc9M1erK1W0Z5kaGPJbg4H6mgZq0U1AQig8kDBPrTqQgooopjClFJUGoXItrYsPvt8qD39aAM7WrjzJRAv3U6/Wk0SHdcNMeiDj6mqSK8kgVfmdj+tdDawrbwLGvbqfU0ATHoKSlGDSZ9hSER3EMc8ZjkXI/UVk3OmyRqzxsHQDODwcVt8fSkK5HqKYznkuJpDDFJLhFYYPTFdDWW+k/6R8rgQ56dx7VYht7pQd144wcKMAjFAy5njHakIBBBGQaZB5m1hIckMQDjGRUlIbKh061LbhGVP+yxFTxx+Wu0O5/3jmpKKZIgORTbiWOKHDyGNpMhW25AHvTsHPB60ySPNyZGGQo2px0Hf86cbdQQ0M8SIPL81MAF4sYH4dhV/SNWurN0mt5ZFBVgqkkFQepUfwtjv71UijBlBj4YnHHqaXVFjjuCrwu6oB+8Q/MD34q/Z88XK2hvTdSC9pF2sdLK+m6lY3d1DFOJYCGcySqZnDNl5D0DADgAeuTTNUt5LfUE03zA8LeWyssGGO5cqHGeoBwRWZa3ttcQpFJu8pANsSqBux1znkEnqRUdzd+Sdgm3PKgZyxztOeMHrkVMKTg7307HpyxFNxUn87aX36eennZGhDC10WaRAYxmOPEmXJXqVz94ex/CgZjRg0m8bi27GC3ufeoLVYJYYyqA7OhK4IP54NU/ECXEiwqsnk25YHdt++Qeg/wA9a2k7u1/U5sTV51yx+bQy6uvtCuhwowVbB5IPYmq9gWYGCRgYo8CObPOPQ+v1pz26S3Amjd0KjDH/AJ6D0PvVa3kLynA8uNMokQH3fr70p+9c4pybZcfIbBG3Hb0prtk8DnvS+YrKEkZUGcK7HGM9jUqxpCN0oDP2T+prAkjjhdxu4C/3mOBT9kCgbpGf2VcD9aa7PKw3Nk/oKRjk5HTt9KAJF+zk42yj33Ck2QN92QofRxx+YpnRPc/ypKAM+XS4mnDKxRP4lH9KlaeG1kjgaPy4mwqSfw7v7p9DV+WJo8bvmQ/dYHII9jVJrG3N4LoqSw525+Xd/ex6470CuWWcw+XJ5BmBcDbnAA7k+1XrnUbH7QsKHyPPU7FflVPpnvWXqMrearLtjRl2ZIyhb+6w9/Wq0TyxsuyPY6MCIJDkEjoY2P8AI1vH3djWNRwul95aksZo4pI7sfNJkMyE7SPb0qu9tdPMh8xCwGyNlXHljufr2rf0fUILh5F1NZYgZAplZei9WO0dT2q9c6LZ38ULaRNMxuVciMgLIgUjPQ9844rOU1GVrm8cJKouak+by69tv8rnNmCJYPIjBVM5JU4LHuc1YS4uEt2tknkWF23Mgbhj6kVWvI9TsnmE1ok6xuQTC3zDnoV7EVYjhuJIoZBbygTY2DbySeg+tJxfyOeMaib5bjGSK5RbWRiJVPmQkdeOuKzUEHltP9o1BkDleDn+VW55ZYZJGX5TCA2MfNn0ptxC5kF9YSwQx3I+cOeA/t71pC6RnaxXgktYpvOVr6QgbcPGTkHtUkMkcDRmFy9pOxEeesbf3adm/wDM2m5sgcjgE5+lI9ozWbqs0IDXIkUhsAAHJFW7NajLgoPWl4z65NDcjNcpIldB8PjMviaKSG3NwyoxKAgHGMZGfSuezW14S1aHRdT+3SxPMuxoyqnB5qZpuLsduXThTxdOc3ZJrXserS6pp0NzJbT3kUMsYVmWRtvDdOT1rm/Fq6bf+KNNstQZhb+Qzl1baBnODn04/UVxXizVI9b1d71EaNCiqqPgkADnp712egavpGrT3P2xIbeL7JFb7J3A3qM5GfTpxXIqTprmPtHnFPMpywrcUuZWvtJK71+5HM+PRFDq0VqscYlgj2ySIAPNB+6xx3x1rnSuO/6V2GvSWK6r/omgQT6VayAyzRIT5p28jf0xyPyrC1WbT767j/srTWsycho/ML7mJ4x6fSumlLRKx8vmdGLrTnzq99Frr00drP16mfbtIkm+Pqoyan+zpJcFWuAXbk/LTL+1l011jv42gd8bQ3Gc8Dp71Tt7+yS4+eZm8s8hUbgj8Old1GUWlGSur+Zxwag1TqrrqndWGalIrSvYpDvlAB3BwjYz64ziomvPLhjSC1Ll5ZesndcZ7d6bqt1b/bPPhuVilkRWBaNiNh57CoFaOG0gZLtQweUcRM3cEgCrlBPbb5nNO3NpsSTXjy6ZLLJaw+VgcLKTuHcdOtQXSK1zNOlpDhZh9+R+WwDnjgUy4mjn3It9cIpGGQWxx06mp7kLDcXBjvZk/er5myHO3Kgc8/ShR5f6ZJ0ljeLdWAmuZFa93urxhchVHTaT14rJa2NnfXaokrpuEnEZwM9QD37cVc+xzaW9m91e+aLiPzQ4QfIvo2KdqVkv2YagsknlKM7FlJL++2t3FSopt3X9XPSqwqTp2ktVr5+f6MobpZm8pbW4ClNxJj4IPb61B9huvLVvLnEkW+IEJglCMj8jVZJolJSJ9TPcZDYJ+pqyY2dLhIxcN5kLHDs3UHt6VimlFRivn/XqeffS1iqlm0SnGmXaiRUDeWzZ5GSDn3/nWlounzXN5sCvYQ7PK8245I5yDjuOtZ6D7OqAWl/JKEBZVLEZ6YyakFs++ULb3AU2xLK2TkkjAHvxVcsVr/X5jhaLTauWriwuP7QvEaCYhYmhWUY2yAEcr9fekaxuJDNstWDtbNGpLDH0Iqm0VwZJEhtp0QwNlZFJG7t3qSO32Sv9nspEfyXDMwIJJHGDn1qWktv6/ETabujT0XU9b0fTmsIdLsri3cr5n2lkfJXp1+tTeIZdR1izsmuIreN41KJbwARooJznjg965/7K0ky79PyzEAlU2jkjJznr+FXolvQ/2fyWAjlZkmZQQAT0A6jjArOMaSm5SWv9eZtHET5PZyl7v/BFtrG6t7q5X7NGync8cu8Akls7T7U+GC+Zg11fxoA4by4l38ehJ4qzsLylVGSW4A70rSRxyGGKL7VMv3+cRp9T3NZOd+hz83Y2/E2uSeINSt9QuI1jkhhSICOMYOzufr6dKTxVq8viLWW1O6h8mR40jCRIMYUY/GsM3Ey/8udox9AxFNa6vmG2GG2tR/fLb2H0rCNKEbWWxrPEVJ83NLfV+pPPJbi+S18yQOkXKhQRj3NWLfyZryGzjkYysnCkdmOATWZBAsIbDGR3OXdurGtKyCrfWsjjCiMbmHXGfzrS9tjKHxK532gaVrngVHnabTdQSCRHeKafc0bZwpwOmCc5qD4mX8zPpcF3puk2zS7mil0+QtvUc4b2yTj3zWf4kk8IXVvcyLeXtxeTMgT5Cu1Rnli2Mg9+/AxXJX0MI1aw/s0HyIw3mYcgDjgYNZUKftant6j95X6Wvpp1PpcdWjTpypwlePT3k+vp+uha0y4bT7pLy3lYSRngOo7+orqLrQ9W1nUtMtPMsop7uIywtEdoYDLEMfWvPbj7dqE/mTW6FjH5bncHP3hjk5PT1r03wz4h0/SLnw9NcC4MdhbTxyL5R3Fm3bQM9c8c9q6cznKynT1lr1v00MMPVpVYSpVJvkuuvmr6en5HJeMNOvtKvJ9OuPlmhOH2H5ScZHPcEGm+G9QvLQ/aLeR0cLjI7g9R9DXZatpmt6zo+oeM9VtG8qZQ8AQjCoCAMjrtxwPXk1lafoKSarplrq0wtra7jW4jkQ4DL2XPboQfSuSlWhKPvvVb9dUtTk+o1Y14uk7Ju8W+mto37XKl9ZtrC2iLNZCa9cp+6+WRWI/jzyMYqKX4d6hGyGbVUTA4D3IAOBjPIrY8Q6Rpa6raReGb17ieacxCNnx5TDnKydcU+XVr+wJ0/wAVaLHqUJ4UXChXHurjg0/rFVJOG/Zqz/E9WWHoqc3jIu6a95O8b2W7SvrvscrZ+FJofEemWkV/JLNcQtNBl/3TKgwSxx171X07SmsdXmXfdzbZPK+0SnMDnI+63Qj+ma9Bs4tB1TVIrvS9RksbqGJhFHMxLxptx5aq5IbJzzmqHiRmGnWWmtDPJDBOiNBIgwPkHyA/xZyfzoji5ydmFbK6MaLqwlondWd09tPzf3eZgx6Lda1LqV/EoU2cxjlxjBPqnqKveJDfSalax3rwPOsSRxtEeGG7gnPfNaDw+INO8Q2l5pXh9bC2gk3LbwsFEq56OAcE9ab8R9WXX9bguIrC8sgkCx7JgFcnfnIx/Op9tOdVNq679iMVRhSoT+JScle90pa3urow/E3h++sWfUtUut5Zz8qOp524wAPYcVV8Kam1nefa7OGWWSNipSZfVTnofSpbPStS1bxU+kRiaaPYZ5Idym429A25uOuO9a2g2Wm6hrJtbHz7ZLe3kad5GDMzopzwTj8BXXOpTiuWq7239DF0ObExqU7x962ru2762dunmdPB4e1+9trWePTNBEJZbhUHAJx3/Ouf8RaleQ6ncWt1p1hFKysr+QuBwcbs9zUV7rnirSdCt4rTVpVgZAyEIu5d38AJycDtUV1qmntp8I+yST6hLGDcXN225ix6hR1681nh6FSnLnq6p3StuvU9XEYinCPK5ShK3W2vkkkZGuak1zo0WjzLJHDBJ5qvGMM2M8c9RzVC0tVUz6hGLjzJFAVZP4R7CpdYkvIoRJbwLIwO1WkOQB3xVXTzdyXQklkdiE3Nz8pPoB2rp9nKMH0PlK86k7Od9Et+3T5E1mzfaF2k/wC19O+aj+3R3t09pHJI/mROFVB1GMcepqxfSXwiT7PZCbcP3h3gBT2Hvms/TbO/hvEuDafZDHG4jIYHBPQ/nUxhHlu3qYKKsmyTRrE2ErxSR3EMgjIaKeMIw46kCoNPjt47qNvtMrMUkaOMgYIxzjFakf26a6NxeyPNK6EPI5yWOKzrW1uzqPmTWqoqRuqMJBzkdxWinzpl1OW75dvMhhvreTjbOpClsGPsPxrpNJvrjUNHtbGFYRAZMRhvlkLZPUZ6c9cVyqafd7xtt0RUjdFbzlOdwNa3hdbi31G2+0wLFHDtwwkDtgEenNEqcEm4v8TXC1PZzavZPRm/rvhXULWA3VxBYv8AvPIkmgk3MCTgK3tmrd4up6f4CTRpIrRbOO5MiyxOTIHIPGOmK1NY1fSBpM1jbSzTPPf/AGmQtHs25cMc5qLXtY0m+8NQWVvKftC3AeTCYO3nJz+VedzzqRUqiu7/ANM+jr4fBQjVlCr73L/Mt+q8+h57JEskDwzNKxZcFmHzdetMitY4rW9eW4nkU25VsgZAznIrd8Slb7VmuLTfIjIo54OR7VnNa3H2S5Ty9rPEVXccc11xm07X0Pl69NU6soxd0nv3INA1mLTbsX1q5eW3KyZkTI54x1rpLvxprNwwYPbxqMFVFurYPqM5rkWsrprWaOS2iRSEA+YZbB74q3tboF6dKVeEJO/U2pY/E0YOnTm0vINUln1DVDqFxcTGaRl3KigKT64FM1ae3huoZnWQtIucBAwI6nIra1KLQ18OgWDXbapwS7LtBPcZ6cVhajbXE+kwGNSbiFuRuHOevNVSkrJ9tCcRCVOScpKTet0779/PuVNSks2mgffco5gyhhQZCk9vSrnh/Q7rW9RSz0241GS6kO1InYLzjPf0FLDbELBI8Y85IQhbP5iug8CahFo/i7TtRu8rbwy/vWGchSCCeOT16VFWs4wfKrtXM6KhOrFVHo3qZ/ijwTrXh8Qx65JdxpcBtmHRlbHUcVj352zKEub6PaqjESAg16T8XfEGi65LYJokkk0cW95XdnGGPGArHHTuK4TT41j1sSXgDWbqN4z93C/1NRgqlSrBOqrP7joxVClHEunRleOmt9PvJ/BjX93cX1pp8VzeyzQFXFzGBsXP3l5GDWp4kS7SytYL3T4bXyXMREY+d2Cg5Y59CDVvwhceH7Hfeal56XSygwFSw2jPJ44OBzz6VV8RSaTcqj6VNcpM00hl8x2YEZ+VvbPpV05f7Ur6LTU9KnThDCK9Rcz6XW1+1t7+Zl6oY2xCUAb5W8wD5uO1WfDPhfUvFGrtBo0gS6ihLlmcIAucZ569aq6irG4GBkbRXS/C3UNH0vWrqfXLy9s4Wt9sb2rurFtw4OznGKjEYirGk+XdbaHlYblq1Ywqv3fu09TpdL+Hfi+xvrS9ntrO7NnIJY4vteA5HbGMZrR8U+MNPvvCF/FCzwXrYhe3f7y8/NyOCODXH+LvF2pt4in/AOEb8QauNNAXyd1w+4nAyfm565rnSlxJIszSlWK/OW5JbvmuCnhp4hxnXeq26edmerLNI4WM6GFvZ3Tu7+V0/wCkbfgjxVY6Fp9xBdQXEjSzeYDGBgDGO5rW1nxjZ6pot3Z29jdI08ZQPLtCjPfrXJwQ2f2lWkX5cjeUxkDvgHjNd7d6l4P0PwrLqPh2OG51dJETGqRlpAD1ZU+7x1rStGEZJ8rbf9alYLNcW8O8OqkYwSe61t5d2eaiO0g/1jea/oOlXtBtb3XNRWztV8mFeZXUfcX1+tY08jOzyO2XkYsx9STk16Z4XtYfDPhOS/vFxM6+dKO/+yn+fWt6k+VeZy5Nl8cZX/eaQjrJ+RzGvaHb2uuWekaZJNLdOu6aVn5GfYdMDJrB8TWscOqtb6TOxiicBi55Y98H610MFzNZaZd+Ibo51DUGKW+eqg9SPb/AVzKzRwOskytIGbGAeT6mujDRqOajHVmmPVJWjTjZzd1/dj0+b3fyGanEqT215JPMZonIaFkKt/vA9wabqTt5CSQwtGspGDzgn+6Pr/KrOrW1zPqSS3U0qKoC4l6bf8mu7sIp7DTBaSWtrrekPlm8sAOhPU+h/nXdjKsaMYU0rtav+vxNKOB+sylTXuqPW13fpdb2fVq5w+iXlzHny5jsUHzCw4b1470nmxqSYYFH+0/P6VPq/wBhhuJLfTYmiti25VY5IHYVQNefKdzxKs5L925XS27fI7T4SR2Oo/EHTbfUnuCNxeBUAKmRRkBgQflxmrvxa8MXa/FU2NhZvKdZkSS2iiABdm4ZVzxnINYl/wCG/GnguPTfEd7pN9pKyvutLl0HDYPB9CRyAeorT8KeIvE1pb634uFjf6xdLbfYYtTlBljsGkOWY+jFAQMYxnNcEoz9t7aErq1redzpjWh9W9jKPvXvf5HYeM/EOp638PbPwn4a8WW2p2Q8mxOh3FgsOohkYKigrlZORyVI4Fdu3ijTfgb8OtI8NR+VN4nkCXeoWhXfky5DMWHAK4XAzyB75r508L6tqWg67Zavokph1G3k3W7hA/zH5cYPXOcV6F451dp/DfiKb4haey+PdRktFs4pbPyzbWqrnzFPQZGQR1rOrhldQesb382/8kYxqbvqHjX46eMNe0iXTre+FktwNszW0Ahwnop3M2W7nPA4HrXE+BPBfiLxrqqWOg6fLMpbEtyykQwjuWbp+HWrXwsvvBWn+KUn8d6Vc6jpu0BFibhJMj5nXI3LjqM/nX2T4pm0TS/A9zYWOrW3h6OWxd7OS0xGYgF3CRVUdBxk46VNessJanThv1HCPtPekz47+LPw+1z4c6itlqE1vcJcwtJa3UWQrqpAOQfukenPauHgtoxbpc/NNCo3Rxg8zN6n1Fbeua5q+tEXviLVr3UhCgQNcSmQ7f7qg+tYEzyO3mTN5UsgKxKo4gjHU/XHf1NezheeNNcz1/MxbV9CO6Z7pBCZd090xDMOkajrj0Aq/bzQrarJaltqLxg87R3x1qkZFfIljXfcKQrxn5liHc+uaeypiKSNDIijAliOCg7AjrXSld6r+v6+Y4vcsTXFncQRSSx+aobcXjH3COhI71IyfIJEYSRN911PBqgzqxLOcbjkTQD5uP7wq/p8apDJcJPFjjIHSQdyR0BqJ0Lrz/r+v0HyOTEpKW1dLyHzYo3hbJHluevup70EEHBGD3rklFxdmZiUoopKEwTLOnJuuAx+6nJNQSNvkZ/Uk1al/wBHsxF0kk5b2FVKRLCiincD3NIBvNFG4/T6UbvXmgQqdCPyoP8AFSqoOetJxu9jTGJRRg0UhC84+tBUg0DgdvxoB9eaYw2/SjHHajGegpM46c0hAeKQ/rS0ds0AIGHofype3HNFIRzkcH1pjFopMkfeHHqKX6YIpCEOACScAck+lc/fXBubhpP4Bwg9BV/Wbrav2aM8t98jsPSqOn2/2mcKfuLyx/pTGXtGttqfaHHzN932HrWlSAYGBwKWgAoPWiikIKKKKAF6j37UlFGfXmgYUUoXPTpRjjigbYlFJk7gNpxjrSPu2/JjOe/pTsIen31+orPdk3sY7y8wXY/LCGGc9M1oxgl8gZxziqFv/aana9jEqf7MnQ55Jq4MaJIJY445pGuJ5TGwU/usEH2xU6yGQbxu5P8AGMGopLV2hnVUlG+ZWzu9O49B7Uv+lmUt9kIG3rv7+lU0mtB3CeFJirOp3L0IbBFS2MMkh8iSQzZJJLryBTf9J3AC1Y/RhWpZx/ZLQvMwLnluOnoKnW24CX8v2e3FvblBKw+RScHb3IrLvLq4udscspjtbcfM+ep9B71Pd/v545w7rhuRj9KguFWcxvMhRo2OI85B9z71tzOC5eho3KCcU9GMC+YUkYFI15jj6bfc1Lhm3Njc2M4HVjSAZ5Namj6JqWsecunRo0kShjvYALnp171zuS3ewUqU6slCmrt9EYhDxOkkqK96/MUJ5WAf3m96ngm3SfZJt5cDKzN/F7E1q3uga1a2slxe6a8Ew4MpGVkx0JI6Gs3bJhfkPTn2rTmU15BOjOlLlqJp+eg5gYyVP3uh9qaBk4p0Ado9sqlSPuk9QPQ0OChMfQjr71nJWZmIxyeOnQUlKBn2Hc0hB52g47UgGw+ZB81q48s9YX5Q/T0qZGhmfambeY/8spDwfoe9c3aXk1scKdyd1PStGLUreciOaPaD/e5FMRoyxkbo5I+owysOCKpy20ixusc2YickSAExjuR6+1XYJJE2p5nmQ55SUbgB7HrVsxW8qAxN5ZI5RvmX8/SqjJoDHHml1uLcC4jChFTfhlUdR6E5967u40KbUH0rVfDdsLWKSNfNKPjyJAeTzzxXGXGkRx7nWOSAn+OFvl+uK19G1iTT/D97aX2pXUY8rMQgB+Z93c9gR1qKqbs4npZdVoxlKFZaPW6smmtVr0vsL4j8Pz6OY7+21KC4juHbbNE2dzd9y96i0vWFsXFxcLErZAbOdhPQY7g+4rMt5IrjEcM8b98BsY98GqF5dMkk7gLuibaqEYcx/wARHv1P4VrFza5ZMwniUqvtKC5fnf8Ar5mndrZ2NoJ7yY/aLhz80afulweNzHrx0qpEI5GksXRVt7nmNx2k9fxqCwMlpceRaz/aYpl8x1cZUoenHTJ9farzaR9oh8yyAt1Y5eFhlVI/iUj7taKDtzf19xi71NUtikGkW3l3Rg3NuCrsRzkDqKS1t8C2tZFJSGAMw/hLsc1fa0uZJIL+SIxTkeVcLnggdGqCzG6W4n4PmyHGP7o4FRKWl0ZFkfyq1o9jJqWpwWEcixvO20Mw4Bxnn8qqntVrRr2TTtTgvokR3gbcFfoeMc/nXO720LocntY+0+G6v6dTtY/Bgaa2tdUvUWBISIxCwDFwRk5I5znpziuc8ZaXY6PqC2djPLL8gaTeQcE5x09q6jRPEi+IL+WC/wBEhm8iEyRKg8xs5AON3FZupaLp1zrOsXNxM1lZ2bJuWOLJBYdgOnNc8JSjL32fXY/C4WvhVLBxTu922mkk297K2n3HHQhTKAxwvc46Ct2ez8P3erxRW+pNb2QjG5pYmzvHBA68nrU02g2STaVNaXb3NpfzeUC8ZRhhgG/CtWwl1S01KCJJAmmTPItrbpKglVV3YJJGQBg8mtJT00Z5WEwEoSca0U1defpqmtHdfgVY/wCzdNTUrTTbyW+s57N8S4ciJ+yEDjnGckVyAkkjVpoVBlRSygrnLDkcd679W146Tq7Xl7byW7WZaFYpoyfvdTtAzxnnvXBDqQOODTpPcnOFyOnZWVnZWtbX1f5kOr6rfa2YVnhl3xlFUiDYoAYE8D8apKLlLOW3a1uSxZ1DbOCCTzn0qxfSpBsuSoeQEKqsxHBIzXUax5P/AAhYiZiQYsgOMKzbuMn2PYV304x5VY5aNB4vnqTnqlfXrscY0U1tcwy/Y5MG2RCFIGCOxJPNWbW1c6eszRHzPNkOCwH3scA9ulUUEZW1n1ARmMWoy0g4D7j698Vdj8htIIVC8Es5baowDwMGtFB6pI4kinNHeSSy+dEqJKoGBcLgEd8VYCzQ6zKF8hlnZR80wDABewqP/Q57aQ28aiWNBgvGTj0+tSwLD/aJaWFvP81SH8rP8I6HHApSTUbcommjd0+ayhtZlniaS6cjyCH+XHcEd6mtIYNVheNpvs+xSzImCQR2Bqg06X1y15NF5b2isI1xyTjt65rX8NwaXeeH5rm4naHUMlkt3bb8oxkY9TzWqnToQ5W3v2Paw7jK1O6aV3rpdL8b72ObRYI7GS4iub2RhKkZikYlmPqPQVakvvNuJoY7SSNZNzbsn5e+B+dUtd8uO6AWe9Xfn5YnLYwenHTrUdiskkU80E11lYyNs7NyccEVUudSaRwTnOLdOKRDdQT7ZGDaiy7gAqP1z3HsKgeORlmW3ju9v2Zx86kkNxxU5naSESCPUHAI4yQQR/Sr+izxt4ojlvorr7ISzToykqeh6f0rGd9znjBTkle12VLC3SRPLjS6icRsr74yFJIHOT9O1VykskoMVvcrtilBLocsSvX+lXblI5fEUzQiTyyJDtCMq7SMADsKqWdp5vmSLBPG0ccm8uCC+4EAAd8UuZ7CkteVdBHt0MaJHp9zHIrLtk8skDkZ71oLJdtLta1IJkbLHgBd2B9TjmqSeZ9jgt/sMrx53FmUgqw9q2VVpLpstuZmxnH4fyrKryrrcmSXcZdTNaWq+Uu66uPliXuB602Nfs9qtuhyFHzt/ebvSh1kvri6GCIz5EX0HU/nVjwzoFzq2pXBW6jWRhn94+ERB0H15rnbSV2OlSnWmqdNXbOgvfh94ptLKO6ks4nWVkSNY5gzMznCgD8a5meJ4JpIZlMckbFHU9QR1Fey2dx47v7cxx6roCC1kQKWj6soBGM1zfgXwv4h13UtXkS10v8AdzH7VLfKCiy5JKrjPrn0rz6WKklL2rWnY9zF5VSjOEaalG991fb0PPokV8szYVeWPoKsNaTic6kzG3NvGypG6nIyuQ2P1rtvF3hPVLbxPb6RcLpUdw0K3C/ZlIiKgnhsjJPFW/HVxrl1pC21/b6VFDNKik2qsHLBSq5z2ArqhiU3HlV0zKGVSUKtTVqOiduv36W0PHNanm1K4hvNSuoLm5dF3uQ43gdMbRgVq6EbFlVpN32zJVNgITb1wcjNXrjwv/ZutnS7nVlgkjiRwXfahDHAA4685rQs/Dslrp092mpQXSwvmVA5LoScAdOK9RVoRi/e3X/DGKwuJUpua1V73/4cxfCdhK8RMEaoEkSSaRozgBXyC3fAP54rufEd3Br2oW9jYefdW9lbtGswIDygZZpOeg649q5X4cabqOo6w1poc14JrsmGQSPhCo5LE9lA5J9K6260PUvDOpadJpt9Za3/AGjG/kSWyMybeVfPsDnn0FefiqlP2q195Xt/X3m+Fqc1KNOz5W1zdeuiX36+ZHL8Q9TvvDN3oV9NHJBIiw27RxKpCgjhsew7V0XiDR5Lr4c6bqCyCSS1hjkRMYKxlQGHvyA351h6qt7Hoclp5egTxxRhXe3QGVQCPmz61r6DceJL3RrKKKbSRaSwi2iSZXPqOcdz/QVxVoxio1KK5bO7/qx7NOjKU5Ua3NK8O22vrrZmJACt/oep3LLFZSTsowoVQQOenNR6lr0drcvZ3s76ppZYoSy4lVSCdoOcHHrT/wCx9bHiGy8JxXEUFyt3vglIJRWZfvDj7uB6VueMvDOveFbY+JdVh0G/DMsDJ5TNuLDAJBAHb9a6JVo1qqTfvS+FLr2M6eKqyhOycZJq7tdbJNNX122sc2bTw7qMCNZXB0tgvyJdyB1faBz1yp9x15rOW/vjBbSXEsk1rFL5kSzNlWIP97qAQO/rTrjV3vbWXfZ6YpmfcCE+aID+FfQVnabb3M+pRWqbwZnARJB+73FgASP88V3fU3CnJzvocOL5LXpKze/KrJ7brb7rHoF14m8P6pdQ3MSX2kXblIzGJN0LHd1z93GMjPB5qHxpDZ23ivTPsaxkZRmAfcCd/GTzXPeMNMutK1SOOWTTXeVCXWz4jXBI+YdiaynEyyp5KRhDy+QQT9K82lQhZSg9NQxuaVeSWGrRTaad9ttdtdztdX0PTl8R6vrOuasbPz3JtRZy4lyRz8o5wO3asgNb3Wr28HheFrdvszW7mULuYYIZ2PTJU5JrBYstyn3BGGG8sOBz/F3xW3olvqEPiq2TSYLC6nuRwsXMIRlIZm9gMk1Spezi5OV2l8hRxMcTJOEOWPMr21lq77/8AnbR4rW2t7zWtTjDNcm2WAMXLAHruHO36DvTvs+mwX2syaP5YtrgB0S4jOcBSDs3cgZBoGkyeHdclEl/4daRJAVEjMUUn5l28Z78VX1zxBdabrlzFJb6VLdyQ+S80IJ2Bs5UZPXnmqjUfOpRfNdem/8Al3PQUqOFh7SceX8Xqmt7+ulivdaS9z4aEtrErXMmdpYYGAT3rkZLeb7ClqgdZ5WDSLH8xwP4R3ruZtU1Sz8N2iJcWqWjrLCqKCXIJ+Zj2yO31q1oOn6nHbW8aLooKMLhTOSzoW4UEjoemPpXTLGTULS/qxyVcLDGSp06aaajG+nkrfqzmdB1C3t9Daxu5Z4UmCOG8gtIrKTg9Rgg9jVi+1i2msrm1Oo399JIgYNcQhFQLnPINS3WgT6tr15cz3dtBNBMYX3Mwjd3J6D8D1qrqHhubT7F7ma9s5oWQr+6m3NtYHBxjpWV4SknfVnLKOLhQajG8VdX8rvpe3fpoPg1JLvw1FbKCz2+MycYIw20DHWuTsXuLq+t7p49pktpBIwUnBwcCtbRraOCxEcEPmRJkfaR05zgccetJp+rNZzNpr2ssbbjN+8UA/JzkexxXXHmjzRRx1qk6rXtXayS+69v8rmVothazahBp0zOkUqENKsZBB46g9M4rW0+1ttO1eS6hwyW0hGFH3lGO/rx24puksmpXWr6xCbiFkj86ZZMYYOxPy/j61R0qezlvpDF9qBeNmIYjb78DvXS7ODvfZg3GlTi1HW7aflsi5qmtjWfEdxcpb+UJU3qD7cAY/Cuot9UXVLfTra+W2W9XUBu8u3WM+UduOgx1zXLJ9nRxIgkLgcEgV0HlXV/YWuqI9qrB1tk2Z3o2cgt29686rGlKOmj6GuHrTq+1ne8nq1311+Zo6wYbH4salMzRLDHLK7FRlUHlnrgcc4rD1zUJdT8GBZ7w3F2DMGjJGVTC7ePzp08F/ceINTuruZLi8si1xcs4+WUqQDwOufSpNS024uHSaZrEG/RY0SBhhc45Kj7vX9DWNFRhy8z1VjepUqypVIxTScnp6tfk1b5sxfB8xh8UCRbSS6KQKvkpgs3yNz9RnP4V0WheJdVuFOmXNuNTtDaSR/Z44E3EBOGzjPy4yfpWVbyyaFfiGG2WS5smaEmNNxk6qffufpUreLLixgW2tdHs4ZGiMP2mC2AlUEYPzZ6kVpiaXtZc0I3T2+RhQqew93ncbN3Vt9tP+H0J7W2udQ8DCK1gST7HdyXExEi7ihRRwv3iB1J6VlpaXCWizSRFYbhT5T5+8VqHTfE0tlptxZWulurTBke4NuPOCN1UNngcUp1ICys/OupBCrgQxFfuk/ypwpTi3dHPUlRqRW/Mo+Vrr/gfiQcYpQpYfKrEf7IzUkk6WV/8rHzY185BtDZweBg9fxrc8G+P9R0X7XBbWMZN05uHa4hA5HBxgjjmipGqo80Y3+ZjRhSlJe1lyr0v+p7Jonh3wnd6LZ3VvotlJFJArK7wjceOpz3r5m1+Ge41q5gtFi+8M7xlVHzY/oK9GufiR4okupJ4r1YEZcCFYlKJx1Gef8A9dcNq4Av9+67ZiAzeUF25685rmy3D1aUpc8t/PY9bN8fhsVGnGhG3Le+iV9iz4iuoLjQ9MimjgWS3Yh9wbaDtA+XH0PWs/RZsXAt7eeGN35Xyd+c/Uj0pbaR71vLt49QJDc7doH4npW9pfhi8urgyQyXtx5SNMyqMKFUZYk9xivXqVFB/vJHmSqzrVVJ6vTby0IdRVmuwqqWOwcAUsVixG6VtgHUDk1Pc3QhlAVATgHOOo9K9GvvB+vXmgxW6Xnh9IYIjcgQbt7qVPJ459M+tefOvSpNe0dkzXBYJ4pSavp2VzzmyAkk8uztZXAB3OsZY9PatnQNA1TWtPubnTreG5uomjhMUjAeWHBy4U8E9vbmszwz4gn0FpntY0k84LkSdsfQ10/hLSdTvtD1HWrKCwmjVt0yzTSIw2jeCu044zx3rPE1HGHY3wlGhU5Eryl71127Wev5G54d+GuqXZePxXNCbYDEaQ4MoPqHxwPbmqtlpNnrGo2thqdxMUjhvUWU4LkRTbV3HvtUd6swfC/4ktBG0WuII5FDD/iYycAjPpUWt6H4q0IS3+qSWRRbN7CFoZidjOOXbIyxOCSa8yM3OdlUTb2tpY9enGm0kqErLe+t1fr+nqeZ3dvF9vkhjbYyMQA3Qjt9K39NvZdYtrXwxqUd1vaQC3miO5t3beD95R+lcujM0u9mLEtyT3rpJ9J1bRdNg1lp08rcjR7JDvUt0x6V687WtfXoeJgpVYynKlFuH2l/d8y9418I6tpNjBcXWpRX1rEBErD5TGT2weo4rM+H2iDUvE73l40bWdrHlYWIIc9iR3A5JqXXtb1bxJp0ENxIZVgUtgLgkdNxxxntmub00LaGSEebEUYAMzYAB6iujC+1dCUZyXNb833OuWKwscYq1OLcFbST3+ev43NnWIo7/ULxtJjCWUByil+AvtnoOpxWUupvpOn3V2Z5EtwmGjVsCQnotWGv5L9LO3kcwQQ5gjxHgspYknH8RPvVDXtBudajSztJSiW/7xtwwJCSFGPck4HvSqRlB2qKz8zhxE5Tq88L8zvf/gLolsR2N6moWy3iBwrk/eGDnvXsnwI+Fdn4y0PWvEOv/bk0u2iaOzNp/rHmA3FlH8W3gY7k+1eba5o48L6rFpIlinms1jM0ZhZfJkwC0Lqw5Kng9jXoOq/FDxLN4C0tNM8UWtjfpeygaVpmmi3MEe0gfMvysrbj8uD+lcWIc5xSpvfqckFFP3hum6rrPi7wdqOv+LtXkv7LwdDGun2twdouriST5BN2f5VII6kcepr0/wCF/wAU/C114Zk8N+HfDEWk+IdQkZYdOt0LW080nBk3dlAyxB6BcV5JpfiLwd4W8VeH5LDSptY07T8TaozynF7clR86K3G2M/dDDrur1Lwj4a8M+N/E198UtBji8PadpU6Pb28ybI5ZI1LSyzKh+RTkY2nsTg9K4sRGHL76aW6/yt57msG76M8uv/Dll8P/ABuW8XaRdar4cvGuLe2uD+5nba203EaA5BVxxngjmuA1O9utQv5bu8vLq8ldj++uZC8jDtuJ74xXV/GPxfceN/GMmvSXETQFTDaW8bMwt4kYgZJA5bl/xHSuNTDMokcqu4AtjOB3OO9ehRUuVSnuYzavZDPatK11DU97uupXikweRI4mbJh/559fu8D5elV5XjaSeG1RY7dmDZbkqFzzuPIHJOPp6Vmz3Ed7HH9jmYRqSURvkMp6bs/yFdEIc5KG3l4syo0gmtFjJ2Ffm2j1dfemzxvMPMZozA/3pVOQsI7Z9T/WmGR1P+lLkhT+8OFlRR1z2arWnxxwLI7N5rzYYgDGxf4QR2GK7XG1o7FqN3y3INzPbi7mtpIQ5wjxL8yIOin1/CkdXiJnVuBwZof5MtSXV091BaQm4NvHa7/ICf6o7jznHOeO9RpG32rbteC6I5kj5Vl9T25q6d4LVf1/Xr5oqyTtEUSKymR/3XBbzoeUP1HrT/Jm8jZkBrlsl06BKVFtJZZlUCNY2DTFehPoR2qxE0pjZpNoMhJUKcjb2qJ1EldP+un+ZLaR2vgeGa3c6Ve+H7aS0ukS5e4vFIWO2UZLA/yI7mofFmiabBosHiHT7mRdMuGKxpcjbMmM8j+8vH1qnoPiu7sNPOj3sKX+kSBlktnOG2nrtbqPUDpWZ471uPWLy3tbeNrbS7WICGE/wQr6/wC0x6/SvGhTquvfZdfP/gnrzxGEeC5N5La6s0/Vbrf1b2RTkiZFWQYeNuVcdDUtmgln3MAEQbmqpoVzL9o8qRc+cvmSA9IwfuL+XWrupxxfZ/sa5UyncwVsHH+Fehyz+Fa3PHTk1yognk86ZpOx6fSmUyGOOGNYY1CqgwFB6U+sTMB1pzf0ptDck0hBRRRQAdqKKUEBWXaCTjBPUfSmNCAml3cUlFAAaSlooABminB3EZiDsIywYrngkdDTaQOwUuMr9KSqOo332fMUfMmOc9F/+vTAs3FzDbjMkgB7Dv8AlVJ9YXPywsw9SQKzdksiyTnLBfvsajosBrR6upYeZEyj1BzirVzcRrZtcxsCcfKR3NY9pZzXA3LhU/vN3plwskOLaTI2ncRnjJ/+tQBExLEsxLMTkk966DT4Bb2yr/EeWPvWPp8PnXaLj5QdzfQV0FDBhRRSGkICecDrRg92P4U5FGCT0HU962bLToF1waRe+csj7FRoADsYjJ3buuB1xQ3Y3o4edZpR7pfN7GJyPcUdRWiLMm0ubyWQLaxsUhdl5mbPAX8OSe1UbiJ4JMMjp6q4wR9RRcmpRnTSckNooooMhU649RigcGhev0oyDyRzQAh60UUAZPp6k9hQBV1Nt0EdqrFZLhuCB2HJro/BtzZafqFof7LnupI5G+aNi7MCD8oQ8H8658TQPdFlW4booOzKjHcH8amTVnsyywT30YWTP7pCBuHGeO9VKDlHlOrC1vYVY1O3kn+Z0/xTmjlgs7w2LW7SREPE6eWwAfABA9jXH+TDGZo9rLG0eWYMfXpU+oX0l9DM1zcXsjxsqlmXe2OuBnPFLpDJdsVT7TtK53SR7eKqknCHKzTHYlYmvKqlv/kWtHso4yZguF/hGc1valot/HpsV69sJraRdxaM7mj9CRWZeOYoNkKnpyR/CKueEfFSaJpM9tFB9oViWgbzCVVu4I9PpSlKcWpb+ptlscN7RrEtpNaPs/S2vYyLuM2si4kUuOgA7epqtyx3vznn6065kknklvJh99izFVwM+wFNjk2+UJkKSScBRyF9Oa0qOUnorLsclaV5PlVo9CZUbZ5hXIzjIHQ471oeGtevNCuZJrZY5ElAEqP/ABAe/Y1kQDbOzeZM3mckFQBx0zU8sO3a0IndCgJZoiuCfTrkZ796xqRj8LClVqUaiqUm1JHW3Pi99V0S7sb1dtzK48oRR/IEHOCc5zXAafDG9jGzKd5XlsnORWlaf8fKjkde3tQIhZhYZAHJDEEKO3XpV0KaSfLojfEYmvjZKdZ3srXLWo3lpK1m1na+QYASwIBBY4yPccd/Ws1bgyXn2e4QI0hJhkUfL/u+2KWO8hupDbQpJFJIMBjCRs796iRTHf8AkPdzMwLLjy125A9a0cLK17oyxFSVR817+isizJkHYQRg9DSDc3Ayfxp+nwtcWZId5/LGS5UKwHoR/nFMk3ZKkbcfw1i1YwcWkm0YKx2U8wWNpIMjgNyM/X0qG4t5oD+8Qgeo5H51EylWKsCCOoIqe3u5oT8rb17o/Kn8KCSFXdfuyOPoxqxBfXcLbkmY+zHNOj+xzh1kHkSMcq/8I9qrzR+VIU3o+O6nIoA3LTxEyEGVGB7kcj8q0re7sr0M2U3c8pwQPcHrXHUAlSGUkEdCDQB111pUF0gkQCQ9sDZItUXgvImC+Yk4HAE64dfxrPs9XuoRtkYyp7nDD8a3rXVbO7VY5GDHHRz8w9gaakwM8WsiRiGCVYYAu3YBz789e9T6cs1pG6yXBnLY6jgYGOlWMW8khWGQxvniObgn6HoaGt7hesL/AJVSqSVrDjOUXeJOl70V0BXoxqCaFom+VNyH7rDkEULbzN/yzKjuW4Ap0VxFAdqXDzNnlIRkfmeKmUnJ3YSk5O7I9rMOFY/RaCjphmRse4p015qEkn7to7ePsNu5j/SliuL1GBkuQ655BjHIqbCHNO5YtDIY+AMA4/Wte91LSDor2trZ30d7IiCSVpyUdh1JXPPfFUS1lcAb4wj99vAppsVztjuSM9AaTjc3o4iVJSUUtVbVX+7sdbC3h1rfQ2t9SlhMcqlwZSTFxzweFye9XYNB0mKEzpqhu7iFJCkiXWNitkhcDPByQa4M20W4j7UN2ASAakhhmjYtZ3pUjrtfB/SsnRfRnsUs6pp/vKCe22nRLbbod5f6T4Zs9OjuLy3X92qK4Sdn2Lnp16cmuc8bnw22nxXGhzRfaQu3y0zgIFPJBHXPeslm1ZYJIzM7xycPls7vY5rPlWRAd8QACkcrx0ohSad2xY3OKVem6dOjFJrtqn3TRF4fU3lxEXK3OIywRti5OOvrx6V1dwtnDBp9qmlpeXVxGsiq27AH8RIz615/aCSOWOa0ubKIsf3ZSDnPf39a9T1PSobb4bQa5aLOmoLAjPKrscJuy3HQCuuvNU3GL6v8xZVHnp1Eoq8Vdt22020epwnjULa+IHhW4Fva7QFCADDde/aqFyLmC0tm/tEmJpWBkzzyo2jHfn0p93dS3l/ZzNIJI3XzJDKobeA3KknocVpa6638tkNLtxYwtGxkEQ3Ijg8cn1FdFKLdo8r1/rsefKMa8pzit3ovX8NDAudQiPnYurlZYmICFtoZgP5U5bhm1Es1xMJDcJtj3nbtwM8enNdc/gjVNQ8PHWNJ1Sa5kDiOaDyAoh+XJbceq+4rBSK7jupY7mWRQJh5ZGOQAB+Wc0U7121Hdb9LfgTUwdeFnONr6+Rf0PSNV1WWCW2IilgUmSOSYKpyTjOetd7Laac1vFNJNpj3iwLCse8FNy4LE479fwrz6zt3bT5ftUsollBEbL1Vhk9D7Vp6JDHa3/8Apmx1aHPzLvAJ6cVpWwteU1KOi/4Y97L5ujZezvzbtvRdtLBqOnT3glgSQIoY/vIWCgnPbvisGTSry1D3K30jrsbKSSEnocYH9a6/zpLfzWSGJ4vN2nDAY+i4PFVpbVWs4DJMkxuH2fMPmgTPT3/Gr91w5uxhVwVKrT5l8ST/AOAcdZwTm2haa6mDZDHDk59qddu0Ya1jednkgkI5JJIHr610usaWsGsCzhkgKcDzEzs6VlXelzFVcXP343UqF6ZHFZqM5tu+n9WPKq4SrTlKL6aGWjuQyw2t8W8pgwbeFB29s+ppPJlSWEQwXZbYwbduIX5D39c1tf2AslvBLDcLDKylZixPLN8obHoOtNbQrSweIbzcSw/6wxFtsvGCB6VChK716E/U6iTbtb1MS8hmkigRbe689Ilxwdv0J9a25JPs9vc3WPmQEIPVjwKs3mm6dborWWnxq8uGDrIzug9DnjNV7iGRmt4fKcxR/vpOOC38K/hXPV0fL2Mq9L2U+W6foV4Y/JtooO6r8x9Setdv8Iif7cuPntFXyDuNxatOMbl6Beh96raTonh2e2ikv9YeOeRC0iDC+W2eB054rofhxb+H9J8W3cd3rzR2RtPkuQ/l7nLL8uR7V5+KnelJJP7j1MFgp0KtOtUkuVvpJX27XOq0mzjl+Ier3selTSac1pBHG62LmPzB94ABeDXMWGkeINRtvGC2OpNYaLbXe+7tXhJM5yTtBxlcADPTGRXo+meIdD0zVba3tPHltHZ/azdXSztvZkVNvlBxjgkg8jtXO2nizQZz4+s01GKxh1K53WLnJWTcu13X3ON34ivJpSqatR6R3Xmu63PVxFSnUnGk2rc0nulvrvfYxtUlmv8A4gWwuZ5XK2O1SHwQBnAyKxNbuZXtBDp+rG7t2uwgE0RMiPnpvPUA496lvdTtbfxNa3kV8kypa+W83UE8/qax20bRLGW21q3165uruW6DS2pceXGpOSQuM8Y657160afLFM68XXj7OrGm1rJ396ztaO1nr1O78RLrSOkt9p2mXqLE/nyW9t5ksacAsA3bntXHrHbad4T1CJbyOWC7nAs1SMK20HJLY/z7c16TbeJfDMV7JfSazCXiiZVVWzuBIJwO5+UYryDX7yXVNXm1IWgtYZ5C2yKM7F7Yz0z3J7mubBObvCSslZkZ1iaVC/s5c7ldLW9rqzen5Prrc7LwTpVva6XFo1nF5t3qlpL9oniZgtrDtyELr0YntxXR22kf2X4i8HaPGy5tdJm+brlzyx7dyfwqjfav4z0TRHuzJo/kMI1cLEdx3YUE/mKbrLeMLbxpo63VxpLX32WRLdo428sJ/FuHXPFcsuepJtyWt+vW36XG4woOEVTd4uNtLaXXnu2n8x3ifQWi8J+JLgSRRSRXhZvKiA3oSjbc9h836V53qWr391Ba2/lpaC0AkjaIFS/TBPqRjOa7TW9T8TTaRrNu91o88MrM11HD98AbVJHPAwo61FY+CPEGuabp92L7TYo7iGOOHeWBCn7oPHWvSy+rTw+uKatf9CMTzzqtRUkuXturvzMTWb7XVvrDXL6Rxc4DwSBCnA5GPzrptQ0Ndb0RdY1XUp7uNykxxKQFTnIJJx39OMVX8deGfFEN9oWhatNYssoMVpNBkKCAMhs89AO3euafT9QlkuNFutSS1WyY/uppCI855IHQ/wD16aq+1UZUWovy7Lt1MKeJdPEVF7JzjK1r6e8ktxNSOg2V6F0K3S4lJH3F3AN2wxyW/CneI2169itJ9WgFtBJIY4U2bcNwCSPvfnj6V0z6Xr/gPw22sxnRLhEKh5RGXnO48DdxjGfauTvPEupeKdSs7Wbyo5PtAMW1MAOzAAnrxnFUsTOvJPRpdepljMSuSUKzcG7e5FWW/V316/M77wh4b0extRcrZTahdbj++kj+UfQNhR9eTXL69qF8/iXSp9Q01bOS3aPEe4EOA/Xiuga28caX48i8JreWFxeNGbveQfJRCpB9DgYzjHU1z/xD0/W7HxHZWurXFo906IYmt1IRQZMDOR6/pXJQa9s+Zp8yutXex1Y7FYeeEdOjBxSklaytut+t/meg6xqPhfxG91/wlHhG4tLhRJ5d/YL5jbR0J28g9MbgRmvO9Q0m/wDDPiuCPQJrqS4kh+0QloVjmVSDlXXoTgHPrXR2b+MbTVRDFc6SZHbyWZkO0ZAOT+lRT6f4mv8A4lWdrNfaWNSNozRyqhMQQBuCOpPWs6f7mTSa5bN2vcMfhKPOpckl7y1sk1rrqnq+xny+MvtsLWOvaZCkuQHdLdQSO6sjDjPtWZrOp6QukXNrpENtbyCRRl4MmdWHzbCeQR/Su71T4b+ONctWW7u9B2gkBwp3jHcHbkV554q8K6poNj5slzBcjzWgMkefkkABwcgduhFbYeeGk0oNJ9kc2KxeMowlFLmja3M42kvuf9dSr4Xs7PUPE1jp+qalFa20kvy/aM+WRkHy+Om88Zr0Txt4Z0HQ/GVlp+hWdvZNewMzreSyratJvHlhSP4/vYX6V5HHbTS2qPdhgyv8rjgfTNemWHjbxP4gCxyroW+Fh5cc8G5jgcOo9ffrVYulVc1OD0s7o4cpqQb9m17+jTtd+mvkY+n2iyatrtrqUVmSlyolQs3l7gWyV5yccnmsPWFgk8L3VxBqunyboUV7eKPEo2qyryT0AGfx7VqSeKNW8P3HiDUWOnSzvcKbmJ4txkclhmNT2GTmo5davPFHhfC6dpdlZRXSRrHFbBHR3yOCOx71rCNRNSa93TW/6HZUrwnQ9jy+9afru+z6anE+HtSvU0q10ZrotapE0qx+Woy3XO7rxnp0qxcLeandDVJzGxWJo2ZpRuB24Hygc/WrjaBHpbyzLfpOBI8RjVwQD3IGOnFV7byTqUemRsS0p+R8fKc/r3r1YSjaVvW/3nkyVaCdOtfZW19bfLc5+SSa0e2neOWd7ZS5SL5Uk46GukXUPtGlRWrMilY8iPbgjA9fxron+Gdwl66rqkLywy+W6LvwrN9VwenrWBrPhi38PalF5l9FczPDJgQzb9ozzkdjWVPF0Z3jTd7rt95o8PjMNRm3G0Xo/wCrmQOldRoG4eFwg+V31OJk3A4PGM/TPpXKHzM/Lsx2zmuk0C/uryPT9BiEa4nVo2YHG8txn2yfSuaotDnwNSMKj5uqsvVmgHtW8XapaKGSW4ililL5aN5d2TwBkLgY9adfWVrayaa9tZ20FxLPy8Ak8tlDLtHz85znNV9PkvIfE99ci7tLS4jml8ya4YLE7A4ZF+vpWZL4wutWKyXCOWsh5yfIoLfN7fSlGlKTXL2PWnisOqMvaL3nLT3VtzJ73336EWqRtP4iv0a+FmzXD5uEzhTu7d/auf8AIlKSP9ovNzZOCVByDxV69vobtLq7lhuI2lYllwByx7fiaqQ2tvO4/wCPmItjJZwPzrupQtGzf69jxKs1Uk7dW395Jp0s0cTwy200zSsAHkKlox7YpmpRyNfLat5gQx84x8rBs5NNdYopGiVbv+Il0YdfY/yqQxWxisrgLeuzx7QFIyBn+KtVGN02Q2tE+havxbwywXk2/wAzy9iADIYnjBrOsVH2o7lvAyxsAZSCMcVvSWUV1bJDKr7FA25PNW7PRXW9EaruurhgFWeTGcD34ArPniqbRVOlOquWEW/+CYtlHJdIWjjdVyRlxgVqQeHIb26+03BXY+1f3jYTj5enVqd4mt59IjmOoZVYvveRIGyP51DLfKr2mVYi1w0YwOc88+tYucr8y6lqmqNVrExfp8zO1RtQDyWkMkNnHFIV/c4O5Qeue2R6V654H0zWfDPge6fXNWax02W3uYrexuGBEjyRbkcP3yc8GvL9TuIby8muJVdWkOSEwAPpXU69Z3/iDUIYpL63e4t9ODPbxbkEUUSZG4MMFiD1HWuPGN1Yxg2kuunb+tzpwco06k50030XTfv39Bum+CL/AFzw1da/a3CkWoK/ZljLSSFQDhcdzmoNX8WahrPh1NMu2htZLED96g8uWcZx5eFwMDOce1angzxlrWkyQaDpC2oN1cBleaMthmAHPPTisvUfCc6eKxpN3fWsVzdI1x5rSbYhkk4yR1rLX2r9tbTVd7GkIP6vGWGT192Xa72H/DDR7nW9VurOze2R1hEhNwpIwGxgY+tdx8LNS0fSdC1W31plEUl/5JywVHJXG3n1wazvCvhfxD4X1eVtL1XRTfTxeX5U0u5sZBBC9e1cxpOuXNneHSPslndSXN4GJuI9yiUttyPTmsqreKUoKV46W/U9DC1PqKpKvFprmXlr6fie1eJPihp2k6JeTabZC5uLFkiaAygBCTgBscjivI/GHxA1LxRolwbqytrONZMIIWY7mb1z6DP511vjTwP4qHh7UpZ10UxhftFybYMsj7OepGCevWvHNyyqlqskgjLbtpAxnHJ/Kpy/D4b44atDzbH1KdXlhdRcXptrr/wPmbeh20H/AAh2o3PlKZ92zf3xlTitbWNS02/8PWNjc6ggRNhZYQC4IXvmuet9WaPSzpce0QOfmPlDcec9c1ifbLHa7ZuPl5I2j+9t/nXrKCk07Xscf9qQo0o06cbpxSlfTW7fTc7bRPLttD1qXTrltiQYVnUbmHOfpXDzaitxaRJc2S3EcrMpjB5AU9qW7nt5ILUxvfDcHCiIqM4POc9ai22bW1ttF8AXcDbtypJ5ya2hC101uzgxOM9vThTUbKN/xbfy3sX9JhgWPz45prpNx8tZOJE/vD8K7uK+1C8tW1nw3o9rdaboMQlv4rtEYDeCgLRkgsBnOR0PNebzLarZ2mTqCuJJPLK7fMzxnNTrqEewRzW9+xPDSlQGI98dRWdWi5W1M6WLqUqc6cdpWv30HzSSTSNLK7yO5yzMSST9TXpfwW02+0W2vvig1nZXdnoYkS3t7mQJ585TG5M9fL3AkDnnjmvO0ht2sXuIrh5X3gIqJwVwcknOQQccY5zW/wCBPFlroH2uz1rQ4PEGi3i/vbGaQpscdJYm52P1GR171zV4ycHFIwi1fUqaJY3vi7xgluvkG6v7hpHDzLAhJJYgMeFz0HuRXt/xx8WafH4K0L4aabp8nhy9u3t0vLe5O37HCOEDMnDhjgkjPAOetchNa6b4NYXfh7XPDd7pdzH/AGmjzSb714FKq9g3BUlicdP4SeMVJ8MPFtifitc+OPH2nrHpWrb4ra7uLRpLe3lVlMao2MDaF25rjq/vGqiWkdl5msdNO5wHj7wbrvgnXX0nW7Vk5PkXCg+VcIP40PcfqK59VZ3CKMnoK96+O3h7VvHFvqvxKtdYtX8O2Ajg0qKT5DcRdJHTJ6mQnGcFscYwM+G6lpepQ6RHcwwuIZs75FHLKP4Qe2a6sLU9rBcz16+pLoybfKrpa/Iz7u4Zl2WMokSMnzggy8hHGAD1Ws1THOrNIyxk8EjPlE+69UP0qzGLS5CRxr5MkfRT8roPapXjXC/a3DBR/rs7XJz0PY16VOUYGSIfmSNI7yISQIheR2bdxn5VVu+TjinzB5ZTLDlpQeQMLKg9vUUXRnt0RVZZY1YvcMEzzj5VKjpjiqJaKVlct5Jds7slomPs3VD9auD6jTLkMnnIXxtlY7fMCYx7up/pTriSVYYrpzG8SSsytHyGTHT6k1DcOzzpFceRux8huEJJ+jA4alWSSK5Z3mZo7dd0uBgO5+6gHTFE7yadgbuSxPGtvJa3TbZGUSzOfux5PCnHtT7lLo3CzQSjyWwMDkAe1RTyDCh2+yTyAO7FMxsfQ+lFrFNFKditATyVHzQuPb0pKTirhdl8lVBZjhVBLH2qkLrejC7jDxFTK6n+Ff4V+pq1JP5TIuwDcpaTPIVaLKzmvGKw2LSNKPOkC/NgDpx1HGDxWcYKMby6jjBvRbkuixyRh7q4UQlx5kuensMn0qjr0gN7cy9V+yowwe2a0dVi8vSGt55rkJJ8xYHO0D+Fc8Y9qo6oI/NQGS9AMKf6qMEEY/nRTcubmCV9BrTeZehVZgBcKpHY5XPapreVZFUMwWRiQq+uKrCSE3qybr9Szg7TEApNS2SR/alO+7OCSA6jHNazjzRu1sPdXaLCkMMqcilqqDbQxJcvPcKhYqFbHJ+lTwzRTPtVZxyeSmB0zXNUpOD8iJRsPopsUiyBj5c6hRnlBz9OaWBkmlWMLKu4gAuoA5/Gp9nIFFsWinyIqStGSxKsV4wckelOeEJGWdirfwqcZNQJppkVFFFAgooopCCiiigBk0iwxNI5wqisOCOa7uHl2qeSWZvurU+qPLPPLGudkIyV9feqqzzG2+yxj5ScnA5NMZNNcQx2htLfLg/fkIxk+1Q2MPn3SRn7vU/QVDWnoUfMkxH+yP60xmqNqj0Udq5u6l864kl/vNx9K2dWm8qzYA/M/wAo/rWLbx+dOkW7buOM4pISNbRYdluZT95zx9Kv1HFGIY1jQfKowKfjP3vyoAO2RzzRjnJNOH3TSUhFywMCkC4s5rpSCQInKlTng9DWxq9w8+mCSSHXI/KYGN5wCuemC+Aw4rL0i5MDENf3dnEww5thlmPUDqPetjULZpLWQTxXESlflm1S+ww91jHeolue5gk3hpKL/D7rtXf32Q21umv1Weys0+0QqFEk2FtrFB0254Ld8nnPasvVrdVUTi5nu/O3F7h0IWRx1255IwetW7OSGZILPU7G6e5hCm3iiGPtKn7quP8A2brjil1OOS5u0t3dbvVXPzLG+IrZFB/djt069hihaM0rr21C71f6+nfp1fXSJgL0pRSuqqd4OVPT6UhOR7VoeAI7lIndV3FVzt9arm4u97BdOUqFJB83GT6VPLt8iXcWA2HJXGf14qj5cMDeW02osGAONuQDn1rSCTQ0TrNemPcbGFWyPl80nv8A4Urlp4ZYbmREjEqrhFwGH905qqr27F2FxqeQMFdnSrBaDZccXWTOoPyg844x7U0rMBjLCTHGs8qLHIm1PKKjrwBRKVjuJD9uutpkYFBFuwe/I6DmllkjRm3i/cK4YYQEcentRK0SySMPt6/vN52qCCSBx9KqyAfpkq2vm3Fs0kzSzKo3RYOSMd+tb4/cxF5CnmMeTjAJ7VBplt5KNKzyNvOR5mOBVPUpmmnQxsAiHGD3Hc/Wocr6dClJ25egyQzQ37yPvjmB/eAfclBHT3HpUcUW2ILHHhFGFUDAodlVDJK2FHUmoRI22a43eZEE2x+WSAcnv702+bRbFTnfRbdCfbcrEzKDvcDahHyr7n1qSS4uLl4Ue3KrG2MBSAP9oeuaqK3luzsZyqRElg3BJ4496liX97EzeYGJIxv6d8mqbaFzyStfQZZLIskaeVcgBSMvjB+teyRfELwyngOw0WbTbq7ubeG3WSJo9iOyMpPzjnjGfevGtKuVNuiqrkT5yXYll256Z9aWD908QZpt0uUA3528E1z4rCwxDXN01OnDYueGv7O3vKzuj3Dxx4p8Pal4f1i3tNYs7mS58o2dvHYtG8eCC+XI+bPXtXi08sk1/v8As06jkgrwo4/Wo9G3wzIojdhMp3u8pYpgHGM+tW9EXTra8eTUYru5hZOESbBDcYPNTQw8MLBxi7/1Y0xGKljKi5ml99t36vqUbbzsxZiuhhXBLDvjv/SktFleeF3iu0Masp3gYbjqfeuvvU0SXwrcX2nafLC6TiLfNKWYZUk4xxXH2cqLcQKryuZkYjc5IGBW8Zc6bMcVhnh5JcyldX0v+tiSzlkt5AILW5jwRkleOeufUVfupI7h0xA8UjA5IHyA/wBAayY41W4tWZp/MkcA4kYLkc9D/KkScwxy3m12YyFArOSCN2M4qn26GKm7cj2LF3Zw3I3SLhh0ZeD/APXrHv7J7Uhgd8Z746exrrDbwzqWt2Cnuvb/AOtVaSKSP76YH5isSDkqK2L3S1YGS2+Vu6dvwrJljkicxyKUYdjTENooooAKKKKALdvfzxoI32zR/wB1xn9atR6nCDnbdRn0SY4rKooA0pdUD9YXkP8A01lLD8qadWnxhY41HpWfRQBZnvZ5ZY5GIXYcqFFTjVpud0SE9sGs+igDT/tdv+fcf99Uo1qXcP3eF/i+bk1l0UAbaaxFzuSQZxnvUkeqWhbO7YSc5KY5rAooA6a3v4cnyZ1BPo2DVmS8umYGOdVAH3GUEGuQpyySL912H0NAHVfaZd677K1dc5JHBHvWjqOuajDbLYtNcSWDRhQgJKbf7pA7VxsOoXSEZlLL3yM1tHxEJ70KlsqRMFRIgvGfWm/e1ZrCbim1Kz/MtrcW62Sy+TborMVQFAB79av6Pf6SI5Y79hlhiARdM++PwqOHVrG1untJoLaUgANHKgYevFaGmz+GTqTy3mkwvbyR7TCOitn7wB/pVe0cVffyOvBKmpxk5q99pJ2JvsV95dlPb7jayQhplSTljkg4AP0qvaQzm7RpbEm1eUDfI2Ci55DDqPxrasNI8EyWFuz2dylzM8hYWl2ytEob5c84zgiof+EI0tfD0+qXWs6gLm4maCxhRs7m3YG/gk9ifQUpY+ny3nC2ttj3KmFUlGcIJq19GrbLe8fw7nomo+DNDj8F6fqtjpDXUr7TKY5CS4bIDDnGAcH6CsC48LWRsI4/s72z2xLzTvHgSL781jaZpF1ptl9lu77UXCcEJqEqx4UkcKO3Haud164gku3sLOTU4ZopvLkkN68iyjHIAJ964sHh8RKfLTnfW/y+fqehzUKNLnnRjd9P6j+pNIrLqc62tm1/ZpnbNCpwxOAAB19609X8L6hptvcTyzWzmFFd449xKgnjORjnpVDSJdDtdPuVvtQ1fTrlSPsot5WBAzzuxwT25qDUdQ0Zrfyx4l8QyyzHbFbyybkfjPzZHTr+NehOvVVowjZLR6b/AIHmw+r/AFdyko316pNb9LX7WuEWqafFYS2d3aIk7yjbcKynYoOSPUnHYVr3Ws+Fr2Gw0PTGVJ7ydEN68AVEXOSxPU8fSs/S/BlhqWiXeuWVzeJHDNHFKk6Ali5Ckg47Bq6zxR8IZvCdrFr2m6+t39hmRoo7m0AIYsqrypxjJ546Vy43FYb2qinaV/x/pryJn9aUWo04tWWul7Xe235XGaN4KtbVryQa/p2r29tqFvFcxKreaMyhSp5+UEZ6dam8Y/DpNHPiaa116G+j0mNJ2t1hKvGJHwImOeoUgg96p614r8X+TcR3Vh4blmkmj3XVrbvG7usgZVznB+YAfnV/x14u+IEXhHV11rwPpNhb6hgX15bS5dumDjJzjHU9BxXDKpjOdOpJa+nl/wAEyxdCNnF037q7PTc8wjRGcSRyu6qfuMcZPpmq2JolPn7hK7FjzwPYewp8+17e3C/KpHm7fU9quCS1XSoVUSyXZkPmh8eWE7D616R8/CHNfW1v60PTvD8unx/Do3r6RAJorSTMksSgyEA/Nnrg9jXBfD2BVv7oX7Wc0ggdolkbMZY7cA571LNq+ozaEdGkk/0EFf4fm2A52hvT61Zi1XTrC/nuNMsZY4jYiGIFVz5nHzE/1rnp0fZQnfeT+5f1+R9QsbhasqE20lBJO63dnd267I9K8JNbx6fpqY8JRMZS2oRyoGcjI/1ZHtnrWBbLpsT+L9Ug07S7+5S/dYVuJFVFgAJJQYxn6da5uDxlf+aM6aBHvQny3GQB97tzmq0F9pbXd/NeSXMQlufMjQOQGU9mUEA/jXLHBy5pNvf/ADudU8VgqtSLp1F13VraaPXQ6GwSxn8X2zSWVio/sxpXgVQYxJtJ5HeqxubbXvB0Fz/Z2nWs8+pJbH7PDt2j3PXnOeDTLTXtLbxOL+Z5IbY2T27OUydxBAOB9abrEnhfTPBf9iaBql3q08t4Ll5pLfyfKATG0c8knH5U5U37RKz6frc58Ti6MFUUZJxbltbX4bfqbktnp3iTxZb6BZ28UOkaeCbu4gCoXZVI+91wMY9+T2rtPH39nQfB67h0/wAlrMRxrbiFhtA3rggjr/WvMfD9x4es7KBH1fUYmO2S5jW2yjPngqeq+nocGtLVdd8O/wDCIXGi6fdXF07yBkR4tuMyBiowAAOuBXJVoSdSHLeya6P5s6VVoSoVJylFSkn1XbSK8v1Ovkk0maysmbSb53ilieOGO2w8zKM4weCO/J7VT8a/vviTocckYKfYnbaw7nd1rR1TxHpcmmxrbWOrLPHsaMpYSgoQMdcema43VfENqPGem6nfR6mttDA6N9phYNkg/dB7cisMPSm5c1ns/wAjuxWJoWjLnXxQ/BlTWYDHo2urZ2NtDELuRZWB2nAK4wBXa6RcQR+FNFvbiK5Cp9mbIjyoIZelcP4g1nQbrT9VjtXnaa5lLxBoyqjJH+FW7XxJp8nh7TrG4vdQhW3hRGiji+R3UgjnGTg47121qU6lOCt11+4yWLoe2cY1FZwturfE/wDhzrPidrGknxZ4b1Frq6hgS5kedrncI4xtAyoPT3xXM/EOTS7fVtL8TafcWV8LhcvASGEqgcNj0I4zjsKwfH2oQ6tY2NnZ/bLi4j3s7TQbGcsQeB+B6VmeE7fRobTUU1mwvptSkTy7MRxFvLOOvXrnt6CnQw/sownrpdW8rnkYvGRVWph6TXK2pKTezSXy8j2Jfh74ov7Nmi8L6DHbXeyUxHUSUbgbW2hcdMVzHjXwVrHhWbQ7290PS7SFtSjQPZS7ixypCnKjA4NM8K/ES8svCUejXOtahatbkJEYgW/d5ztB6juKzfF3ii11KfTSmqanerbXq3DrcyswRQR90MfaopQrwqOLWmvf/MuvX9rheZ1Y6pae6nvttc9f062j1fxzqmsDQ3TUbaOK3V3mTcsbKTgYOMEg15H8WtWt9S8cWE0cM0S2yJHIJMA5EpzjnGK7Cy8d+EINS1/Ure81GC91Ky8qOQxOWVwG27R/CBkEV5T4gvLfU9UtpJYphEI40n8zlnAbLH3yKnL8LJTdSaeiS/DUvF1qSoOEZp+8mtfPr+p7l8O/Cem+JbXU9WvNLtrlJboIjXPzE4Rd2O2On5VleNdNjsvjjoNntTMunlQkI24+WTHP4Vd+FPxG8HeHfD8+lXE95F/pkkkESWruFjKrgDHuDxXL/E3xlod98VNP1+wu5pLS3sfKZxEyOj4bjDYP8VYRoVXiJpJ2s7fcOvjYTrxtJJc6d/nvfsdzpMIsfHctldT6jDaXenecFimbYJFfaWYjp8pA964j4vXX/CUeNF8OaQ0YsdFtHlmlUbhvC5Yk98Dav1JqtZePdL06afULSW9urhrdo0S4dyCc5XGSQOa53wxrltpmg629zfSrqmpq4bMG4MCD3PTcWPP0qqGGq05e0a1Wi9e/yQY6VKrPk9ompXbs9LLZerZq6LdQx+D9OS6hVkdmCLsyC2SRnsOnU1gW2kLrCrcadG0E7ucRId6q2TkA9RjHJ6c1c0XVtJi0nRre880i3uHa4UxFkYYbA9+SKu6Pr3hix1bz0heDbLKyyJEQCrHgY+n5Yr0uZ01Lli29fTqd8auCxNGlTrSjZRS3s9l13017GBo00+i3t/Ld6JHqcEDhLppIi6xSAkofMwdvIPXriotX1mzmtb/+z4prKS7uBcsnDAMM8qRxxnpXW+E9d8Myab410nWdZvNNt9cuImjltoC7tErsWGO2Qcc+tP8Aihc/Cy70NW8GWVzDqkZjjDLE0cMiBcHcDwW4HPBop1LVvepu7t6dD5r61OlCdOnJOOtr77vZ77HE2kkf/CKyR3dw1xqc16JiXT5tpHJyOOa1PFNqXu5dYaSG0QSxwoqRKXOBksW/hI56dcCuXtvNTkwtHzw2flyKtTanqt5i1vbppbdm+Ylsge59K7aqi581PRf1ovI1WZ0ZU5wlF3aSXqr7u9+p6FZjWLu3l1Ky8R6nqkUEXnW8LhWS4kyQFIAHFecw2v2nRdU1K4xHc292sTIE6+YJC3PsVxivY/hj8O9avpYI/wC2tRtNDMLNHcWhjZCQeFByR3NZ3xg+Euk+CPCr6/b6xeXlxJdLF5cyKqtvDEnjvxXm0cRGjWlTjL4rLRfgzqzaq5RSjFqyd9U1drpqzxAdK1fCM8dr4jsbmYkRRTI7kAkgBhngcms1pFbGIUTBBOCefatjwfB/aHibT7GENbyXFwkayw5LoSwGRz1r0J25Xc+cpNqcWu6NiG9vZtYmh0i0t9MmlnnJ1C4VwJkYlsMGBAJGMYGeK5G8too4r4Wt0bm4MBVolgIwwPZv4q9B8Ww+KrDUd2k6hruq2MNu939rZZEEahnQsecDhfXvXGabeSmcyLuVlO/cpydxPJ571OCmopy9P6Z34irCT5ZX/wAttrO3+ZgBFiSZ75bgQlIwQq4IPtnjOcV6VoPgO2NiL7Wbh7SGOUrItxKqBk2AqysPvHPBFc7qckmpL5N8z3UanKI3LfXA+ldF4duPDd0Rc+L9Q1SRowRHaCJgDj7uW9/bFPGVZOnaLt6K7+Rpg/q6nKLjzW2crJed9/kluWLS4tH1GXT/AAx4Xtrx2/dpIkTOzKRzkduc81yWorJZmXzLfbNE5R1YYKEHBB+hr1Lw/wCPPDY0+2TdP4SljuT5kVlb+YXgGCFdiOdxHJHIrh/Hup6Tq3i3Ur6weVob24LxAx7VKFRz6g5zxXLhqs+dwcWl59/y+4eY1HVgnzp+SSSXy3+8r32llfCNjqWcyTP+8I7Bvu/kQPzqO88P+JNesoNR06zeUSLw0jrsyOCQM5HSs5NWvLXS7nRnVZoZCCpcksmMY2/lW9o+qaHJ4a/snXLi+hWO6+0QG1+9tYcgn0yTW851YR93XX10N6dTB15KmnyxcVdXt70fNp7o4jWtK1e2ku9N1VoIrjZgqMkgkZGTznip7oYkA64RR+lXNfWwOqS/2S1xJZ4XY1w2XJxzn8arXSM03GPur39q1jJuKueJWio1JRjtf1/HqRSqzMSBkHpzXb6TqFk2qeIbtb2M50Py4ZXwpL7EUqucc9RXD7D/ALP5it3SU8N/2LIdR3HUBv8ALAJ29Pl6cdazrU+dHXl7ftLJpddXbZP/ADNXwl4e8R3WqWmvaRpcl5b2swDbJVTJA5Xk+hrp9T8P67rXi6DVtU8Haj9jhhEfkxXCbt6klWByBjNO+FfjjS/D9jc6Vq4eGIv5yTqpfcxwCuAOMYzmtHUfGvhW78X2Gvp4gv7dbONo/sf2Ztkuc/M3PXnjivLxFTEe2laGiWjs/wBD2cFHDLCRj7XdptNx3+a/DqZF14s8JJ4ubWbrQ9YXWLU7HJI+TaNpBXOK86kvVi1+HUhGWRJ1uAmcEjfuxXon2j4U38bTX4u/tcru80sayq7EsTzg4rzPUUQXTCDJiAxGT1K5OP0xXXhIx1XK1pbX9DgzSrUlytzi9W/dtvpv5nrPir40W2r6Hf6XZ6DcQtdwNCJZZx8m4YJwB9e9ePwMFWaZiAFXaD7n/wCtSFWAzjt61paD9iWKZNQwIJkeMkpuwSMAgetdGHwtKguWmrXOOdepjqsVVlbpfZIz4EdljmVS0RIw4GVPPrWKn3JT/sj/ANHVupH5GnwWVrdSokTriMD5XQHnJzxSatpGmQ6ajadqE13cvtEqPHsCjduOD35rv9ynLlTuZToKzcWtEr6r8O5l2xONPyf4Z/8A0OmaeN0Fi3YPMc7h61dispEgtZHkTdF5g2j+IM2eDUVrbTRW9qrW4Zlkck7x8gJ6+9VKS1s/61MNhNQuEmt7X9ysgaSVdxLfLgD+761myywgDMEbfQy1rTR3SWcAghMY8yQuiSgZz0Of1qsyXgPEN03v9rFWql3zN/iEpOTbYlnM8VvObeMwN+7CuhY5yf8AarRgn82ZoL0IkgQyCaPgFR13L2NU2t7ya3m3BvmaPajSZxg81LbxXE11JJLB5a/ZpE27wSc1lK0nqIstFhBKu1425V05Br1z4T/Fi80/R7bwJrMOj/2K+6KC9u4c/YS2f3jLgiTGTjIzz1xXimlx3VvdQiO1mgThZP3ysrD3Fb9otmt3E92nl85dFb/ODXLiMPCa5WVTb5lqdD8VvGdpfQWvg/woxsdB0wEWcUh2vcOfv3EnbzGOSAfug1yWheIJtNuI1xIzICfs87cBiMbsdD1qOe1lu9cmg+w8XU37hQmVx25qHXNIvdOvJLG8jSfZyYnbJGe6t2rWNKlBezOiPtqT9tTeidrrby/4Yi1dmnk82azE4JJZovldCf7uO3tUQjby1dZjdx25LFCvzl/4QR7dadaOy28/kmaeQKFjhlAVoznrn+Liui8E3Gk6ZK9prNnHcW1yMTzEEvG3UsuPfA/CrqSdKHczpU1VqKMpJX6vp6nMQW8cuJo7pluQSzOjfxHrkUyaMoWa4XymPW4hXKt/vpXo2u/D201GH+0fC14l6g67ZB5inrgHo30ODXCSLeafJJDexFlRirOq8qe4Ze1TSxMausH8upri8DWwjSqLR7PdP0ZSCyQRFhGssHBCqPMic9sDqpqw0kMLi18jzAHDN82WMzdgfamrMts81zbYWMHYEHSWU/4VPHCsytMoWGdQwVv4d5HzNjrW7u9bHJZvYYWmXeAy30AYhgB84x14749qk037KA7wzEREcxk/Kv4HpUSQtZ27Ett3fKjL/Cg6nPqTT3eORVSa3UtInmSnp8oPy5PeqdNbrYtIjkPmzyTSxtsQHeNu1lA6L6MD/k1qaSbrfHLdGVHSPfuwVBHoCPSqMsy3Hl28nyoVEkisuRtJ4Gex71e1pbpbD7FZzspbneX+4v8As+maiUfcaf8AX9f5DStFu5Tv9cuLkPaMYY4YXPlhwwJ9Tke9Q6w8QulaQwA+Un3nfPT2phF6d2RqC+g85Kn1Vblp18uO6P7pOVmCjpSi9lciU5S+Jmc0lrxua1H/AG0lqfSnt21BVj+zl8EDa8hbGPfilaK6I+aPUFPtMtWdPim87zJPtS47SSBgfypzas9SR9rZyW19F58MpFmo2qy9R1Z/oeOtddqvmNpiy7TtfYwD+SPJBwQpAG4A9adZyXiCee9t/IXCzhhtKNGq7WiP+8COPXFUtQvfMQW8V00tv8pRmiCEgdFI6sQMDOe1ccpOUj3owp4WjO8n717LZ+Wm/wCBZ1YyC1kMcJt7ZLrcshwI5ST97bjJwQeh6VVnuNOs1kSztI5dzfNPcrvLcdUXgrzk8+lLLBdTbr7Up5IY8D9843NySMKOgIPbrii8s4f7OfbG0QG145pFwJ/l+YAnkZPIBoHWdafNOKtppe17a7Lon/TMbzQgxCuz/aPLH/Co+vJ/OjGCd3btScmmfPi8e9NJ5FOx75NJgdP50hBRRhcYxSAY7/hQA4HHSmkgDJ4A61HPOkEZkl4Hb3PtWNd381wCv+rjP8I7/U0xj7e8SO4uJ2BYvnYMcH60acxhZ7yTCx4I6Y3E9hVNG2tu2qfqKuWqy39wombMcYyQBgAelMYlpZy3khlk+RGOSfX6VtRRrFGI0GFHQUo4AAGAKivJlt7dpD1H3R6ntSEZWsTeZdeWD8sYx+Pel0m1MsomJAWNunqaokkksxySck1uaPGY7MMernd+FAFyiiikIUfdP4UlKPumkoAVWx9D1raspvtmpSXj24vNTlI8hCoEQwOZGz6Y6dO9YlI8628Tu5cIB820HI96LXOjD13Sku39a+q6HSCQRyXF1Z3YuL22H2i5v3yQzZwIkHcHOMnr9KrpcWMcWoahZxmGSWJYY4M5KO/3yvfbgcfXFVmvoJdOhsbGyWJppEeRxIXWbAwvHYZOSKm1eBIXnuLPyoIopVgIRzh5AMsVz2B9+OKi3c9aVZuPPCzS9d2nqr9lu3u++gl/ZQxxPbQxxiSyhVrqXecs7EZUDpkE4/CscjadvY9DXT3MdyrR2+osZBI4up7gEbJo0X5Qp7nrnvmsu7imvViuWVnnumdljSMDCL/Fx+P5VcdjDG4VN80FZ9rf13S63dzNIUgq6hkYYYHuKqCKaH/RY7yBWCEoGBJ254PvVohlba3WmTw+cIypIljO5CO/qv41cX0PKRX8791t/tKy8wdWz/SnNCSJibiAkzxnqeMdj7miWG4LjbpsLrkZZmH+FQy28ywzeYph8y6RlJbt+BrSOj0GSySSmfal5ZDbnKluSfetPS7S4LeZdmJlwCoTPJ96bp9iZLh57i3iWMcR/L8z+59qnv7vGYoj9SP5Ckve0QJXE1G6zmGM8fxEd/as6VlSNpJG2qO9JLIkSGSVtqj2oE8LuqiQ8sOdvB4z/KoSuBLD8vmpNucKFEeVHJHUmtbwj4XuPEkF2Yp4rKOKTcWDEhuPb6HNZC/MpIkyGyQzHOM13Xg7TdQ034evc6fALi5utyTNu+UQjOWXpzyamtNxhdaO9j1MqwscTWtUjeMU27b/AIebRwU1rCEljeQzCQiNm5GQuecj86YNwljkkktREgDZ+YsM8ccVZ1Ty471BZh/shUnKqTkmqEkGIEO2Zg8Kj7mSMMTz710cr+FnnVI8snHsSW0KxzWsfmxExh0bAJ5xzg4qSyhHlQbZomCZwQDg9aZEj/bRmJ8LPISSp44qW6SEXdoLVXjiQMcOxBztPGD1ocW1v/WolH3XIXTwY7m0j+0w8hvlAwX4PQU5WiKBhNHggkHJ7dag0ss11p4K87GYsR046VSsW5tVQbgTOeT3GePT86hxTZBtW+qbtNbTory3a3lczY6ksFIzn0qvA9k1yvkSw7V/1a5yQuOf61BAJyYGeNUARvMOBn7vYD3otJInki2yElUOQY8Z460KOmho6kpJXexa1e6try9trtLqKKNCGwx++MEVmyQskQiF5ZoCxY70LbjnOfrVnSRZ3EMMF5Jy0LycpuJxyRUEr2M6ShWjWRscsCCa0k25XkOq5TftJdTSj3B9yttI71ajvP4ZOR/eA/mKqY554pK5jNsvGGGbmPA90P8AMVWudPEylWVJh25wRUQyDkcH2qdLl8YkxIP9oc/nQK5jz6Oob5ZHj9mXNUbixuoWOY2dezIMg11a3EbDG909nG9f8adsVuVhjk94nwfypgcTRXXXFpZyj99C6f78ef1FQHTNNYjb5I46HcKAOYorfl0GAhjHdop7DcCKYvhydkUrcIx74HH4UAYdFbbeHZgSPtMY+tN/4R65x/r4vwoAxqK25PDs2P3cuT3yB/Sq82i3Ma5LDPoVIoAoQGEE+crMCONvbmppDp5jJjW4V/QkEVHcWtxB/rIzj1HIqGgC2Y9PcZWd4j6Muaa9tFtDRXkT5OMEYP1qtRQBbm0+dAWjKyxj+NSKqUfnRQAVp+HIla+NzJ/q7ZDI317VmVrN/ofhwL0lvHyf9wUAZlzK1xcSTP8Aedixqezvprc4/wBYh/hY9PpVWigDdt9ahVgAJYh6k5ANdx4W8c6toqRxxSLNaZ3bHG5Tnrg9RmvKqlt7meA/upCB3HUH8KidONRcsldG1DEVaE+elJp+R7Quv6Xd2kBMZS4RiOckAEsR83UAEjnrxV3S/ANj4gs5NZTVrUPdb3nimBdowuRwQwOMDOTzzXjcWtMDuaDB9Ub+laVl4iEUgkjuHifGMnKn35FZ+ylBfupWf3nrRzuU+VYiCkl8vI7WXQNOWbVYZIZ777GwWKSzIZWUjjjOSD+NU73wzax6UuqNDLHMturBGjI8ty+0rk89DWPp+t3FsrGwkMYbG7yZMZ/KrDazqF662800sgdgNrykjOeOK0ftE9JaErG4OVNxdP3nftu27P5Hp2jaQvh/4dX1o5uFWSeOVRcHLAb06+nSup+MN1fXvgfxPHCDFZW8UcALxlXafeh3qehTaw59c15lqQ8WTaXcC61hJoFA82JnYE88AgrVbxFH4zmtv+JrcT3tsoCnN4XQDPGQfevLlhp1ayrTkr3v+X+R7WNqVeRqnQko8tvz7X0IPEthrtj4V0O3gvPMht033j79u/HKkK3zZzWDqOq+INUsza6lrt+1rKcPHJMT5g9MVp+IdL1TQ7Nb7WIoo4jIIwyz7zuPTis0uj4fZuGOGwDXo01Ga5tGeDmler7azjKGiVm3slby0+8rTeUrGNodwjQY+boPSoJo1EKyRZMZJ69QfQ1cS4t5C6+WchSTleoFR+bbeQZBbDbuAx71seSdatlq0+m6XJpqbALMMZiRtVlYsOOpPH601LNPEniPZbEndbIZnij2hXyFLMuOOvNNtLFlsbWSTxBFZCWESpEzvlUJwMAdeewrO117nwzr8Nqt3Kbi8Vf38DMhIYZ5zg9qxjPmfKnd9P1PqsRXtThKpSbj7t02n00sk9L+Z1C2eseDNUlj0OSO8t3kAkiaL5nZRk/L1/FTXH6zBpOqLqmoX+nBtVnnzCBkrGpOWHPpz1FbsQ1Oefbca+8TR7QjSyseXOABVYaHeTWmp3qSJJ9hmKTgk7mxyWHrU0l7CfNVtzaX8/UzxMayilSpPl1912aWmttbq2pm+DLq28P37TyWsVxuR18hmyMkYHXt7VkWerTTeMRDHZqESQuVjXaHfIOAOw5wKje1uvM/1rAZ5IHH1zWubf7POGkiMMxCksyENjsfWuqUoupKclq0eGsTUajF7J36bv8A4Y9Al1nW/C+m3uq3Nva3mm286GON/kmQNztyBgjLdz2qv4lTVY/DT6nqjRWklxeI9tFAgaMo3zgFsA5HOSfTFRQ+FL7VrErF4ktr60Y/ModnQn3Hr9ao+JrHUbO2NtqWuiYRuoht5Gb5+AAVB44B/Q15UI0XNcrXNfX06L773PrMVVxCpTm6clBp2vJW1vfVbrsj1fS/Evie5nuY4bKyvIoYkJkd2i+cjJAwDu4x6VzmuXl/qfj/AEG11KaN0S3llQpD5bAMpyCCT/dFOHww8WW9m9xD4rVRs8wqjSDIC5rmJvCusnX9NtpNb3Xd0snlzFmJjCrkjPXnJrgpUsPzuUJrZ9H2Knia0kpRoy0lF7rvt8za1fT9ai8C69Jr0FsrqQbVoSCTGXH3sd+ldj4Y1DU38AaRZ6XYwGddOV455stGjrgqCAMnP9K8+13wn4ih8H3WrTeJEvrC2LbohK7BwH2nHY810fhb4U+L9V8N6dqlj4ujtba6t0lih3ygxqeQvHFVUhTnTvKot+ztsctbHS9t79OXw21avu3e/wCB0fxD1DUI9b+G+rTW6JfmRpZIymAJDGu4Y68Emul0XxtrFxcPHeeHrYmEqXkgn+dlJ5IQjqB23c14/wDEDwP4o8PaloVvqficX015K8drIZZMW5AGTlunXtUEfhXxYjGSPxQh3MEZo7mQnPocVMsPSdOPvrbz7sjCOVWM7UZN33TXZaP8zpPHd3D4a+Ldn4qtrV7fStSUR3QdAvzEYckD/gLc9SDXHfE63km+KEesJGBZXMtvHC2Rl9u0E49Kr+M9D1qx0tLrUtafUIllCBGkZtrEHnn6VyllfXmpX1rZvNKWMiJCXkJ2EsAMemDiu7DUE0qileyaOLEz+ruWHq02m2pJXWj639T2HVP7abU761+y2zRyMwtnMmCAFGAVA9c965S802PTvif4ftNXvphGDbsJbeLcwPmfIuCem4AE9gas+IPBPiTQ4jd3niSFpGYjCTvvJxnv9K5WaDVX8Q6dDLdTvqEwjaKR2JeIlvl5PIwRmjDU0oNwmuWx6ua4uvXwyi6Uldrdp9dtD6w+IWnyTy6fLDJ5TpJICpB2EFeuB344P1rxLx5otpqHxV0zT76GK5hksHfay9WAcjP41QbR/Gr3Mnm+MrsmFsFjNM/JA6AZP8Vcn49Gu6Dr0P8AaGrTXt95I2XCysGVTn5cnn1/OuPCYflqfu6ivZ2tcxq16+FoJVqTSUk3t3L+sR3mo3Ok+CLSOP8AcNul8sYC5ycH0CrnH1FdTqttPYafrdk2nwtaNbARIzAhVWPG7p6/yrzbw2LvULua6ivzZzgFnmaQhjnA69fSukk8JazPp95fza1GyQozOryvufC5x+Vd1ekk1zSSXz3b3NsLi6s4VMRGi2paLVWSSaS+WvzO9+GPii40TwHploNDt5UbzGEonKlyXPLDaefx7VD4k1bUNYvmmWwtYEMiuo81iRhcY+7Xiv8Ab2oQwCzjurhYIidsYlIUfQUw65fj/l4n4/6btS/s+PO5ve/mc+Ez3CYeEUqcrpLqj0v4YNDB4l1y/k0o3l5DcARvG4Uxhi4Yc4yDx+VWPEdncWvh/TYGhSBl1GEfe3YJcnPv1rjPBFhquvXTR6dqDWcssqK7F2G4sSATjr3rqPG/gLxLoGjx32oa+t3E1zHEiB5OHY/K3PTFZ1acY4hXmk3bTUuljWsHK1J+8pa3VtX9/kdT8dXuF8JQwXMLbk1FMTCIKjDaffr7V5xryaffG8kjt9t5DcQxlgm1gjDHbhsmoPFdhrdnbqupa1Nfx+aFCPcSOAxB5wxqW78D6npOjzXjX0bN9pihMUTuQxf7rEn0JFaYaEKFOMZS1b0/AivOupVY1KLtZXvbTSVv68jpPD8fjP4cX41Lw5Gb63ugVntXjJwBz8y5A3e457Uz4o/FS78beGpfD97oUenzw3azKyTE7dqsCrqwyDlutajfCvxpFEJ7jxpFDsX5i1zLtT8TxXl3iTTY9P8AEF3bw6nBq4wc30LsVkY9Rz1P5ipw3sq9TmbUpLqrnnZio043pQcE+jaa+XUwfss2Oif99irWmpcWt0s8beXInKMr8qQRg8dK0vDuqSaPDJH/AGPa3LPkNJKfmI/u/Ss/DPdXEy2qQo4O2FD8o9hXpxk+bY86UYQhGcJ3l1Vnp89meseHte8e6t4RtdA0a3gstOWNo5bxxzMGJLHLZ9ccD8a8u1mL+zNV1DRjLH51llT5akZGcbhXbeBNG1jXrCCDSfG1vZzxpj+z3nlSSIegXuPpkVR+IPgPVPDMa6jqFxBqM987Rnyd5ldhzznrXFRqwWIlC6vLok73PRxNN1sOqijJvq21b5JeZi/DKMzeL7ZGd1LE/MvX7pro9OvfFst9qVvqdvci0W0naN3ttvIB2nOPSuPsrUx2dtfJcR2i3GcO0jKYyDyGPY54rpLXS/FWo6FDqX9rXLWtxKsIQzykkMdu7HQr7+la4inrzNq22p2ZZOvRp+zjGV0+bRqzTS3Xb/MztU/tDxN4gsLy20zULmwxCik25wVBG/kdRnPNa7Q6Xda/feDJCLP7XqDtaPGw2KyZ2oOOe1bOmfDrW5dMMcPiSSBoX2xxLJIIgp69Dwc1wPiyxbw74jaxMxlubIgpPG5QhiASR379axpThVbhGWqWn+ZOJWIwkvbYim7yet7a3Wq+65Y0GePS/EdvdagpjNu7wXBxnyyQV3Y9jzWJqMSwyvHHcR3KwStGJU+64zkEVvaDox12SU/2xZW91L8zR3czb5eOW96reJNEXQbgWT3VpeM8Pmt9nkLBcHgH0rpVSHtOW/vHmTp1vqqly+4m2nddbK2/kuhhXc8lzO00gUO2M4GBxXYad/bFxodnY6JFcQzGSRpZ9uI2Xb03YrnU08NoMusbEEKXC2+zedxYrnPpjFX7+51fRdIsbiG6uvs16jPFDbzsCMEA/L61VSXPs9bl4SdSlOVSd7NXbW9m1rfpd6HOgevJzS9qR5rhUaT+wb7yx/GSVH69K6Oy8O/a9Ke+huLNnSATSW4mJdBjOD2BrapK2sjlpYWviJNQjd7nXeA9cstB8P391ex74/tCZ2YL4wB909fwrhfE2oW2v+NNQmsQ6RzDzkMi4OAAMYHfiug8OeENY8UWsz6f9nMMMgR1mnKfMRngAGufh0wDU7+AQxx3FjHJ5rCQ8hDggGsMPTw6rynu+quepUr16+Go0XT/AHa/F63s/mesfB7wJ4g0HWZtQ1K3tlguLULHsmDnJZWGR24ryHxHt/tu72psHnPhc5x8x4r0XwpZeNNYlu7G38U3NsLVYSd1zIQQwJXHpjFcLqdiq2dzfTyRs8dwbfazHdI/OSP581yYZSVabnJN6bXFjqU/q9OlCm0o8z1t8/uMF+lT9LNR/wBND/KqWHDiMScAf3RxVySeO304PJA058zGAwUk4r0uV7Hhna+EtCEvgLX9V1DSY2RIBJYXbr824HDYOe2K5/4haHp2m3OltDGyrPZJIylzy5PJ+hqlZeJr02a6Uv26GykJUwm5/d8nPKg9zVTUNXa9ZBeafd3RgwsRkl3ADsF5rOjQrQquTejPRniaDw/s1D3rLXTe7b/OxQtgv2bT5AVEYWYbiw4y3GKv+GNPupLEXkCqGsUlkfewwFJxn3qO4nsZLK2dtJaUNv2xgjKYPNPg1SG1s0jtbOdI7lXjaKOTGVHUH1FdknJ7b/8ADnHRlGE053t5b+X4kCR/bNOtpLtCCHchcYBBxg1q+EvCNjrGqRwXMU8NswY+aqkgsOi5PFUTfRCxt2TTZWUsyLGJB8mPf0qza+JdRtYFt7W31KGMZIRLghRnr3xWdT2rv7N2+ZphZ0YVlKsm4rp3Dxx4Wn8Nwyx7g0dyw8khudqsBk+h5rOhiD38iQqhaS0kBweWb61qT6o2rpt1gTCNMANdSl1AP0+gqpZTWcM1xDHpogHlOxYMPnUenenBzUfe1YsV7KVRzoq0HsnuVrf7PY3MAihSS6Z0jll6quRzt9Tx1rPSG3FwsnmOQXBLmAbi2/1zWvGNLjNnNFYJunIwQ2DGe2f/AK1VUuNN8xZP7FIBkwJd4xnOPWrvqc7TQQ6le2E8txb3GxkuGzHnO4E4yOcj8Kt3KxXGpFo72WOc8vHK2RJxwAxqFH02a8kU6SQQzZkJ4JBpt1Pp/wBqlJ0dp2RsO4buAKLa2tr8h8zta+gt15kUQmnhMcqkLGjAHDnoc+1CtcQqishnXHzEt84P9a0bee11SS0sJreNVugxBlb5UwO5qrJYtby3Mel3n2wQsF2OTgd/lY9abSlpaxp7NuPPbTYv6Pe3thfZsdQksn48wq2Coxn5lrKa8kuhNNaMZZ2c4LHDEk9WFV5pIZJWaYzxXY+8xGHz6+9LBICvm3O0zMxihmjTDHjliPb1qPZRTbSFKo3HkWyen9bCtJbzziEgoyOY45EHyu5HzNj29aS8hkbYkZxCQI0cHICYyzZqMWrRwiSCQNG6+XHIDwifxsfQmiCYxKqx4VZOSpGVWFenHq1bRbS91/1/X6kJj7aZyw6Lbkb2RuQkSjC8epq9p11amfdNuWWaPKQs3Cn1Hr9KrrJHghCltOyiSRXGVC9ACe1aPhlbO41q3TWUFrBG25nf7vTjB96TfLrFa/1/Whvh4uVSMYvVu2uxS0yMyajcrcWkyxBjJ5rY2vjp9PpTJIobqO41NkWZJHK5GTwOwH4V6VpPhqx1u6vsSSR2KNsjeMAeY3c+mKxvG3hZNG0uFBeJdWglCCEgIUwMr069TXL9bh7TlbPRqZPXp0ZYhq8FezVujtffb0OJnt4ZpJne0RiqLsJU8/LS6ysfzu9tGxWCPBI/Sp5La2Y7mh5wBw56AYq3dWkU33oxtMaqzMxAwBxW6qw/r5eZ5Ghl3a2zNP58KZ8z5SEySfWrek2qIjyfZFtlYjaxPJHuKsKLWOR3iXLFtzO+Tz7CnaxPZyarZrp/2gR7D5nnNlmbHJwOAKJSuvdW/wCnkaKPuOaa/U0beObUInmN0gCoGSSbkMfujAHA6AZPtU9+1l9gb7CoEXnqGlbLySHbnqR8uOeO5rlreKXZDayXAgynKDlz/gK07PTL63S4eaNbWC2cK8Zbc8jN6HoTjmsZwiup10q7lFqMLu2r3fX7v1sbe6DUJp5La0jctMN81zwse7CpgZ6nqeKr6qgW13TQzz3tzkZZRtTacNtC/QDp0rW1KOabTp4Q1wWKCVZXs2VhGpyqkjjIPfHAqbwFY6jf6hBr9zd+dGgkjw5JbOMY9Mc1zOdlc9lYWdesqFryl1srLXV2v0XrvuYHhLT4tU1Mw3M4jhiTzJPl5dQeQD2qfxvp+n6dqMUGnk7fJDuC2SCT/hitvS9Qkn8e3ki2AWSK3aExxuMZU9cnHWsPx3I0niO4ZozGxijypIOOB6Uk25nPiMNh6OWy5UnLntzWd7L8vQwF60GilNanzYlFFIxwpPoM0CMLVJ/Oumx9xPlX+pqSxWGOxmuZo1cg7VBqvaW8l1Jtj6dSx6CrOpNHDBHZRNnadzn3qhlCtfQkIgkcjhm4/Csiukt08uCOMDG1QMUmDJKw9VufPuNin93HwPc9zWhqtz5EG1T+8fgew7msOhAiWzh+0XCx9urfSuiAAAAGAOlUtHhSO38zcGd+uD0HpV6hgwoopV60hChmQFVYjIw2D1HpTaKKBhRRTZN3lt5YBfB2gnGTTERafJNpt+DazbY1bzOD81uf73P8NdLpV58sMke9bewgeaXkESux4+ob5R+FcpZRrJbtJDKUlRy135q5Lccg+w7Yp9hcLKVgt4dtqF7nDJ3G4eh7elXOFzrw2JnQlpt/X6pX7m7fQ3zabamSSaWNlMxjEfyQhicfTOM1Jb3Hm207xPFFceUlvDGGKlVzyR757e5qxBcSXZuJIysdzfSJaRRLIf3UQA3cemABn61TvIGtZTqOnsotlnKRMJQzKw9ffv8AQ1lFnoSXI/awbcevftf7tfK6+UGrQIlxKkKkxxHZ5mchnA+bn61UhYK4LDp1rTjT+0Ps1lalsqjMN6482U8sM9uOn0rMdAhy/rwP8ao8/FQ97nitH93mvkOlsYpEEs29kGQhRivB9fSrNlb27s2yAsCwZixyMj0p1r5mViXkkbpCRwAegpL4JPavaQSbB0ba20kdwDVXZzC6hdbQYoz7MR/KqUMMkp3BTtzjPakSIIpknzHEnUnv6AV2Pw/0Ow8QWt9LqMbjyZlSBY5cAJtzn88/lUTlyR5nsdmBwVTG1lRp2u+/kcVLHfKHPkThcAKsWCevX6/0ouLJmAuJJH3KrIoI6FuM11vjTQLXRZreCxmlPmRs7GVxkkHoMVy/9ou0sykFBEFGVP3s100XGcFPv/wxWJwcsLUdOtuixo+n2t7b3EV7cNGscBYBflLkdhmp9LeX7aLZ7u4ihKlW2TFQBjp6fhWXJNeR2s3+kzM6/MhOOe+P6Uw6hODMzyy/uwhKr7gHFJQUrdjOFZQ5LLbfz8mSyQt9tZlab5QNoGQMe/aop4ZJnQGO9G8nlCQF+tWV1IW8lyJRLNkKoBbAUnuKhhunhvXZiZv35hAdzgbu/wCHaqts7mTUXbXf8CW305o8PuuNyk4V3JByMc5qK2tZhJbiS1SIIxH+uHyjHUetQWMm6WIQqQkjSb9xJOR9ae0ckdzardWfkyOzZVxgrweR9aWt/wCvMnVq9ixp1qy3cW77PiHIUiXcwzn/AOtVWOSwjEbItxeFCyqUUhMnrx3qzZRpaahFbrGmX3ZdDwSB+vFU/lmaR53X7OCIgsb53Pnjp0NKW4pKzHS39wkK7ZLS0yvOBkoR1A9acb+681lW/twu/I3qNwGM4xSQblPktDawrzsjzvbPrzVf7W7vtkm07IyGPlknj68UlYRYN9dD/mIWJHq0Q/xpTfXOfm1C1T02Qioc/L/x82A6c+StOWRicDUoQAOiRoDT0/r/AIYReJz35pKXC/3j+VOG0gjLcD0rALDQDigg47UfJ/tUZX+6fzoFYSlVipyKPl/u/rSUFEqXEy/dc49DyKliYzE+ZBEwH3m+7iooItwLM22NfvN/SrKASKrMNkI+4g/i9zQIRI7cSDbE5PbjcPyqSWGdv+Xhcf3T8tV5rls7UwB7f55qAksPmNAFj7NIo6RFvXcKYYcf6y4hX2zmoMDrmlBH90UBcnVLcdJpGP8AsJUiSKpwl3IvqHXiqgb8KUn5zxk5ouFy2wb7zQq4/vwnn8qoXOl2t1kwlN//AHyw/CpFLK2UYg+oNSG4LYE8aSe54P50XAwbrSriE4Kv+K8fmKpyQTR/ejbHqBkV2EUyD/V3LoP7sg3D86dIYWG5hbMe+DimBxGRS12Zt9N2BpIY+eeBmmKulKwK2oBHcIKAOUtIWubmOFASXYDjtV3xFMsmoeTH/qrdRGo+nWulgS1LGSHK44OeOTWRqegSbjLbPuJJLAmgDn6KfNFJC+yVCp/Q/SmUAPhikmLCNckDpSyW9xH/AKyGRfcrxUYJByCQfapftNxs2edIV9CcigCNgynaylT6Gkq2L+bZtkSOUf7a8015rWQLm02NuyxRuCPpQBXR2jbcjFW9Qa1NO1qS3uIZJ4xKEcMWHDcVUnWxZWkhleM9oyufyNVaATs7nrev+OrLUvDTrptobi5kYK8Eh+4vXdnvWnq91FdeHLS/ubh9OvrmGPbaJPuVvmGBt7/WvElZlOVYqfUHFaEOsXatH9odrgRgBCzHcoHQA1j7FaWPoP8AWGvU5/bLm5kl2+frqzvvi7fXVz4rtdIuZo5UsIjKSiFAXfoSCTzjHT1rBs/lguHBIIXIqJl1HXpZdVtpDe3UMA3iWTLOg7Y6kin6LdQ3QkUKASMOp4IPpVUockFE83MK8sTXliGnaW1+y0/Akt5mkLLKA4CEk4w2PrRLFtsm2Hcm8Op9RU22GSEm2kiVVjaPcoyc/wC19KkbT7q1tYYbtSBcwLcQEjBZD0OO3TpWjstLnJyOzcdUhun+Ivtmu6bp+qGwTTtPJXe0bqcAEjdIORyQeK2fGNvpnifxRbSQ+ILC0hggjYTSSF0kYDGwHrnnPPNcLfLDA08Mt1FDLJKJB5kXQdx15zTIltYdM8z7SGczOySiEnY5xn5fpR9XTkpxdjvjj5Om6dRKSbT69FZLQ6m30O1i1tWv9f8AOW3CeXdWKnYWZgAvzHgjOc+1dR4J0LWfE3iWfwfpN47WE1yZbi5Y7zsU4MjN37cdzivNLKEXPmTSX+Y4gGlYRFBtHOOa9e+EXjDxHoXhTUG8H+F1vpLu4hA1J0zHCvAWJhx1JyORy1ZYyLhTvF3fnokOGJg1yQjy6tu1727fcdZ480fw94O+KGnW9n4d+22UOj+Y1ugUl3XP71txwTxyao+Odbh8XfDTRtY+xwRvPqyRGJHDFVDMNpbqMjH51i+KtR+IjeODfeJNOt11c2ZEdsVXy1t+c4Ct656mqmrahq0PgSGSfw7aWdmuqR3QuLchUZwnyqUByCQOteV7Bt05N3atrf1PQozjHDz0aTvdcunS2tvXRjdV0ddN1S6fw9qElpdwvta0eUB8dsHuCOec1B4g17XJNIl0jW7Eb3ZSk4Xb0OT04P4Ypt1fXWtf2ZrkuhRyxiacs7MNs5IGRg9NvHX0qTxBrF9e6K1vJpa28LlSJDKDgZ44rsp05S5XON2uvoehUlRlQqzoSlBWdklJxkrdU1Zb2un5kut65pd3YrHb3+owSKiBdkkicj7wJ3YIPFO8MeJpB4psLu/kuLuC0hkVdsRd1yuM4HJ7VQi+Gvjh41I0czxMAykyoQQehB3VNocGufDnxPDe3uiytK8LnyGkB3RnhmBXOMe9NyoOjKlC0m/NX+887+0cXzqVSCgrq75X0ehevfE7v4Q1TSvNvR9qZm+z/Z9sMRZ9zYOOBkk816p4D+LngzSPBujaTeTX4u7SzjilVLRmG4DnBHUe9ch4q8W6X4n8EajJZauLGTyB5mnTRJvkIYHhu/4fpVTwb4f1K+0ixlVLOOI2ykSFiXI7DGP61wSjRqU260eTXb5eh6MMO8biFy1FZR3Ub9fX8zR+JXjjwprmu+GJNNbUXtbC5lkuRNC4bD4wFB5PPYVVj1T4f/bJ7y5g1qSeUjnyZUAwMAALgdPxrOu4IdL8X+H/ALRueZLp/PdRhSQMDaOuBXZQWeseI5rxtPSzhhR02NcbgxXHcL05B71FaNKmopX5bb3t19Drw+CqUnUhKeia+zfXlXnpucD461zS77Q5rHT3vWzcq0QngKBEAPy5PX8ea4HSYZbXUrea5jdEV1b0JAYHivV/iNokmm+BbN7y4aa8fUkEpXiMH5xhRjOOOM8034leHLhtJd7aN5PskYuVlIAO3oyjHcDn8K6sNiKUIKMdm3+hwY3AzxdadXmu4Ri0rb7u277HU6F8QfB0WgfY9XF49woYSl7FncqxPIYj0ryrxpqWn33i6xvtPadbeERZbyyrgLJngHqcV2umT3HivwnDfQ3ohuo7d7e6BjDCRlHX2z1z/tVxHi9Z08TaXdPGFR0gaPHz5AfPTr+lZYSFNVJaNS10v/wDfHwqvC+1Uk1Jxfw+fq9jsI9c8PNNeXMun69dT3TFlmW3lAj4wAMEYHHvXC/EK9n1zVoGigmDpEsaxNCyNgZ6A8mvoLwZr66hC2m/2jc2VlYq95NcRxlG8sHO1mYYVf1PSvP/AA3czeKPFuv/ABAmS98sy/YdMaCMNJbs42h8Hhdidz3as8PVjScpuOy6v7lsYZp7epUeElb3nfRfO+7OB+H39kWN/cJ4mtr0IYiFjiiJYMSOoHI4rpb3UvAtvpOqQ6bp+pPdzQMkc1zE7kHHHLH5cGthFluPizqzZYsbGLmQ5ZsKgycdzjNbk3hzWrHw7rtzdXdvcW8to8sZ2EMo2tlcAduOaqtiYykpSbWi0v3+RthMJOlhLOVrOS+G/wCNz58azupJHkjhdxk8quRS/wBlaiyjbYXRU8giI17D4AsdYuPB1gulwWzM3mMzXG5UC7j3UHJzXc2PjHWbe6s7K60mwWOOX7LMY52ZiQMBlyowMg8Gt6uYSjJqMb28zz48Pc9OEozbbSb02vbrfzPFPhxqOmaNcXQ1mzvGfYpiMIYlHUnggYIPPXtXQeMPE+m32m6eUs9ZjZLuKaVLkPsVVOSDuO1j6UaN4i0uw+IPiKPVmktrW/v2LTqu4xAFjyOvPTIq58TvHkfjLSl0PR9LuPsZuYwbqX5dzchVA6DOe5qZ05Trxm4Ozs730F7X2OD9jzpvXTl13fUZ8W/FvhHxBo1tDoShr1rlZ5GEGwqoBBDH16VneLfG1nd6VNp+mrODJLFN5zgKFKc429+gqj40+HGqeDtDttSurmycTTCF44slo2Kkjk9elZ+veB7nRtOfVLjU4rkJhSgQgndx1q6NLC2goyvrp66EOrmVSNW0dLLm8lr5+pR8U+Odc8RTD+1r+e6h3AmFT5cYHso4z7mqfhSYTeM9OZQyQm7j2o7bto3jgnjNZkcdm0iK7CNCwVnL5Cgnk/gOa9R1n4Wv4X03T/Ell4itrxZbmBbdkhOP3h+V+TyOhxXoYmksHalUXK3t/SPN9hiHO81fr0PRfiFHoup2mmMb23sPs+vRJuezY+bKjf6rgA8+vSqnxatWl0i0tbizsxDPrlvEgii2l4j1DH1znpXCeONV8Wrqul6XqfiGC7mTUIZYfLtVTypM/I545Az0rX+J9t4007SLS51fxHb6hEl6nlJHaCNlkwdrZA7c14FHDSjOkuda7b/hofQYhy/eRlTael9v8w8V/DXRbnU5IPC189peWz5nt52ZkiyMrtb7y5z2JHWuY1q88Z6DPpqeI2lu7axuPOtWmcOrEDBAlHPTseRTJvH3irTRGg1GGUuWLeZCCwIGec81haxbXd3ZR+IdQuGxqjl3TJEaHuQOg6V69HA4mGmIaa2XV3/T8TDF0qcVKWHjJTWr2S3Vrq77oteNdcs9e0Cyt7exFpPFLLJNABlBvYHIY9Sep96k8G6hbWmkyx6lql85KmOO0AYpGoIwVKnjIzxWNpmn/aDEiP8AJMzKC3zL8taPhi/13wxcTX1hYmON/llSaLejjrnHVfqK2q4VwpOklt0v+upzUqmL+sfWKselm0rrZa2TXS3kesQ+KPhVbzpNBb3KMjh0PkTcEdDgnFebeONT0jVH8RXNvH5k13eCS1keHDCPjufu9DxW9D44h1qFUuNQOhXm/IlEKSQMM/dyRkfU4rH1DULmO+1Sx0VhfahNfB4mZFdJExySeFrz8HhnGq1Z383597bHpyUayjyVE07rSOusX05r39bHFXE0Edi9vLbh5ZIxsfj5CKoaQwQyEgbQhOPaugHh/W9ad7m2tY5GR9k2JFUB+pAGawLSCaEXQkUqUBjPoGB5Fetzpu19j5evSrKEXKL5dUna19TbvLu3XwXb6RCwFyt9JNMoGNybcISe/etW21ZX8OWmn3yt/o17DJCRATiIDLfMOpzXKX+GEc3Hzrz9a9L8NGYeG9LEZuApJ3CKASAjPcn7o965qsIxj87nr5MqmLruKla0bbXuk0u69SlqvijRp7C503Uvtbu4KsDbmM+oOM8dqw7S98Oad9qbTrq8Uz2zQsssW7OR1HpzWf48OPFuo57OP/QRXZW/wW8ST2Md2upaYEkiEoB35wRn0qJVKNGKc3a50YjH42viZxjTUnBtXtra7XczPCfiDxfo0VxF4b003cLurSEWpl2vjGMjpxXV+HPDvgDULSbUNa1nVdP1SZc36SFrdFkfl1XK8rn3NVvhZr/9i6Zeq1k9wJr2KMFZQvzMAoHT1r0D4kz6lp/gm1sxNZ2zXk6WV1NOd4iV85K+p7c152KrzhWcIrl5uqe/5l4PD/7LCcp30vZrRa201W5zQufC3hPTNQu9I1LxCl5MgCte2jFJJFBEalmTAHNeG311Jc3UkrMcFixHQFj1IFd78WtU1tEisb7VrW8t/L8xFtk2/P0+YZPOM4+teaGXy4lDklgOfrXqZdhpODqbuX9dkeZm1STrexV7R6eb1fVkg6j61reM9Bn02aXSVlS4eKRHLhOCGTPAOfWsSEkpH2y3NeuTybfiXqBVQ7fZVKj1IiSuitKVCslvv+DRlgcFHEPkk7Nyir+vN0+R5yug6Rbwrc2+pTSTpghDZKoLd13Dp9a2dOt/CNnp8Mcd9c/aPMErTFctC2DwvbG7tXS6n/aUPhS+LWFnbiTe8w80k5J+Zh9TjAqtJ8PNDk8Km5trW6a8ktlmA8wne+NwGPTPaspYlNe+7anurLKkKj9hTi3y3d1Jd9rtu/3HJ+Npob7XBqVpIJUEe1M4TccAHr05Fc/FaSrHZswRRG8jPlxxk1cvdJ1HzbeK8smTyFcTxyLtKgkbcqaqWliXt7eGa3SRUeTerA5xntXo06UlBW29PU+Zrxq1aspzjZyb6Pce9nJb29qY1aUpJK2Nyr97HHNEn9oeUytp8kRI4PmAfzrtPCHhC7+IeqI1o0NgunYkaO5BfcuQBgr9O9ey+PvA+v8AiDW4b3T9Xs44IrcxLBcw7hGxxuK7R0OB19683FZhSoVlSm1fW++nb7zsoZVOqpSTdr2Ttv57o+adKsY7i7nGqNLbWkxQM6sCflHPt1oitpm1OeVY9sAgkiRtwO4dj+Va/ivwtLo081jYahZ6pK8xQw24bETqw3Aq4AGc54znFZVvZzO9wVV4gsLwGA8BWI4716FJupFyjscc6M4Lkcduv6FS1huWltIpLVQkLg7vOBIx7UiWlz9nWHyVH77eT5g4G4GnR6TdW72Uj2gjZZF81g2eAOtRrYSrbk+TiV5wVOeqlwf6VrOnNdPwZjKjUTs4v7jQ0281LTHvI7O2t8XDsS8pVhjPYduKqSx3cM9z5dusgkkyMyAcbQKiawmuDOsdt5s/ns0frtyCSKke0jmubwywl8MXXjttHIpezlfb8PQb9rKKi72W36jljuYLe0jjt0cBCG3Oo2nPrSmbUfsx2wKkgfKBZl4OD8w96pzQl7GwXy3dgh4MYPf3IqNNP3uI/sv3uBiJfz+9ThSk9bfmRFTv7tza1ASTeRBc2a3MflrvkDBZEbA5B/OtFrXTX0dLSO3JZA2ZAfnGRgAeg7mqc8LCRI8crEOvGdo5qCWCeZHjt5HhlC7g6HBXHelGnKSTjf7mdFKM4puKvddrkc9u1teTJHOMRqm/aOI0Azs92/xqJJbe4ZmuEEDBVklKn5Qv8Kn0q1btPcBbO+jik87K+dGMEnHVh3q54d0FJmj05dQt1RgR58w4JHRTj9M1nVl7N3asZezc6ijBWvsjFDLE7teR4898mQHdGw7DPb6Vb0ZGW/eBEJtI13cnOG9Pb6VZ1LQ7rQ78QykIjgsqIweKUf3lqwlskFu0ULJFJI3mSZbkms/aQadtbkzhKlJwmrNHW2fiG40W80+11AKtpBE7qlvnc7N035PODms3xXqcGtaVpTh3a+jEn2kvgBcnjJ9ePyrJt7e81XUFht4rjU7xgFCopPA9a6e1+Gniy51G2t76GK0t5OWm81WWMYzjaDnNcNV0Kc+Zux7f1rGYqnKhRg5U3outtra7dPlqcXmGMcDzX9T90f41YiFvNqdvHfTPFbttDumPkBHUV3OsfCPWLWOSax1Kzuo0UsRIDG2B+YrhYfs7alAlywjgO0SOWxgY9e1XRrU66/du551TBV8NVjGtC1312f8AwO5L4ut9Jt7gDR72QwqoEp2ljnp8p75+lYtkTFcoFh8pZM/M/wA0jkDue1Wdb+y/2zqP2VhJbbI1Qxybc4/2qq2KxG4X92wKklSbjfnIxXZGPLFoyxklKvOyS16bfIdpc23ylMUZa4Ql3I+bIPY10a6za3tldhGaNpXiMCsONicbR6Edc9xXNQQyW95YwzqUkVXyp+lM0z/WWQ/66/zqqsVL+vUqlialK8F6fmv1Or8RT2klmqxyILppt8iw3DSAgjkuTgZz0wKseEvFUmjxxWMluslqZS0jLkyc+g6Vz1yh+0ybQzDceQKYjNFIkgBBVgwyOMg1yzpWvE6v7Qr0sV7am+VrTTt/wTptU0Jp9HvfEjXMqO0rP9naLawBfHPPHBBrmU6Hr2/nXX6l4pj1LwtcwXNwft8yhTEsWEGHzwfpj8q5BOh/D+dRT5upWbrDc8Hh3dON363e+rs/ITOW5xzQ3WkH3vxpW61Z44lVdVk8uyfnBb5R+NWqyNdcmeOPsq5/E0wK9teNb2zxRrh2Od/oKjgt57jJjQsO7HpT9Ot/tFwFI+ReW/wrfVVVQAAFHQCgDOstN8uQSTMGI5CjpmtCRlRGdzhQMk08d+BisjWrnc32ZDwOX9z6UAUrudridpW4B6D0FRAEjIUkfSrWmWv2i4+b/Vpy3v7VvDC8KAB9KAOctJmt51kXdj+IY6iugglWSFZUDAN0yMGpBn0/Sk5PY/lQAu40mc+tGD6GikNoU+tJQK2PCzabFdvNfSokyr/ovmqTDv8AV8dqG7I1w9H21RU7pX6sz9NtlvNQgtWmWESsF3spIH4CtjxfoOm6THaW8N8Zr3GbhM8L6Hjp6Y71r6rFHo8izabDbnVr6MACE7/IJ+80Y9D+navN7h7vV79LG2t5ZZHlI2sTudumW9Mfn0xSgnOV72SPTxOHp4KnLDyipVH110Xb1f4XsJLLcXl2q2ZKIjfe6bSOrP7jstdd4KsdCutTa11LdGsoOzB2h5D3J7e3vVWXRzBpAuEullnil8m8iYBZFkGcE/3sgdRWcRtwwOeeo9aqcudWicNK+FrRlUgn1s9n/X4M2tc0678Na0YFkydpMExX7yMCMH3/AJU+0miW1WSL/U2FsUUvHw1xLxyPb1/2apahq1/fWVta3M5kW1BCKRyvvnv6e1QQW1zNayzpDK8UWN7AHb7bqhJ297c6XiYRrS+rxfK9Uu3X7k0vVI6TR9Lur4XVrp9ykNpbWu/U5BJ+6JHdDyckDGen4Vf8Q6Xol/4St9Zs9Nl0XEghto5XDNex95MdiOeehrm/C2pXOm3f2uzLRXSH7/VHToY2XuCKm8Ua/dalfNcXMgabaFRFGEiXsqjsKznRqe1Tvp5fka1MVR9g01eT6dF2s+luy3et7aGff3CwKY4h87dcdhVCGPePMkbZGp5b19hSwx+aTJI2EB5Ynkn0FOge4a+23EsVvZ52ADBwp/i579frXSl3PJjFSaRObpXBWSNXi6AZ5Ara8EatHpGrLJuYWkyeXLGR8yjswHfFYV7bxxzOlvJ50at8kmMbh61FpL3cUQa7t4pnIKsjjgDPGPQ9OaTSlFxlszpwlaeFrqcZWcX6r/go6D4g6vba3e20tlI8YijZHEkZyDng/lzXJyBfss5kvY/4fmCEbTnjI/Krur3Edw8CW+nmTk+YFnAaI+qnOfzqKSy32kyM7XCkghUUCTg9/WqpxULR6Bja8sRXlUm02+2xVupIFWSK6vkUOmCAh4yKSRoQ7bbyERKql1aEkleAOatPLBIN1vKOFAYMp3BvcYyBVW4Jkt5IXuYA2OcK3XP09a1Wun9fkczJ7hYFnkkmmj8sbdymMnB4xz/nrURmga7aQXcOwSBtvknI/H196lmdVuHjE8ayZU/6s9Mc5OKbA7TzpHHdQFmOAuxhk0opiSuJYLGrRr9qV2DSY+U9+e/pT7WRppUaTUFuHGfmKHJGPX8RQvltdR7pgZULqAFIDEDmq1pky2QVtyBHOTjOe1D/AK/ENVoWNMLPfQlr2KTBbAWEjPHqelS2WmtcQSybhLHO6jeo2KHA45PQ8VFpcztcWPzMRIGLZx2FafhWO7vIprGGL7abiI7lDBTkHhhnuP8AGoqPlNsPTVSooO+vYZ9gsbV5HbYZt2FKJu3+vzH8uKmuo9PexZ7Oyu12nG6QK0YPocCt6fRPE1mpvriC3mhhjAeEOGGwDkAEcdOcVzUk0bvLHCskcEy7GQtuJXuD61nzqT0Z34mh9W0nDlv0a19Vf/gGTBKyiSWRbV4kQ5dYAAX7AetOeQxJLugt2ZITJxEBhs4FMDMyxTFVdmbZbRDhUz/9bvRtjwxZ8wq++aU/8tGHQD/ZFbHkmhhf735CjIwQo/E1KtrcN/yyb8eKsRWYjG+bax/u5wB9axGV0hLJ5jssadi3f6Cl8u27XB/FKdJ5LPuklaZvRBgAU1Zoc/8AHugH1JoABDH2uIj9TinxWyMdxcyeyDj86FkhByscSn1Iz/OopppJB8zHb0wDxQBZZUJAfaVX7sSdPxNRXEhOefmI7dhUW/cBuJC5AwKav3iPqKAG4+XPvilXlxnoTzSx9G+lBXHO5R+NAmIg+cA+tJT3CiVvm6HPApWZvnGcYPbigaBmAI+Zux6Cgqu4tuwCfShWbb98knpTvTc3P05pgNKDGeW+pAo3KvTOcdiOKXazFQql+DnAp4tJmH3VUf7Tc0gIX6g+ozTauGxcn/WKBgY4JpPsaqCWmIAGSdhoAqAkH5SRUsCebIE49yKkWO16i5J46YqRIUhRv3w3OuFJGMCmIRvLezkjh+6hByep96ZbXUkY2/eUdj6U5I/KtpiJEbIGMH3quwIHCAZ7g0gJNVs47y0MsIz3K/56GuUuIWglMb/gcdRXXadJtmMZ+646e9ZfiKJVjcEcq3Bx/n1pgYsEMk8myNctjPWp/wCzbz/nkP8AvoU/Q8fbseqGtv8A4FSEc8bG8/595Pypy6deMP8AU4+pArfOB70A8dvpQM5maGSFsSIy+5HBpldSwV1KlVIPUEZzVObTraSMiNPLbsRRcVzCop0iNG7RuMMpwabTGanhvWbjRb9bq3xuXsehHoatWl+LvxAt5GnltJuMqgYHJrBq5pM6QXJ8zgOMbvSgt1JuChfTe3meveE7nwXdaeugeIbf+z7xWY22oxDaCG5CuR1wT/Fx7ik8W2PifSdAisNSSGeyZ1a0ujh/LPPyBh93I7cj0rnNHfSUv7e71hWe3WPgKMguCMZHcda7rX/FHh/RpdKuNN1H/hJ9LuwZL3R7uPEcJ6Bk4+Q5zhTn1rz6sZU6q5Ve+tv8n0/I9mlOnLCOU5JS203t/eXVduvU88jtbO8uIW1ESRRK374ogZwPYHrTtbkk8N6sLfwhdLdR3YG+V0V8bgGOT2I7/lXaeNfDenHRYPF3hOWSbQLttssbHEljJn7h9Rnj29wa5HSv7PW7Q6ncSW1gWy81vH5jgdfu9+ePxrqp1Y1Fzrbqv+B3OFSnh/3aSUrpqXl69mbvhH+xLWY3l3Np6T3M7KLfACR5yXcg8D0APrXZeBPGXhPw34S8VRamsF676olxa6dG20zqu3ayEDAAIz+FZviTQvBsfj7SzZzzBtQa1mj04WmLYwuOSWzxkAnHrWBDc6VpNtqs9z4bttQEGqPHCzSbduQQqFccqOuM1wSccQtnrZ9up7Nqioqn7qUW9dX01btc7v4meIdFu/iPDqcUmmapZtpAjkV7siMFidy7k/iwelT/ABdvfBaeCtPs9HudMkgXUIHuLe0lV2MSqQcgHJwOK8gsbc+INWtbGOOHTvtd2Il2RkKm7POM811mpeF7HRfCmk6lcTQz779FnbycHZvO4ZByRgdKKuFp0Z04OWq7df0M6UqtSnUjFLlV9fu6Gp4hvPDn9kW2naXqFitpHLcLEiSj5EdRjPfuetc5qcunroqWsN9HcPGVEZZwzYz7dQKv/E618P3mn2d14U09fKhkka7kt4TGAgA6kgd65z7XYXum4tdG8qRNnmTpjamTj9a68HZUba9d9z0MRi5QjUoyUV7um+qt00tpY9L1Xx3r1nYQ+T4m0GZWwhFvbhZEG04IyxHUAdO9Q/CnxumtfFCy1bxBeQ2qQ6fNA0lwyonIzj09eteY+NLeC016SGCJYYxEhVU4GSor1P4K29vD8WNCje3gj+06dL5qQqGjdthPOeo4/MCuWeGpUqEmlq09bI48RVrTlUpqyUGk93fW2jext/Ga1+F954au9U0i80f+2kZWhWwuEDTEsAdyDhhgk8DNeFprV8sSwreXEKpwoErbQPTAPFfS/wAZtBmm+F/iDUtT0HRo9SgljNtPYIS4gWQYLEgEHBbIHHNbfgX4f+C28IaHcz+GdMuLlrGGR5pYAzOxUEk+p5rlw+MhQoXleWv6Hm1KU6lV8vu6Hy54Zf7f4gs4dVvWt7aSUB7nzsbM9wx6dq9Cu9Bt9N8yRNY8QxwHpJFLvDgd/kzXX/F/wR4Xj8U+D9LsdHttOt9RuZork2iCNnAUEc+1chrPg7xf4Hu2uvDd6dQ07dhYmILLkfxIcD8VOfatKmKjW5XGXLdbPbfuejlq9mpRqU+dX3V21ouml/vMPxjapF4Wt72DWL+/t5Zh5PmzF0zhjnHY9axb+7kTT/397qM581EdXnOwqw/pk1o+KvFUmraGmlX+jmwvFuBNIyDajcEE7TyDyPWsrXbnTnkjisNRheFNkgctlg6ngdMYr1cBDmhy1Fr02/M6JvDVJ1JU7bRSW2ut9GYj6lc28s9vZzvFD5hwquQGxwM4PXFRSajdTP5sztI4GAzZJGOnOar38hub2e5mfzWeZnLerEnmowflPzCtGkpOyPlqs5czSely9Hq9/FFOiXEiJOoWZVdh5ijs3PIr1rQ/DNhH4UsryG/1exluxbNJ5FyQkryIWPy44xj36V4rhcll+9gjPtXtNjrPhRPh9ptrH4jt479Et5Jrd2J+dV2leemATmuDHc9oqHVnq5L7Odf99Z7bsz7XRrFvHd/YT6vfxolqr/aBc/vGY44Ldx7Vp3vh5o9FvZI/EGtMkEEjopu9yOMHqMdD3FcrZa9Y2viW7v2g+2xyQiKJYcYLDHf8K2JrHxn4m029vJdmlaXFA0jRMSpdVGcY+8c474FYVqc4SXNKy03t+B7qngY06kVDnleVkuivo29kYVtdWdr4UtJo9d1CK6Mjh7aC4ICgE/w9FqGw8PeMNdQXlhpeu3kJclJYw5B/4F0J9xXoXwnh8F6b4esNW1Dw3da1rNxJJhTsMcYUnBCuwXoO+TmvU7f4l2pu4LEeHtSikkbZGhkhAHGezYHAqauNdOTjThd66s8v6niK9KD5OVJLZPXTds+a9C06QaneQ6homoXtzbOFlhQZMb5OQ/vx/Ouk1PXhJpVjaReG763gg1OJidihWZH5jAH8ROR9a2fCkd/qnjbxpNZxmEvf7nVplVkyz4Geh/CjxbZ3mgeGrC41K3jSCHU4bi4kW4ErM28sxwPXmipXVSqoyXbr5Hbh6Ps8uk1O2kr6K+jtq7XI/jX4t/t3w8mlHQtV02ZLtXLXcYUZ2t8vB68158/hzxLpLQahq2j6hFZRzJvaVTtPIwOfWvQPjIBqei2ninT79ZtK1C6ieKJ4SsgJBGc+nHTGa7n44Oq/Dtmk3FBdWxYDqRvGcVWFx7wtONGnFWm2n3X3+pzV6XNKpLnv7q6LzMHXdb0fXPDV9aW/w81ZYrmF1WWK0jTB/wB4dOR1ryTTdM1/S7vT7zULDURaLPHsVtxDnOQqg8Z44r26116WHTXsNM8Ia9NCiFA0fluAWGcE7/euc8YajfS6ZpFrfeHdW01BqFsPOuVVUyD0yGJyeaywWNqUealGK5Zd3d2+868VRprml7R3X93z9Dj/AIjalc3l1Y3K6PfaXP8AaFZXnx87L93b7is6/wBc8U3ix2evXV/c2v2sSmOQYYtngDjOfTFeg/HOG2gsNFSDYJf7UTI3ZI47iuG8SXG3xfDDJDKJ1nibcD8jD2r0csqKrQ+FaJ+bVuzeqNsXRlKdWpKo9OVbLW461sZtQ1W5Fj4Zvro/ZV+Qxb5FAJy5zzjkDPtWRfXsepeHLDw1Y2kn2qBmyuc72bsB1619CfBewgez1LUrzyXv2uJIA6yZItsgqpA6fWvN/Hvh3R/CviOw1DSrZ1zqJBRfmJUc4XufxNZU8fTlUdNp8ys1663uLF0KkueKlp191J2clf8AE84H9paZbwx3iyQRW5dIsrja/wDEM+xIrobe68PvFHK9t4pmdolBaOUlSMckYHQ81e8VWba0mjQ2SOJdS1OdI0lIX5mZQAfSvcvgB4O8ReDNN1e115YkM80ZtliuBIAiqQRx05NXi8avq/tJO0r/AArTyOKbqYarKnGd9t15L9ND57vZPDtxDt/sPVoGAwJY4CrAD14wfxrH0my1K6/faPbXcqqSFkgQ8enTocV91KxLAMSRnnNfI2m339hx6nE9zHYyxeICZEZgoEYLZBx/D0rkwuPnVjLkjrp1vuZezeMxMVVajvrFKLOBuJtVt3kWK4lQlv3qZKsWHXPvUXhZm1HXbew1MNHFNOiSFV+bDEAke/NR65dNJrdzcxyDEshfKn5SCT+lL4ev7q5v4lt1K3ayDyXjPO7PGPfNeq78r6M8F3VTlbuk/wBToPiVoMfhfxBc6ZbjzbeNElgMoBJRhznHoQa59tWv7fEME7pGAMKGIA4+tdJ411DXNSktrfxFb7bu2jeISvFseRSc8nocHuPWuI1GCZoZ4Y87zGVUk45xjNRQ5nSjz6s0xMlTry9leK7bNeR6R8PPCuleKLhZtU1uzuJZoGke0gY/aUIOMsSCMf4ivSpfB0UNq23xH4gRI4zgfbsKABwOnSsPw5468H2em2aRWF0LqG2jjleDTcnIUA/MO2QfrWjcfETw3cWEha01WWB0PJ09mQj+WK8HETxc6l0ml6H1uEpZfTpWlKLl3u/xON8DeHNK1Pw1danqWqXNkkEzbtkyogCgEMcjr71L4Y03wb4rtLeC58Zagl/j95bXUgxv/wBjdwfzzWd4Cu9BtLa6OqyXBkeUfu0s2mG3bwQQDj6Vq+Itf8M2ulyTaVYvdXSsu2OaxaNCM8ncV4xXbV9p7SUU5b6aaI48PRwc8NCdScVZap3bf3MveF/hDJ4mi1i503VltoLO8e1tvtNvkzMoG4sQeBk44FV7/wCEWs6f4uW1voGj8PeWztqKMjN8qZxt7EtgDIr3n4T6R/Yvw90izaMJK8P2iUD+/Idx/mB+FY3xz1SfTPCNxJAMSvGY4T/00YhV/wDHitcccwrus6cXpt/wTzZ4Slyc9rdf+AeHaL4Dh1bR1urO4kF1dTOllGwXaV3lEZzjvjPHY1qa58ObPR/HNroMuq3sizaY95LKiDeGXqo9RxXT6JC9lr3hTQ7GSSNIZ1MrR4y0UEeXJ9ixA/GqvxS8W6LY/F6O4uJ7qOO10trWV44TuSR8lSuevB6it3ia86jjF9G/8h0KFGPLKotLpHl3iK/8GWSS2duviX7c2I7cXSKiFjg/OpG4DvWFqHimLybU6ffX65GyRJ3/AIgcfLg/dqt4zmk1LxeLq3u7vUrZXjb7ZdYSWTCgHcvt0/Cua+yXiShmtQwUna3nqM5bPevbo0FyRcnr5nFWxMlKUYWS8vJ+p0Mus+dBFKsm+e43ZEgJ3Bev60mi6rZzQJJfI0bS7hF5MeRkHv6Vjm2uILTT2WNWeMy5AlUAhm6c9aniN9ZWMMdq4CNvEsYlAVxnIB9a7vaK1lb+rmUMQ1NSl0/rudJ4V1rTldFvLm/tvtDGJDZHbl1POfbmvT30vSY7e9mfxPrpu7BWe4iW5w6lVHPTkYI5rwyKO8tYdPurOJRNDLJJt80Ha5wRz9a6VfiJ8Qyrg3G7J5/1Zz+leVjcPUrT5qbS76/8OelgMfh6cHGvC76WXr5on8U32kW9wk2m6t9sfkzyO2WRjjGTjvWYL6zICxyKbt4zK647DuawJre8mjvpp7dUknZGxvHzEHmpLeG6nu5pGijjzaSR8SBsk9K9KDUaTh+JxVsZ7Ryaglf109NTTl1FxGWk8rYOSW6D3oF4zbP3cRHG044/CsS5sdSe3iW2vhAyxBREACCwGDzT/K1KaER3UdsHEkbL5cmcgHnOaxvK/wARyOcn1NOXVY4kaa3gw0bmNiUwc5xx7Vr6MNOuZgt1cWsLeeI5fnAKx7cknPeuegt5I1vPtsIkDSb4EaTHmZb17YHNQSw3Md3dBbZJI5pASxlA4xjpXVKpdaWvb/I6qddU5RnKKflr+Jv311o1rqU0TSxtaru+zSqu4OAcDkVljWrFfmzACM4whyDVKS3uo7SyjXdhEYOqThMnPHNQtDeN1W4Ue18KmDslrt5mM693dK2rZ2Phz7BqXiKPT76VYo2g3huhLMBgAn1q54os7HR9aazjzsNuHV2wSTzkE1x99BcLfeakQcPbIhJlA6DmqtvpN1IzpJbyt5ilWJm3Ko7cUotqanfS21zspY2nCh7N005X3v8AgdTZwTS2n2xYoPKTAYqRuVifTrVSGe4e42wW0flnq2MY+tWtOmuLTSYtMmuI2wfnEa4LHOeT1OKzL2a4m2RxN5Ue75lRgMr3P/6qHV5p3sjCvUpNx9muivfv5eRrwbbi4S3jCSSlgi88Ak9M9utWpdFF1cPHbyQXUqYVxHLhg3Tbg4JxWVaiy0iAXml+bczwnzDGTw+CMc+pq5pWtaVKJrbUHhtmllaa5Pl75JATkRqeqY55rmqxkneOx0UKGHb5Kr1fW+m3fb7zX0HVPEHhGCeLTzHbC85zPbgsSOMqfb06VlSat4m/tFNRbVrqW5jcyI/m52sRgkA8dOKq3moeVoNrDb3CmRr15Aj5YxjjAz7gH2qGe8a4vXuSxhXAPlp0bjGP61nChTfvNK7FVm0owhVdlayvtdX3Xb0Owtfif4ugjEFytpc7vl3SwYbnjqpArgdTmZ7soPs7eaxGJFJ3H8K3ri90+4W2FhFJCwT9/wCa2QT6jHQUl7plrdKBDH9tXzDGzIu3DgZOOeRjvSpUKdF3irXDELFYh8sp86jtrfft19TlIpIxHcK0FiQEVuIztOWxz+VT2o8q9iV7axjLBsGNDu6Vp6jo9tZwkNeeUkyAq7SCRMZzwTTBpsoeCRmWSSMH5h8uc9OPpXZum7nBKlKLakrWMc6pKwhmka0D7MDzA2VGSMCrWlSNcS7gtoY04zGDlSfrUTw6gkafaJLmJgPm2xqRnJ9q1I0+xCKC6lEkk6bom4ycct06cVU4q17FQg5Xk9i1MyW5HzTMxYrkOBwOlKVWGVtyvLGC67OvAHX9c1XuVUkCCNwAxzle3arAbdKwtlClg4y4I+XH/wCuo5m2zuU7ya81b+upZ0Lw9/aGj3GqS3TRQwEgqkW9yRjtketVfEGm/wBkanLY+d521Ebft25zg9K2PBOu/YbG8097lbUMpkhm8ovsc4GWx/CBWb4uvrfUtbnu7WQyxNGi79pGSAAeD71wxcufXY6MRSwSy6FSn/E0vrr1vpf06GRks1JSjoaStTwgrE1vP23/AIAMVt1j66P38beqEfrQgRe0tVWxj2jBbk+5q0araQ2bGP2yKs0AMnk8qB5P7qk1zXzM2TyzH8zXQ6h/x4zf7tYVoM3UQP8AfFCBG/Zwi3tljH3jyx96mHygHqT09qG7UP1A9AKAQbm/vH86Nzf3j+dCKzuEVSzMcADuat3Gl6lbxmSewuY0XlmZDgCi5tGlOabjFtIr7ZApLNs+UMAxwWGe1LbRNKJVXy84H3jz94Dj35pLf7N+8+0eb9w+X5ePvds57UxGKsrjhlIYfUUhrlTTexNe289jcS2dzGqzKQGHXHfg1b1HSvsttBdQXaXUEpKmSNSFRvQk96p3t3NfXb3VzIJJpCNzYAzV7TrNbjRry5eaYfZ2BSMMNhJ7kf4UHRThTqSqQhG6s2m3qktfR6b/AIFjwxqGm2U7y3kE7OmJIpoX2upXt/ukcGs608WW9x4lvLuSBLEXrhBcRL+8hB/iwMYJHAJ96qkjam1drL1OetZ+p2RkDz2o2yY+dAAdwzzx/Md6cYQbfN1JWNqxpxppqyd9uvn/AF+h10mnsIBooQSTBzcW1yjARyRMOWcnp90Yz3yKw+Yj2LH8sVo+GdO1yTw3exwsFO1JHts/vnh5wfVgPb+lZo+VfmHHYH1qI7tXuGK1UJcrV1/Xrb+u7AAuHz/ujvW14T1m90u7k8tBPazDE8L/AHG4/nWRbwvcSYHT+JvSrdzPHaRiKIAv6enuapxUlZmNGvUoTVSm7NDr65SDcsKqrsSdo6LWfbwtO5Yk7R94+vtSRqZmeSSTaijdI7dhVl9Qs4bJvIZ45EHD84UHjIx1NbU6bmKnBTb5nZFe8dWRVVI8oflVnAx7/WoJE82MBoYXPJKlwcHtVSCSG6lHnPBOzfIx8pgS3UdRwOlS2Srv3b7cFwd3lxsCSD79quSdl5Eyd7Fy4EggXyxHvwMBmGBz1pqZ27mVVPOQpzxVPWVhZoBIYiNh+/A79/bpS2z+TCZpJomi4GIoWBz06Vly6EE6GaC4aW0itvMxnJYAnPXNEJukSaQrDnC7AHGM9+abJDb3ELughkDDjcp6j174zRb2rGKaNzagylQNqtt6981cZPuUpS0SLtnFa3scp1FjDcKB5MkB3MfXJH9c1TmspljkjUC4Rzksg/eA+pX+opumrPpl99qtZ4YrmJWBdY2wePyIqTULi2uBHcXFxJ9omIeWQbgXfsRjkD2puD3Rs1F009mvx/Hf5IJldZHaKNGdto5fBIHqD6VGz3Kk5gjAwNuZVBzVm5vLFZTHqBWQbeP3ZLAH3AplxbaKyjzFmVeCOSwHp16UlH3U2jGztcYivJdQs0YG0MciUHHH61HawzLJGzRwBYwVUiXOAf59q0ItIhgMEiTMEddyBiPmUjBrbm0XwsumXj21zevMYR5MM65+ce44OamUlHSxvSwsql1dJru7fmczp0Li5tvMjhTyydux/wDZ54q7Yt/Zt3FPp8k4MR3KX5JPcZ9P6VUt7TbqcE2zyyu7I24LEj1qLKs8LRXJuAd53bCOx46dulOUboyjKUNY7/idi3jTWpFeORLYrIpU/IBjI+tcyiqpU8gD1IqnbtIPsq7ShJ2suO2K0tLnt4dWsri6tz5EUyNNGVySoIJGD1yO1Z+yUI8yOmviq+Ls6027d/Mz7exud6rHtljhic7lOWGR1PoBmo7e3nCRrJHGBCh2LvBDNjgmu2+J2taDruqWMvhmy+wQxoUnX7MsW8lvRevHesDVdMudNaMXGwiTJQq2cgf/AK6mlUlOCk1byJq4ZxcuR80Y7tbagYb5zy7Ae7f4Uhsm6zTIPqc1WaSRvvSOfxph/OmcpdSK1TO64BPtSBNPzje5/OqicsBSYoEXfs9o/Ec5U+5qOS0mjBKYkX2/wqrU0U00bARsf93rQA1t23a424OcgfzpVBaf5QW57CrjtHIVE4VJO+Dz+JqK7W5jPH+r7bOBQMiS3mycxsBgjnil8kgHPlj6yCojhmPz5yfcmnrCw6I5yMcJTAdIjbcrsdcYJTnBqMttlyMHgZqW3huFlDeWdvQ54BFWYbGNWyzb+eBQIgjWSY/IAV9cYFWYrONeZMufyFOmuYYMIME/3V7VQmnmlYqz7VGeB0oA0XuLeL5S6jHZeaha/hH3UY/pWeCo+6v4mnAsycN3PfFIC3/aGekJ/wC+qT7YsoMbpIA3Bw1VTuwP3mP+BUvHyNkE9/zpjHW9rYyXCFRKGHQMeD7VJLHb3Mpc3DhjkY6VHZ/LeIPcioxxNj0akKxbs444YZcSC4UkDB7fnR9nhlBMB2N3RuhqEf8AIOb3kH8qhRmRtytg+1AyZFaG4TcCCGHWoPFEW6F2HXAbr6f/AKqvK4vITG2BMoyD603Usy2iFgcMCrj3/wA5piOT0x9l9E3qcfnXQng1y4yj+6n+VdMjLJEsi8gjOaTExe1A6ikJwM84HoM04438EHHX2pjEPWlHJ96Q9aKkkzNbg3KLhR04b6djWVXTXCCSB07MpH41zNNDQUUUUxnZ+FI7e9tdNg1C5NvayXSRzT/884y2C34CvY9DsfhZ4t1u78H6ToU9q0MTNBqsch3SlCAx5J654JGD7V4npe1fD0Abo5J/U13XgXxxp3hPw/cxWOhxnXZgyDUDJ8u0njIPPHoODgZrhxtKco3p3v0s7fNnfgatOMrVLcvW6v8AJGj431vTZLO28A+B7GaPT7e5LzM7EvcXA4IOewI5PTj0FcAqyqzRwRxo4ciVWbI44IFX9K1z+zhdXEcKT39wdvmynKhD9/jrknvVPTY2XczcVvQp+zXKv+HZGKnTnGMk/efTol0RtQ3esaXe2eq3dvcM9xZAWgumYB4AcAxnrtBGBVTSPEJj8SGOSzt7uW8mWVLa4ZliSUsNr5z1B7mvVfDthoWpWXgI+JdHvtVs4tBvCYrW3klZD9oPlMwTkD7wHbNef2Gl+KNC1KTWJ/CN8tvbiTc95YMY/JPUPkcDb3rGFWElKLWv3dWbQxFenyx5/dTvte19zd8RSeJLXxjbX95pWlPe29oZkhRzJE8fI3A/3ueMVj/Eq/8AEEml2i6zpFnpdsm+WH7Kp6kcg84B74qQ+LprzWlvn0u3hjgtvstlBaMWGwHKZz+XFN+JHi6DxJoDaZZ2pgYMWlad1wjAcDj6nrWdKjUjUp3htu+x6tSrh6mFqy9s+ZvRd9vL/Ib4fXxBD4OfUIoIrrT7mJmEks/zKvf5fwpus3V8uiSodM0u2tpFSWSS0ky3HQkCp7TxRpMvhSDRFlvVdbSK3xD5ZUOvUjn+InB9qx9Xi8uRY9MsLixtGYi6R4sBsfdHU9Dn866Y805vnVtb/L/M2r16aw3LTquVo23W77e7t312I4fHIuXVo9LspWeMbnaMtuHTBPr7V0vh/wARa7ofizTdcs9KsUu7a3fy7ZyQhjKkHIHIPNZmm6TotrZQxyeH9ZuGgHMrRBd3OfmA4PXH0qt4huo1uI5bCC8sZAp3GViGOTxjJ6VSVOo3G2hnUnV9i3ia3NdrRb76/Z/U9j+J2tfFDUvh/qEesaLoVjpbxo9xLbXTNKI9wOAD68Z/Gt/wVr3xRTwppMNr4J0i4tVs4xDcPqgQyIFG0lcHBI7VyXjf4lafrXw/vtJh0TWoXuLZIxPNAoiBBXktnpxVjw98RtS0rwrYWdj4c8QzSW1mkcI+ykwuQvHPXaT3rwXTq+xUfZrf+upzKnS9q/3llbr/AMMQfEnUviA3jfwtd6xoOkWl3HPJ/ZsMV2zpITjIkPb6ipNQvviNrqW8q+GNDby2bZJHfE47Hv7VzniDxtr2oSeFr/xBYaimrafPOzobMRxyBj8vl55Y44I9hV6++IS33hzUNLl0nV4L65j8pGgiC+WD06HIPXtWk6FS0LQWnrpq/M6cBUpxjOp7Vp30XyXkzL+J0PjBtCi/t/QtOtoEnVIp4JvMkLFWwo74P9BXKQfDbxDJCrNNpsUhXcImuPm24603XMR6U0ZGvs7SblfUHJUYU5A5xmvQNKsdLa70fUPJv2KaL5YlCgwCMryGb+91rplOeGpJRt12X/BLpYSnjsTJ1nzNKPXu3/dR4ntEbSxsoZhlQQ3AIPUetQszB1Xbwc5Oelbui2OiTWMt3fXzxujsI4BxuAGQN2Opq1Ya5ocGnyW7aGzM2OWkDFv+BEcYr1OY8WngYtJ1akYpptdX87L89TmiOPeu28CfDHxF4x0ptU06WxhtA7Rh55DkuvUYA9+tYV1Lon9ih7JJoNQ83aQ0hc+WRzzgDFfRf7OH2X/hVtr9mzv+0zef/v7v8MVxZhiZ0KPPDe5phcDTnWUJSTTV9P63PFLX+0Phv4imtNUsrW4vY49pUPuVd2GBBA64q/P8S5pLO6tv7OjX7TG0bP5rk4YY79uelS/HCyvL74n6tHZ20tw6eUzLGpYgeWvPFcU+ga4iGSTSb1UUbmYwMAB6k4r1MHhcvxOHjWxErTa729Dto4iph6cqUJtJN6WX+R1Xh/x5LpdjaaPFpkczRMY0dmI3FmP+NdTbR+M5tattci0yxKRSl1gNzjJCFMZ/M1Q0fUNJufBOn6beeGtW1JrdmdJIbYlA5Y/MrA84BqW1vmtby1ubTw14kWES+YQYZGzyQ3BOD3rwpxUpS5YWeu/X8ep6eDrJ0YxrYnSyslpbTb4Xe3qWvAA8XzeIPE82j6JZXdy10rXcUl1sETEtgKf4h1qH4k3fiq+8P/YNW0O1soXuEUSxXIc7+QBir/wu8aW2h+IPE91daNrMxvblHWO2tvMeLbu4cZ+U81T8Z+KLe/s4Yz4f1i0iGoRTu1xbbVYBskdfvH0rLkn9YT9mumvy9Tjp1qbw1SnKs7a2Wmur8upk+KbvXrfwHpXhzUdLt4LexljVJ1n3M7DOAR2zmuy+KmqeLn8Ev/bOhabbWazQu0kN4ZGBDcDbjnNc/wDE7XrXUNAgt4dG1WxIvEk33VoYlOM8Anv7VqfEnx1pOt+Fn0eKw1WKZ5YS6z2pQABgSMnuR0pqM5Om/Z9Xfy213Jr/AFeMqsaVVtcqttrv5Gdp3xS1rR7W6k/4R+2aE7JmZpW4BwgA9eg4qH4meLte1vw7Hb6jo9rYRR3CSrJDc723ANgY/HrVDXLjRZdGu7WLQtaUvHtUywsFBBGM81Q1nVLY+DrKyt9Oure4tnRlkkgwuVzxu712rD4b3alKFnfr6bnZjvZOlUvWctL9N+3w/qjZX4YePLuGHzryzkSLE8LS3Zcl+o5K5z9eKr3GkeIdL8f+GrPxULS4a9uo5AqFXG0OAVY7R69Old3Y/GTwxIrLcW+pw+XCCHe3/wBa+OVABOPqeK43xb8QbPxJ4t8MXdlb6hDa6fMJpomhBk37h93BO47RjFclCrjZTcakLKz6eRwYieGhS/dVm27aX3t/kj6Qhs7O3Dpb2lvCrcMI4woI98V4r8edHih8QeGNP0TTrZJ7ky7Yx8iyMCgUE56cmu2X4paES/m6T4ihKno+mv8A0rz74leONG1PxZ4X1a1ttT26bM7ypLb7C6kr93J5PFcGAo16ddT5Xpf8tDbFVYSpe6+q/NHF+MpPEPhqTSLW9sl0y8sJDeW00b+apYuDxnjgjpk10Fl8bPihKhkj8m7SVSqMuk8Bv7wK9SPTpXO/GbxJb+KNdjurJbuK2itVjEdwuwhtxJIXPfjn2rQ8C+PNF0bwza6ZdC7M8Rbd5aAryxPXPvXrTjKVCM5UuaT3XqcUFSxGMnGrW5Y9+9rLyNC++N3xOhiWSRobNFUIztpOAzf3st0J9BxXnWn+G9X8Y6k8enzSTSmFpZ4y4RZAzcscnGcnpXXfEXxvo+v+Gn02yW6ExmRx5qBRgHnvVb4U+Jrfwzd3Mlzp97eCe3RR9lj3suGPUenNaUZ1KNGVSlT5ZdiKtDDrGRp+25odX9+hyj6FcR6XPeeYmyxZbeRT94sOOO1ZXhu8/s7UEvwgka3mWQKTgNg5xn8K2dQ1IlL6D96iXUvmCM8fxE/N7iudsFaRJkRSzM2AAMknmu9q8fee559f2cHTdHe2vrd/pY9a8W6t4u1Tw5L/AGp4LurO0wJ/tnlsRGoIOeRwMd/euV0fQdQ1+C7eyt4547YAy7pFQqCCQeevQ12+s/Fo614RuPC1p4Yu/tE9l9l3CYOQQoBOwLnt0rmPAOvReH9WuHuYZpoLq1MEkUQy+8crwfxH415tD21OjLlgk1st/wBT0a86WKxUHXqOUWrN7W/A3fhR48t/C09zBrlncTQXsabJkjw8cYBx8nG5TnORXoFpbaNeWMkfhW6gfR4rcqu2QsVcgnbg8gDPfnNYuoeNfA+raJDpureH9TuFiiSNR9jwyYGMowORivKZzc2up3EuiDVLa2dnVGyUlEfYMRw3HWsHQlipSm04S89UzvpY+pgZXU/aK3/b3/BPoX9l5V/4QG9O1c/2i/OP9ha1/j5qTWHgI2VtHHJd6pdw2cMZH38sCR9DjB+teRfB74oxeC7WXSNQ0xrrTppzM09u376JiAD8p4YcDoQfrXQeNfHfhfxf8R/DFrBqKjR7J/MmupiYUSVsEHJ5yoGP941z1cLV+uOo17u/3HmQr0/q6gnrsex2914ms40W/wBHsrsKgDNp9xtIOOQEkxx/wKuP+IL6Vr15p7avPqOlw2N1HItvcWhQSuvzBix+QoDjoeoFejWN7Z6hB9osbu3uoT/y0hkDr+YqSZo1gcz7fJClnDDIwOTmvLhU5JXtqd0qfNG19DxP4byQap4+1bU7WZLmzsrJLdJwchpJXLtj0+VVBFeV/HCz1hfGLNqs1ldXdxGjr9ijYKEG4KCCTlgBya7fwt8SPDMdtrLT6DqDHUb+WaVLCyzDt4VFGD/dUE+5NeY/EzUdFvNWN54Z0mbSogB5sNyfKYyHJLdTjORXvYGjP623JWVrf0zlxE6TwsY83W7Mm71KGJRFLaGG4nCwndxxxjH61zzRs9sfPjM373O2QAYGevHbFO2Xl5d27zLA3lShyVn3ECiHz4rK4jkkt5bnzMxF5hgqScg+navoZXk9zzK9aVeV5Pb+unUryQWmzTLcBJ4G80qSM981Fb2y3Vpp4NurwK8u/C8AZ4+lWhZ3EdjYNDHBJJEsnWb5Rk9vWmrazQ29mzrB5sTOcGbaOT+tPmW1/wCtTnRNpjLHpMYkeNP30uMsB3rV0bW5dMkb7LeW6o7L5oyjZAPv071iXVozWdo6C1JWWV2DygrluwPemNAyFjHBpgyR1Yc+tRKnGbbuaUqs6U1ODs0dN491y2voRNaHzooUHyyKoOWb/Z7Yxj6VixQ26TSzxyIkxtpMx7eSMcNVaO0kltbtZmgJdUVRHIMAjOB7VJp1rNJdTSzrAJPsrRKI5t3GO4ojGMFZM0xGIniasqtTdmZYsxn0vc2f3h9M9fWtcWa/bxdeZzjG3FU7XT2imsVEsO+JiXXzRnr2FdlZSeD4IWaWS+uLloSqpJsCLIR14OeDRXqOD93rcmhQ9q2uZL1Zz17cXOvRNb3DxI1mfLiO3HyqemfWl0+wbUdSlWeEtCJ/LVwRxleRVCS3umW4gRYGV5izMJwCOeh/KtmCKCOwvfJhDanJcq8TnlRGF5B59farjJJWTt/SNaU1VnzVH63e9un6GZq1lBa6jb6YUE0KeYoL9eOR0qrHa2V1JJb2dmZJFBUkAgLn3NbV1Z28rxy6hKsZAJ8pWCgnv+FV7u6unRodPa2tYgPvCQFz/QUubt/wDnqOLm+Xa4t/Z6ZDPFNqE5LLGiLAG6kDGSB1qxqs13aX8VoTHbwlk2tGclwf4faqOoealxG6xWryeSgZ3lAbp71EZLqSaJpGswodSxM4JAB96FZq7/P9BJx5Xdaj9D4e2KsimSRiwJOW+lUNrSQLOsI+RZlbaOgwcVd0uCRb6yXMO2JmORMGJz7VBFbSqjQu1uABJgi4GcsD1H5U7pO6f9akk+i2izXktmsi2qTWqAuDgIS3LVJqemSQXclut5BdiNtu90Dq/uD1p+l2ssaT3FxsEjRBFVWyAoxXoPhvwvpGoeHba6mhl86RCWdXIwcntWNSs6crpnpZdl9TMHKlSS5lrdvp2PMrjFrbrvgEZAL+YkhChvugDPtUMV4+3ct0XX/prFkf99JVq8klt9QnKSS7BiPDxEpx3BB/pVZUW9mXalmpPBwRxj6Ybmt4py3R51nexp2bTR2U7iBCwIRVhbOfXr0p1tqklvOkLXRsoJjtn3Kynb68cUscZgsoYWUBsszYYsPQcnmlycY3ceh5FYOUU3oOE3TldEmqqkl3b2lnqH222jiZwAuQVPp7A1b0Wz1DWHuI4H2yId26WXarAADg9sk4/CsZbm4guLiW2jtwkY8p8jaduMtjHvmtHQ9aTSbSSzbSFvLeZFknWQb8E/NjIII605qXJaB1Up0Z1V7VtRe61+S6v8y3fR3mmSS2d4uy52qVywYKPXj1FQJMJCWmt422jhhyffFWNR1jQb43dxcxPbXRijjtUEp2KQBwcj0xWHcuytHKMmJI5XZxyvTAGaIylP44/h5Bi/Zqf7tpx1t3+ei1Oiit3uNMXUVlkSHrgyfMvbpUH75kAjulkI3YZxlgCMHmuYEtxBAESRgYrRRgH+Nzxx9Ktm8lhkmK7W8uSOBMj+I/erVUvMh1lpytra+t9TobEP8A2jElwqW1jI6faBbjA2r3xyam8ayafNqKzadM0qtEA5MewBgT2wO1c1b37ws4UyYNx5S/NnPGSeelTPqd/FMkbRwXAlfbGACpHrn8K55UUpXTLeLl7CVGyabvfr8un/DinBGffmkq/LJaB9skI3d8Cm/8S9v7y/nUWOGxSFZevYxD6810It7NuVnI/Gqt/pdrc7Va7wwzjGM0WCxQ0Td9h56bjirlTWulvBbrFGwYA5yW6042dwB9xT/wKiwWKk674JE/vKRWBp4U3kXmNtAOSfpXTm2uF6wt+HNc7cafeJK/+iy7dxwdp6UAbcUiTQiSNty9iKlmCArtYsSvzDGMH096zdFEkdtKsgZfnGAwx2rQf75oKRYsLe5uJQbPLTowZUX7xxzkfTFWYdbv1EsdzK93DKMSRzSNg89sHirngqRhqEsSgY8mSQnuMIR/WsEBtgYg4PQ+tI9C8qFCFSnJpyvftpb/ADB2UuxVQq5yFznHtWn4WFq2uQLdwGeI5AQLuy2OOKrxX09vNAymCUW/+rDRgrz1z6/jUdvdzW98t7CVSZXLr8vAP0oMqE6dKrCo3ezV1b08zvdcXTV0e7b+yGiPlHDm2C7T2Oe1cdpl0ItGvbYzQqZdvyMG3t9McfnUuoeJNVvrRrWeWPynXDhUA3Vkr8rr8ynvkUJHpZpmdOvWVSgtFFra29+xc1C1SGGJUjJmWMNM0b74yp5VsjoexFRfZXjtTdtLCFDhVUPlmOMnGPTvVdXZEZVZlVhhgDgH61NLbXaLF5lvKFdcx5Q8j2oPLbjNuSj/AMD+vzNi08U6lb6I2nxlN4XZHPj97HGeqKewP6ViwRPcS4z/ALzelNt42llVVOO+fSrtzPHax+TCBv8A5e9KMEr2RFXEVaqipyvbRBczpaRiGEDf/L3NZvLsSTnn5jWt4V8P3/iXVRZ2gIUfNPOw+WNfU+/oK63xz4JuIIWvtPuLZ7CzhSIgqI344PThzk9evbtWU8TTjUVNvVnTRy3EVcPLERj7q/p/ccFO8KWSwSAg3DYCr3ArIdY3aSQ3GpR7s4QYGB7D07V6l4K0eP8AsfWNWuL3T1gbSp4IkMgaWNgRlinUdO1XtV8K+EZdIu7y3vgl5a6XDKsMTrGrOUzv+bqSeo4xQ8fThLlszSnldWpSVRNaq9m/67Hk0zRvHHGz34Ma8sgwX5zz60tv5H2hAs14DjIR1+U8fSrQ6UtdbqXVrHmN3GXhhPlIzXALLgeXn19ulV2ltlddz3uVOBwTux/Op7kwi4hZ5HDqGwirncM4z+FV2nj3/wDH3cLk9Ps+aqMboB8YjSfd5162M8EfKaliuLeRJgsU2U27l24PPtUVx/o4/eXk3fkQhh+lW2mW8gMAm/1SLkrGAcdefXpT5LlKCd11Kr3VujFRDeZH92Pg1J58GyR/3pEec5Ufp61F1VGW+nIchRiEdf6UjsqhmN/KFDFP9SDgjrU8sSCb7QhnaFWkMg9YsL09akBDD0NQrL5z5t5451OBtPytn/OafIyrJtMc339u4Afn9KiUewWNa41K3msWgXRtOibaF85FbeD68nGeKzklZPuSkfQ0yLEzPDGkrOrqoGM7iR2x1p5ilWQRtE6v/dZSD+tRa2hrUq1KnvS/L/ItW13Iz4dt6gEnI9BVbz9PuCkj2hDMCoZAQQMc5qC8mSNGtkkAJH7+QD5VX+6D6mqruuJC1ysIkj8uEMecd2IreCtuZo1o4bTyI542mEZJ2buenBpmy3/56Of+AiqtsdsksaysyKqkITkKfUemavpFJLC1w0Xmjp97BXH9KOT2knymsaftXaP9dxIGihcsrOcgqcpmtDU1vruzgvbyVpIAv7tgFGATjoDmsdYpGRpERyqfeZQcL9altZkjinV4RI0kewZP3TkHIrNS6dC6NW0XTm2ovz0+ejuMYgqWUAE/e/8ArUyncZkx0IOPzphqTnHIcOp96dtG/aW7445qOpkjdpSUUsd3Ye9ADE2k428YPfmpN3l26snDPnnuB7VNHZMp3SSKi81JutYYVOPN2kgHrzTEVUhllKsiEggZJ4FWEY26eWDLN7AEKPxphvJnYBV2L7DNQfaLj/ns+frSAvwSrg/unX/dSlLJnI+0E+mDWf8AaJ/+er/nThNMQczOcg8Zp3CxeZ0j+d18sf3pDk/gKga4aZGWAsjeh6sPaqJ+Z8tknHenDcCCuQR3FK4xCRnjinMcSE+tPMwb/Wxq5/vDg0rvDkHyM5A6uaAI9xxkKo/CgMGQ7ieDxiniYbflgiHPpmgXEg6CMfRBQAz5SAArGl2SMBtjb6AGnG4mIH7xvw4p7SS/ZASz5EnUn2oAWGJluBJICihs5I6nPApZZZEuWRCEUMeAKjlYiGEEnOS5/On3f/H8ffB/SgA82RrFmZixEg6/So42LK2QCe3FKn/HhIP9taZC2Gxxg0CHW8u2ZWwOOeBitCdRIJIe5G5frWXGOcex/lV6aQolrP7YP0xQBymsQmK9ZsYWQlh9e9WdFuv+XZ+o+57j0rR8SWnmRtIuOm8H+dc4r+WwMZwQfvd6YHTAfPQScnt61DaTrcWyyL+I9D3qYen5VIgPr60lKvXFNbpmgBy965iYbZnX0Y/zrrLWSOMu0ke/gAD8f8KxLoaWLiVf3gIc885poEZlFXh/ZTZJ85PQDJ/HNFvLYrC0c0ZJMhO4DovoO/8A+umM3LUY0Gy+n+NNNW0+yDQLTyRIePl3H9apSlxGTGMt2FIZZgj3SIoGSensPWrjSeXaSMpJwCEPdjjrUdtGfs5ZTtZlCgnsO5pSqSlI180CPoVXAH50xH194I8P6DJ4e0G+s2uJAmlQ2sVxbXkkW6MDdg7GAPzEn61q/DZ9Xv8AwhJb+JtPmilW7uIBDd7naSAOdjNvyWyvr2r5A0zxBq2jwG10zxBf2MbHJjgnZVz9BwK6nTfjH440+yjs4vErSJHnDzwpK557swJNeDUyus72knr1uer9epO3u2GfFKxX/hb2sWGlCxtRJfCOKNGKJG2wcdPlJI6DjmuWvdOXTdSMOp6X5d6LhZbhn5Z4yRkY+6wOOv1qzd+KNRu/Ez+KZ7wNqLziR5/LABbbt+7jHTiqeo6nJfRRi8vWlEcjyxscZBc5YA46Z529K9enGrBRjfS2phGvTjBtX5r+Vrf5+Z00Phezj1NNUh0WGOznmjaHyrkEI2c7yBxg8cDpWj4m+1z6Zq8k7SLHHckx7WUp/rMYPGcjrn3riNK8R3UEJt4JpYY9wbZIoK5HQj0q1qXibUL3zNPuIlWK5fzGZIwAzdeo5rN0ajkm3c9xZxg/q8oxi4ykndK1rteVtDv411RbaSMGZjJCI90mqSMR0O4fLwaz7TTtQvvHFhaJJH5n2aR5GmmMg8sZzyRwelctp+v6tY2i28dxmNckGQb2/OquleJLzSNWm1qzm3XUhZHaWMMp3DkbTx2rNYaUFLktc2r57hJQh7NSumm720s7/P8AA9O8V21xb+CNUt5Rc7oIZIstuMZVZV5z0yc8cdBXfaZ4hmW3sfC9jeSDVZ9Egms4BKVYj7G3K9gN4GeeuK8I1b4leINa06XSb24ia3uQEcLbqpxnPUdOlX9N+MninT/IigaxZrWBYInewQssaDAG/qeOOvc1xvA1pQtJK929/TyPPxuaUsRW9pFu1u3mzufibqmvQaf4O1bxlZPp9+uoXUktvE/m+WmECheTn169zVe31nQZ5LbxFJr0FjbeXnypY182VgSAcZJGOwxXnnjD4g6543jtF1iaIraN+58uIRYLEAkkfQVu6V8NZre6ibV7iPyJRgLZ53buvzMR0x3FOph6dOnH2suWWu3bsjrynF4qTnTw0OZNrV6Weiu7emxB8TPGFj4jtotP0+3uTDBIZftEq7d/yEYC9e/U1kW/xM8QQ6ctmtvp/wAoCq3k8BQMY25xXQ+PtF0jTvCUcmn6ebdludm91IduGzknkg4rymurDUqFSiko6LucmZYjHYPFy5qnvSSvy7WHPI7bssQrMWKjhcn2ptWLFrZZibtHePYwwnUEjg/nVRkYyI/mMAucqOjV3nhS2TuOruvh/wDFDXvBumHS7K1srqzLvIEmUhg7Y53D6dK4dOoPahcY+bFZ1KUKseWauh0q06UuaDsz0vwt8Qnk8V3fiLxIkjvewC3drOH7gXGDtznoOxzXqln4r0/xL4X8QTWOow/ZobOSKO1fKzKAh+d93Pzdh/WvmgiVtP8A3P3t5x6dOOlNtTfrDsmBckjcADg81x18tp1WpLRq34HoYfNq1KPJLVa/ifSXwyv/ABHZ+AvCNtpPhqXU7e8eZLm4WXYtqomIDN+GT+FdN8WfHEvg/wAO3sNgHGppbrJbzOgaMEtjkE88Zr5o0/xd4v09PsFjq2o2tlESIViuGVQDycDtz/OmazrWtatAy6nf3d/nGRNIWJx0GT2rB5XzVueVrXv17m1HNIRpOE03pZbaO2h7F+zfqOoatN4s1Wby5L67limfjahkPmHt0FdZ8WGvP+EX0tr5IUlGuWfETErjzOOoryD4N6VdakbyO01vUdHcGIMlnIF3g7uufT+td34/8C3sOgW88fjTW9RDX1uiJcyq0eWcKHBHcZyDXLXp01jLuVtuj7HTR9r9SXu6O/Vdzf8A2pc/8IBbbs4/tSLvjs1cj8b3lg1HT3ZJDHKLcorJlXKsMjeDnvzxWL8WND1/TdEifVvEWpapAbtUEdzOHUMQcNj1q98VvCU+l+ExrFz4m1bU5rZo44Y7ll2KCe2K0wnsqfs05XvzL77G/wC+w8q14/ZV7NbamrrGqavdWc1vLZ2tvDMQqvJKwI/DHrgdqxtfsZpfBWj/AGzZ50mrJEQv3Nu5gOtPj8E6nNBFI3jDUMsgbBTOMjP96sfxdoGo6TBpcUviS+vIZr1Y1jYYETckOOTyKmi6V1CElvfZ9j3cfiK7oSfsmk/ONtfmQ6x4BOga7p+oSagl3BdaikRgMO0AM2cdcEY4rZ1lbG1vdJvY9GGn+RrESFltNruADnAx8w6YxWfrmi3La5pGl3XiHVLlLrUYoQ0jgmPcQN6/7QzVzxp4b0vTrBLzS/FOt3s9rrY05xdMB5coGWZMdSOOa1Tc3Dnnd+h5Fe2FnUoqlZuz3TO91Hxmhe6trWxnYiMeW0waPJYHqpGcV5tqtuLrxN4ct5iR5t1scr6cdKs6BoP9v+KZdOn8Uau06KPPfcCw+UleT1qfxr4FGian4beDXtUuPt18IFmkIzFnHzIR3pUY0cPLki7Nrz7M9LHYqdPDOm6era1untL+kY3x38N6fottaXto1y09yzpIZZNwIXBGPTqeBXPfERWW00I+UqbrIM2EC5bArS+NFpeaNq0Ok3GrXurwpbrOhuzkqzMQQMf7oqj4j0Np7nRbTRrmXV5bmBTJuk3rA5xwSOEH19K6sNK1Om5yvvqfP4mpKrLExjDWXL63v+N/Ih8HqzeE/EjeUrFYAVbZkg4Oea6f9n/VtP0bUNQu9Tu0tIGs41Ejg4yHJI49q5vRtFeLR9e/tS5m0ue2jzFBv2LckZB4P3hxjj1rW+D/AIS/4TNr61bU5dOS3ijciKMOH3EjBBI6Yqqzoyp1PaS93S9vkTRnKE8MpQd4qXbXV/d8yCz8M2PiGDxf4immuTDYGSS18hflkYlmBJI6Yxx6HNcJ4JuobPX7K8uHCQw3kcjtjO0A5Jr1LQfDd03hbxbNb69eW0OnSTRyW8agJc7FP3ueM9K8+0aztL7VbOx2xKlxIqs0fVckD+tXSkpe0XNdL8FY4asHGVJxjZv8Xf8ApHsHg64+Hk2tzazodrfSahDI7yz7JDzJnPBOMHnHFeZx40zXLXxFI0jWr3ry4jwH+R+QAfVTRqtnqeg+KbvRfDjXcuERv3YKu67QckD0ya3/APhCbm5+EL+NPt0ri2uWSSxaP5UXfsdw2evPPFY0qdOl7zndSstd+p34rEOSUXTtODb00XMmtfPRanpZ17Q0VriKx1B38repVQxIx6ZrIhaPxBbzXKtd2S/ZpJVDhVIPT5uv5V5Xpb65eJALC4viqHy52+YJEoOOGzg4HaumvtMm0mxlkn8VXkKMjIoPyh+CdvXvWE8BGk7Rlr959RSzCtiKbnCm+W27cUtfO55nIZBc5iJ37V+734q1OrS2e4qhkHLDrnFQStNJKIYhtBUZC8du5p8c0dr+7TMhz85B7+1e0fmxY8P+IdY0C5Muiard6dK/zEW0pTdj1XofxFdhb/GPx4NJvtOutUjv4ruF4We4iUSRbwRuVlx6nANcUy2LYckKTz1xTX+xBTGGKk855NZToU5u8oplxqzj8LPpD9nFof8AhWcKwWssIW6lDyP0mbjLL7AYX8K8W/aIj874h6ykvKmaDIA7eUODWd4X8VeJfCk/2jRdRcQE5eI/PC/1Q9Km1/Uf+E38Q3mpanElp9qVfNSIFl+VAOAecHFc2Cws6GOdZ6p3PV+sxxNGnh4r3k1+RwskNtHeWZtlWIm4UN5eOR6H2qrDGGSLzIIGBkcOzgcDdwevpmrr2yafqsEP2G2hRpQImbcrEZ4IHuMGqccLXJaaPTtPKmQglmbPBwTXtSmm7/1+Z5U0+Z3PR/g94QtfFFhK1/JLDBa5AWAgEsWPHTpgVz/xL0e10fxidLhQyWcMpx5xzgFQRk1Q0jxBquk6dbJpFwbBZldnSKRlB2tjt9ar61d3mrPBJqdul1dzM+TcOWPHTn6VxRpVliZVHL3X0OydfDvCRpRh76er77lOeIDTLRJotxaWUhBGrAjj3GKqLCu4DyeT0Jt0/wDiq1L7Men2sd5YwKwaQKrMdqgYx+dUd1n5ePs+m4648xq71dXujhaadmPi8mKyvj5ZyBHuTZgfUbT/AFq1YrDDqksyINn2Nm2I+CR/MfWoIJLdbK68qztto8vO0sVbJ/pV7SI41uHRba3VxE24xOTgHoMe9K7s9P60Ki2a+k6No+paTLry2txaTRnKIo8xQQB99yM5OfauTt0hkvoreO23OJC0h27mBzkfMO1dNpIu7Sxe3YrZ2zsWMCMTuzjk+/ApNeF14fktYo9PjjW6VZPM7EMcfn3rCMmptXv2Oqu1WipwhsvedtLtla0tf7Ne4ur+5hjjkdiF2jPPv3NJc6hOsssNpAkEa5BlYgsxx2H+NUL69aVpS1vA8SSmNjK56g8Vb020XVNcltYbOE3HnCNGLH5iR39Kclyq8jlSlJqK1K0Vncaja2l1JGbiOONjcOwzjPQmnpa2OJVlURxtGcGGPc3HtnnmrOpzXWmSSaRHHEvmK8cybyEIU8gkdqxTJCFLG104AelwelVC8rNbFPlg1pqt7lnWYohex/JK5EEYDfZw/GPUmqJghY8QuCf+nJc/zrU1JY5LqILaWch8iP78hBAxwPpWt4V8Kw6wl1NIun2Jg2qWdmIIbOOe1J1FCF5Do0Kleap01dswNChij1W2YCRX38ZtlTPB7g1FY20MrB5oEEah3lkK443HArstS8L2GgXcPl3dlLc5X93EG3BSD83PGK52/u1SV7WOGCQ43S732jPYfWiFRVPhHXw88PN06is16P8AINPut32y5nV44vI3IMcKgPHHrXZ6H9udLV7dXnjaZxaKt1taGIDJUgHr1OWHNcasCTS6hZ2dvG0stvlWUkFyW6HPArpdI17R7S3tLG8kltzEzx3qov7uZeSN2OSQcCs60J2vCN/xO7LJezqtydl387rrZrz/ABOWud6ahcPFeRoWcnDQscc/lTo7QXwz5gm3Eo37sKE4+9yMmi/eGO4k8yG35+YFmbkE1a06ZDpU0kCxBt4UBScE9xmuucEop9fOx57jqDXELz+THvCxqEVmQhTj0NOKnGRgj1BzVGe0jlYubG3Zm+Ylnb7x68U42s1s4ktbS0VcYDMzdSOe9czpJ7Mz5ex2tp4L0e/0SG5uLme2v5bSS7cInyGINjnHQn+tcXeW8kl0W2SqrkoBsDqFPHUYPIrRt9W1Z7q3guplKmI24CSMMRAE7cdxmsi1+z7LGaO3UNKW/wCWjEAgHpzSw6nC/O7328jrxVahPlVKFrLXz8yVptkssSw20ilz8joUJxx3GD2qC7UObiGJViV2itgi9ASctU9pbMY4ZgkCr98kSuePzpsF5C6RTfZIwpSS5JJPBHAP41tddDkGKvnXRfb+7e7JJ7bI1/xqOBtwtWb+NpLp/cdBUxljWJn/ALPU+TCrAAn7znkfrUzSKmoLbpDb5SMLgMS4GM4wKG29LAVbbaotmkOAkT3D57Fjx+lXtNRwp1K4XErjbAn9xfWnrZCVhcXW6KMgB4W53Y6Y7ipJpDI+7oOgHoKxqT1YnoM7knrR2pKWsRCocfTvWJrcm68Cj+BefxraYhQc8KvWuauJPOneX+8xNCBGpoLsY5V3HAYY56VqLJIDxI4+jViaG+Lh0/vLn8q2PpQBMLu4Uf6w/jzWSniPUAeVhYf7uKt3zbLWV/8AYNc4ASQoGSeAKECOs0/VZLu3MklvFkNggVZVreZgPspLn+51rJ0y2a2iKs+WfkjsDVyF2SQFTg9j701a+uxUWuZc2xfis1aH7RA08acqWB/MHvUX9n3X2dT53mRAkoSpCj1x2pdNfUvKnaxZykK+dKBg7R/ewavi91hfC0SLp6yae8nlG5B5X5vT60LlvY76VClODd5LRva60/Tu+hQtUurMy5tY5xJE0fJztz3HvVFlZOHjdfqKdpd7a6fct/aVvqUkLEsPLYnBz3PpjtWpqWqWU0vnabEY4TGuEkHO7uafKzH2fNR5udadOv5fqHhy+0a0Ex1Oy+1sSPL+UHb1z1P0qlq01tcajNNZw+TAxykeANowPSnJcW8ylprdVwccCoo5tFmna3juESZeqbipH50nGz1CeKnKjGi0rLy1+8XTZYIb+GW6g86FHBdM9RXfW/iNDLdGaAC1Q4tpEYESkDoPz+g6Vw7aev8ABMSD0BPX8asyPOw3Th3KIFVV6ADsMUmjsy/NquBhKNPrrsvx8uvqGpXMUcss8cMcTysSI0HArOsLO81PUYbKzhkubu4cJHGgyWY1HL5jSlnXazHvwBXrXh/S5/B2jw33h6xsvE2tSTpDqRgl8z7JG4GIkC8jcDgydqwxFf2UdN3sclGlLETcpPTd/wDAQmlaLqfg5YbGPVrabTr1jHqN5boHFhcL96PcOnHG5uAeazfGGuW+qXkOh6fIo0uyALEsf3u3jO709z9aseLJtM8N2+peGPCiyK94+7VJXm37Tj/j2Vu4U5y3fpXBtqkcenyQ2sPlzz8TyZzgdNorHCYbn/f1Pl0v5+v/AA57f132VL2EnaC9Xe32U+19X/kibxRqFteT+XFawh0I3XCkFm4+7kAAj39qxdmewpRwoxSDrXYklsfP4nETxFR1JbsXA/vUAcikxinLkHt9DQYEUsMMk0LvctDIFYJhc7ucke1VR53HF9kf7SHNT3Yj8+3YmXeAwXYARz61VaZlY7dRRegxNCV/WumF+VaFX0RZD+bIP3dzEEz6YaniOGGGaZfOMkgXeFHzAjgfjTIXmZORDKwH/LKQc/gabciVY7oyRs0e5Cobp15ove6t/Wg7oZbj97G2y/7cu6469xS8FpWja6UCV87cEZzT5blQkTQuh3SqvzDqM80yQK8krxpdZWZlISQfmAanXqSRvHFDKWa4vm8plkOV3A+w45681Y8/zWklZSjxYLZ53Iec49aiEjLkNcToMEfvLfkH1yKW1jfLTtcxTjyGUuBgvg8ZHtSerG99Dc8DtC3i6zMgUILmM7t2AeCQah8SahdXM881zeNJPLI0QldhlYlY5x/KsS1uJDbkqypxFubaCBkH/wCtVueZ5LGJ1kRVSR45C8QwOePoKnkXPzG/1h+w9itr3/BfkQwRxkSND5e2M7IlPKg9ST6miSeZ5V2XNozMRw0YJPrg/wCetLsmwkcUvIk/eiJAvBHBwPp+tEIuFkBYXZLHHzIpC+/FaPU5yS2njmmuPLWL5doLrjcTzwfpVxpXW1RFm4O7Kjt9aeqQxuNzGQHlwigH8M9asXlvbJCvlxzxynJ8uYAErjIPA47ipV02onVSpT5ZOL/Ecl4yWjRxwEW6wNHtDfxvgF29fYduKzWjddp4G7gAnrVpGU26Qx5ZmfcR7AYH6k1FeL5uq21uVXZDmXaB0xyB9cmlyLdFVm6kFJvb9en3Do7O47oF4xyakFkFGZ5lUegqIzTGba0jYyRioT8yAnJIOOazOQtlrKH7sfmt702a9mziPai444qt1Qeo4pxU7VLYXHHNACMzSZLsWI6ZNPRj9kfBIIcH8xTBtA3DLdvQU+M7oJhgDgHj60ARFierE/jTmGT/AI00daeB1OOc9fSgBuMdjThgHLdPYc0DAG4Hcw9uKb3LHk0ADfIenB7g0qjLEZoC7l2+vTPrSrjcM8nue1ADKcWwF+VTx3pu35tuCTU/2chF82RYuv3uv5UAQ7z7flRvb+9Uyra7gu6Vz64wKTzol/1dsn1Yk0ARBnbjcx+hqeOKV7aRfLfO4EZ70gupj8q7V9Ai4q1AtwkLsxdpWGVB5A/+vQBFNaTSFNoAAQA5PcVJPAhlWSSYJhQMeuKjljupIFzuLgnI3dRTLqOTy4dy/MEweRTETJFa/Z5FWclSRub09KjFmwIeJ1kX2601F22Em7GWcAc1FFI0Dbkbn9KAGpxIB0watyLv0tG/uf8A6qcnk3nJXZMvp3p1oR9kZWHAYqfoaBkP/HxpxX+OL19K5C5Ty5iMYB5H0rrrQ+TctG/QnYaxfEVn5T+Yq9CQcelAilpd19nuMN/q34b2963T6jpXLmt3Sp/OtQCcunyn+lJiZc7k01uhp7Y579DTWHGOxoAF+5+Vc9qAK302f72a6FOUrB1YAX8nuAf0oGVaKKKYHVWpzoNlj0/xpvao9Bk+0aM8A+/A+ceoP+TUhPFIDWtl/wBGiVvSq5kjFztvHmMBZgwjI3AdsZ96njbaYUOSRHyMVLbLZs+/UbeWVfLYBYWAbd2NM1ormqJXS9dvmC6faHTTcW8c7xMCWnmKr5ahlBIUHk89Peo73T9OtvKaO/eYsY2VJI/LDI3U5zwOKtQ3+mq9rZ2yTJbOWjuku3yNpIPBH3eR1FSarFZ6ebS9t4YGaMxPt+0F8ryfukdDjr2qT23RoypucVF2tffTu13369rE3hTQbLXvFkOgzXTWNvd3TLFJEPNx8pKgZ6g+tdn4o+GXgvwtLFHrnjq6snmQvGptAS6g4OMdeTWF8Frsn4k6dKLGGY3N04ww/wBTlSd6+hA/rXsHxZ1Y6bfacv8Awr1vFfmRt+9EO/7PyOPunGa8nGV6sMRGnF6W8v1Iw1ChUozqNLfTR/kjAtvgTobWBP8Ab9+80iho5hEgAUgEfL3/ADrmPiZ8O7fwfosF3p7ahdxeaqXFxPLHsywPCqPmByPpivoS2bNtE3l+XmNTs/u8dPw6V5V+0eoi0Czka4mTzrlVWNZGKOVVidy52jHBBAzmvPweOxFTERjKWlzuxuAw9PDSnGOtjwNojt8y1ZiO6g8iug+HGlw+JfGWkaHqEsi297deVI6Abwu0njI68Vm2nhzxLPDHd2mjahJFIoZJEhyGHr71f8PapfeFvF9jqUtiI9T02XzBbXOVViV6HHI4NfRTmpRlGD1sfNKjOFpVItL0Or8UfCfXvD+ia5r981ta2Wn3AW0iYLJJcxM+1W3KflOCOoruvD/wk8K3ul2tzdaJ4gw+mJePdrcwrDJIUDGNcnIOT3AHvXPnxzq/iv4ReNv+Ek1G3+0i6t/sdt8iFULglUHBcD156V7j4HvFuPDuk6LPps8kP9jwF7hwhhkBjXKY3bu/cYrxsTiMTTh7z1T6eiO+lRoyl7q0t/mfOnxC8IaJpmpeH7XSILyxTVI3M0d1NFO8ZV8DmMlenPWuK/tFfszWxvr/APtBJzFCNx8oLux65HHpXsX7ROlfZfFfhfT/AA5Z22nyCCTyEjiVEU78k4AxjrXk+peB/EdtOkn2cXTSuSWt2ztOep6Yrvw1aMqUXOW/f1N4Yep7OTpUnKzs2lpay7dU79OpT1f+07TUZtN1C584om7h2K9OOtYW3Iz2rodU8P65ppN9qsMhVwUMpkD844yQcj8a57I2jj9a7INNaM8zGwlCtJSi49k97dAJ7ijPHQZpKKs5bik8d6bS0dOlAHefBnQLHxL4iOnakt01qlrcXDLattclFBABwevSurXQvCGs+FPEN5p/hXxVoV3pWnm8il1CX5JTnG3GOeuazv2apVj8aXDPdTW4/sq7O+JckYUHP1HUe4rfutai1L4L+MJNM8eeI/EBia0ErajCYiis5BRfmOQw6/QV5mInP21k/wCXv1f3HbSjH2d35lLwP4D0TW/DFnqV5NeLPPu3iOUBRhiOBj2rP8O+DNM1O3vmmuLtGhvZbeMo44VTgE8cms34Y6Hp2tNfS309072s4C26SlE2kdTjrz9OlekadZadoOnSJbL9ntULTOXctj1OTz2rkxNepSnKKm27/cfY5TllHE0qdapSio2d9dX0u9PJ9Tznwx8P9d8RRa7JpV3p7JpV2LTE9x5LTls4Cn7ucY4JGSao6pY+MfBLxadqH9p6OkjCeG3lfMLsjAh1GSpwcHiuu8F6ZpPibwT4s8F6F4itTrGp6ol7Yw3KsgnSIbvlbpknP0xnFR+PptCs9D8NfD/VHutW8RaLMq39zG7NHGkr7pLdTnLsAVGccY4rtjXk58slfytra2/3nyFSmoyfI7fPTfYyvFvjibxN4RhtdUjUapFdrK7QxYjdADyOevtXU/FTxp4d8RfDuSLSNTjmnE8TPbuCkoUZJ+U8/lWl48+HfhKxstMWxtxpMU2oxxXNyJWd0hIbdgMTk9K4T4ieAB4Zs4dYstasdZ0eeY28U6DbKr7SSpXp07g1z0FhazhKF1ZtpHo4mWNoRn7RXTSTf5fM7O+8VTaboWkXqaBfXy3kCEi1IYREgYUn3zWP8TtSPn+G4bi3NvvmF1JvbmLGAVOP97r7Vw2j6/4j8OxQrZ3l1b2zruit7uImJ1PdQ3b/AHTWm/iqfXfF+gXWrWtrZw2Uy+ZIrkoQXUknPQYFEMBKlUUkrpX1v9x31s8hXw8oOTUny6NK2jV9V+tjd8U69pya5peqWd1BdtZ38U/lq+AQpB5PYcVT1fxHb3mnNAGtlF14gOqSfMS0RbggH+7jHNbXxt+ImgRXei2ugxWGprbXSalNNDIoTEbYEXA6nn6cVY+Lfizwr4g8B6e+lXlkbqS4inkto9vmxLtOQwHoSBV4eV1TjKnvpfsGJx0a1apUly82nf8ADUz/AArJ4cl8UPJr2rafNZXTASo52KqKrbcnPJyRzXRfFHxD4ZW28IQaJq1rexaXfIxVJtxWNVwNx/DrXm2l+LrPS9L+z2eiia8lb55Lg/KT22rjPTtVDWY9f1AwzapafZo7qURwKYREm5iB0+9jkcmtamFTxF5PRaLbX5CzDF06kXOm+Zreydt76yb7l34ta5H4m8QG+t4wqxwJAAj7wwBLZ6e+PwrK8G+I7rwzFe/ZbEyTXJj2lwdqhTk5HU5zXqml/s9a3Frtkmra1Zy6TvP2sWZaOVQBwF3A5yarfHT4beD/AAN4Kt7zS49Tk1C4vVijmmutwAwSwYYAIwOMc5pLE4SSjh46o8epPEKtLFxXK/8AgW0PL/GOu3PiWWyuLiyaKaCExvtHysSxII7jg16D+zprGl6Je6q2r6hb2KyQQhDO+3cQzZxn61Z+GfgzwLr/AIK8Pz3+k6w+oajqclhLcwXZUI6qzbiOgTAA6Zz3rN8V+C/DVvqnhaLSV1u3t9S1ubTbpbucFyscioWTjjOSQee1TUnRqQeHs0v8tf0JjUrqqsVJpv8A4FjS8PaxpcXhPx5DJqNskt1PcNbI0gBlBQ42jvmvLPCVvBp3iKwnZ2WITI8jvwFww/8Ar19OS/s++A2YbptbO3gZux/8TUUP7O/gFScXOvnd1zeg/wDstYU8dhYc1m/e8vKxpONebg7L3f8AO55Jd3dhJ8RrrXF120iiS2ji7lZspzj6Gum8D6xpsvw80rQrzxJo9pYy3d4Nas7q4Eck0Dg7NhwSDuwc8Vh/s4w6xH8ULyw0+yW80ZZXh1MSRpJsjBcRt83I+YDO38a6f4e2Ni+hXEktnauwv7kbniU4AkOOvYUYqUKUeXty/kz0cPKeaVFBJR+J9Xu1fqeceDNVhgs9QsJ547aInzLbzTkAngjPfoPrV/W/E0aWMkdtd217LMmxVSFgFJ6kknpjp3zXF+KLW3h1u9t7LUkvoo5yxuFG1Tu5PHTg5HFZE0v7oxxswUdyeWPrXpqjCdp9znjnuJw1H6rG3u3V/wCnb0LVwsqKEhQ4K4ZwOTjiqohmHAhcfhVLSXma1/fSszbjzuzVxXYN95uOetdB88OMUoJ/dv6fd6U14Zcj90/Qfw0gZv7zZ9M0+K4khuI5gdxXDYJ4NNblRSb1EjFxG5MayA+wq0mXjVnR4XWUMCgIyR6+1WtU1aG40DTbCBWSW33NO23G4k8c9xg1QtnfycAks0gUZbHb3p0veklLQ6JUowqxjGd9tfX/AC2Ol8TXei6/bQXN1pv2TUrUZjdfmRzwAAeoAA4BrgrWSSFGh+x3ZwzEN5YwcmtOS9aG+WGQmFtwXI+YSE9F9vrRthv4ZGUSQhGwXGQhNbxwyo+6neP9fM3xlSeIqKUrN9WlZvzaMiKO4gt9OaS3lPlrNvCJnGW4qa83t9jufs8+FL5QId3P8quXmmyzRQY2yLEjDaHxuJPHNR/2XcfZ7dcuTGGJUzDqex9a0ai5Xuuv6nFy+ZDK13/ZdoI1uV5kDnYGf24NQBrvbndfA+n2detbVzpqpZJDHfSRoG8ySViAeeo+lUX1OC0i8nS4Jbp1GDM+SB+PelrfTUJR5Xa9ySxsbya1lXUHMcTAbem/Hc8dKuWa2loHitLZk2qSX28txnrWfqN7DNowjdi13Fj7UwyAdzZXHpxWlDo9/DZW19MTFpTwNEkgYFuSecdeOetRda83X7jaFFtvlV7JPTZevoU7HWLyNZbH7PPIt06F5JY8bF7gEfhx2rNnuNSvLeGO8+23Dxzgo0mWCqG6D0GKlurW1h1O2exupp4vPC+ZIx+fjrjtUV3MJlhuonlGZljxnA4bnirduZWRNWpU/hyei08ty54g0eXT7SGa1vhcNdzGUrEvzR8AlWx+X4Vb8Lz/AGHxjDNcpIsJulk8zb8qqBySaw71XijuplkYP9owQHzxu6e1Wp7dmlunkZ2j8zzFCuRyBScE4Wb/AK0KVVRqqpTja1nbfYueLZpZNamltmkeKSSZvMjiD5Bbg8+tYsf2kJxHcu209bNRzjirjyJPZWkTvIqy5YKuSx6/xD61VkgT7HLdW0lwURDsYysDuBwacEoJRf8AWpnUlzzc311OruILRvDsExhhN95ih22/PtC8fhmsqa8urWCW3jiuXimx5ixrlWweM/SqWp7WkR2uo1Jgi+WRnBHB549aitrRpCQLuFYwA0hSRydvXv06Vn7NPWTHUrOTTStZW/r1NfTHuJZFaeHy0V8RDHzbfVqyJWuJGHmW77iTkfYwwPPBz9KsWVxJLrFnMchJZCsS5ONgB5+pqvYlViMrvL5rLMQu87SBnrVK6u2ZOTbuzSsJHWK4f7NL5ixfe8nYW56CqUk14zbtt+vsIFp1pIoS53swi+wqxAY5HNQzQRx2onU3Ocr8rTH1q46LXqx3dizcTXIu5AI70jPG2EFfwqaOaddJ3tb3MrmUfIUAYcdxVY20c95dF2m+WXHEpA6ZpAFbTPJ/eBPt2zPmHOMHvUWT0EPNxK6srWF4oIxkJWkdQntdO+z+TIVUqq7FyzBgc5yO39awpWLWVtkscQysP3jA5B471cFywn8uQnZsixjsSO5q1eGiWhpSqypt8r30J7do5Lm3kNvcggsFyvTKnrVezRcWluLW8QQ5wzoAOQetPtJmOsDP8c0kZOT0C5qCy8kSWUqC7Hn7uGnJVcA+vWolbSy6f5mbd9idkkXSZIIIZTIkRjTd/ET3qJ7KZibS3hkYmFIWdsKiqOTj1rpHu2vNIm8xI0eJkVdi4yDVC5by8wKe+XPqaicuV3j1NsRSjTa5XdNX7eQyeO23oZGeQx/dVGIA+tKbhgSYkSPceSo5P41Dn8ae0brGkjIyo+djEcNjrg96xc29zC7Y1mZjlmJPvTSaD0oA7nrSEA96cvHNJUV7OtvAZDzjgD1NIRT1m5CReRGeW+8R2HpWRTi7F2dvmLHLZ71YNhcfZhcKAyEZxnnFUUN01tl9EfU4/Oug/hNc9aRyfa4vkbG8V0RxwOtJiZT1ltunkf3iB+tZOnLvvoR/tZ/KtDX3/dwx+pJxUGhx7p3l7KMD6mgDYHWnAHePqKbTgwXDOwVVGST0AoA7DwTqGl2mk3kMk62OoPuxO8W/KdgM8H6d6sa/rVjceFDYx6itzdGRCdtuY943ZPGMCvMpAudr30BYMxYGdxgk9OPapbFczR7LyJgJFziZmz145oeFV+a57UM7rQw31dRVuVx67P52v52GH7QiDjUEbzHOYV4xu4zQtxfj/n5bnpLag8fUUkU032iE+Y+GNxnLHnAOOKqpPcLZTObiVj9iRgxPcv8Azrpt5HjGpNcTLCC0QjzcIgJGMgjmsHWbV9S1dLb7G0MgGXnL5Hljpj3rXkM8wlA3PsvI+P7oxzWzZwqB9omwI16A96ykrWAdY2kVlYxqflREwMnOB/jUDXUzS/uWZB0Vc0XEsl1KFVSR/CorU0zTG1a3Wy063BvUBeQyHacD36egGaSjo5PRHTh8NOu7R36efkvMpTXF1BIYplRmHUEV0OnXl14Vv7bU9JvbXzbm2ceZbtkKpGGDD2zx7imeC/D9tfavc2+sSRq8IMbWzyYkLY+8PpXV+GtI02bV7vV3t7ZbC0UxrJsCrMVHLkdOB6da5K9aCvdaHr4PKKlWKnHRydlrrG27fov67+cXCTFvMilzE6kZ9u+fWqAIzjIzjOK6/UfEWi3FlqRjsAk7vttEEYCInQEY6dyfUmsnV9FVLazeV/8ASLmMv+4HKgc846jmurn9okrWscWJwWn7mfOkunS7skZHWkp8lvLFy+GTPDKO1Nb1HIqTy2ICR3pV60lKKQiK7K+WkZSQlgcMjhSOe2aiuFW3jTfdyESRhgGj37D6Njv7VakiWSPe8cTIgJO7r17VnDadrfZ5kAxhoJww/KuqMWopvqa2cY6rckMcWAD9jkuBgjPyZHap2W6WKcwqwPybNrZB9cVVZVLZknlUBskTwA59ORU0UUjwzvDLEdxXaUYgYB6UmrdSRjTk3wWSYgBxhJbfj6BvWkuDuuWQ29vIN5+5KUcc9fer+hyLDqQXULW6e08sjiQMA3Y+vFVtTmtXu3aKO3RC3yLcLyF9N3rn+dKOmxp7NcinzL06kMyFFxH/AGgmc8oQ4H506Iq8oP2nJFuysskRUn3z2qDyYWXattwTnMFzjn8aswBVkUGa5U+Q/wAsnJxn7x96JLQyILKFfsMaKIJSjIf3cvUjPY1ftkLxXaTQOFYK2JBleDjiqMiow2q1pMAoGZmKuT71b02KSNZ/3eyMwjAEm4Zz25olsBJRRRXOIs2KPcf6PEg8xd0isTjgLkqPc4qzfRxy6bFcRx3A2HBLHcpHcg9vm9fWptP1JbO3iAiV5PJJQMmQsgclGPqMEiqpkuktHZp1jhkUgRdnz1IXt9far1PVSpxp8t7trXy2t/XoQ2jKGBbfnPG08/Sqq3Xk3Nxfxqqu8ywQqTwO5x/ntVwqsOky3cgPDAJngdCSffGAPxqnLby/ZLWY2sRRQZDtk2kSN/s/StI35dDjanGCS9SfCmbO4KcjIPrTRtBZcFifXjmmhWODjj3qRgfN5Zc7uDmsTAYrEgr0yO1IvIZfbP404qFbcGBGeMDNHyo4IBbvyaAGpySvcipbdT+8U4GYzTCWDEZwB+FPtAPPwD1BH6UCuRDYPU/ypSe7c4pMYGRj6UZ7kUDQuT1wAKGA7dO1BHfOR6mpIY3lBwAE/vNwM0AR9tpP5VNHCxxK7COMjkt/QUhkiib92PNk/vsOB9BTvLdvnu5Cqt0B6n6DtQA1rhYwRbrt9Xbqf8KYY5ZJGKo7c9cVK8iRD9zCoPTc3JqOaaVyQ0jY9AcCgB625Rg0skceD0zk0f6Kr4/eSnP0FQP1Df7INObaJD8p4OetAiUXBU/u0ii9wMmo/NkdvnkYgg0zcCeEH5mhiwHyhQfpQMUdDhvxNT7fOs1VeWR8H6GoFGQc8L61b0/DOUKgIRwD1JHegCG6G0JApB2Dn3J61XqS43ee5PUsaYSTQAqsyMGU4YdDWhZMpVy2MOw49yKza0YtsdkHwDhS349BQgZUvN32hwRg5z/9en6qvnWInAzlcMP8/jUrqLyPggTKP++hSQbvsk8LqdyDO3vimI42VPLlZM5wePpVnSpvJuwCflf5T/SmX0Qj8plbejJgP2OD/PGKr0AdV2FIOhBqtplx9otQSfnTAarK52gnGcdqQhqdT+NYerLi/k9wD+lbLSLGxyrMccBVyTVW80/UL6ZTHa7EUcM52k5pjMWit2Pw46jddXkUQ9v/AK9O+y+H7X/XXTTkdg2f5UAUPD939l1NNxwknyN/Suj+zKLhmY4hU53dj7Vl/wBsaXbDFnpwJ7EgD/69adtdx39j9paINt6qDyKAFlvN0w2riIHn1apZlWMzSqRsdVwR2NQoLNvm2yAd8HOP61LIiTW5SEo2D8gU4x9c0AROv2hQf+W6jkf3wP61PZaf9t0yaSCK8mu43CqqJlAvuex61TnWSNw21lIxg471veFdaXT55JHV2jkx5yJ2I/jA70mduAVGVdRru0Xpft5k3hVdUtvFFmnhKcnUBPi2klQDBMZ3ZB4wBmu31zxV8WfBytcaxf2kyXoIjLKsixso/hAxtPOfSuAj8Q3Vpr48Q6f+6mS63JkA/LtwRz6jP51p/ELxxceMbiNVtms7K3hJWAsHPmHq2cDtgY9q4a1GVStG8U421vudSq0KdOryTalf3baJrubXhrxl8VdTs2ew1gSQoxHmXCR8nPIyRziue8W+LPFmuTRaZ4mvPNW2cyKgiVcEqRnI68VF4Y8YTaFpf2FLGKdTI0m5nI69qy9V1FtX1yTUDCkBkUDy1OQuFxV06EY1G+RLtoViquHeDhyVZOo/iTvY9A0K8+IUOj2sOnta/ZY4F8ncsROzHGefT1rjPF8eoyeILifXVdtQcIXSJRg/Lxjb7CtfSfHGn2fh9tHbQmMRhMZ23B+cn7xJ6jPJ4rGj1uC31iPVrLThDFEyqtu07P8AwFT8x571FCEozlLkS/X8Tpx1XC1KFOEa0nte7bS72XKtvX5Gak3nSKJLb5AQFbHKk+9em2nxx8QaPp9qLPSNHb7LDHb/AGhbQtK0aADax3Z6AVxF/wCI47+zSwh0uO1UtECyysx2x52jn6nmoPDunabdxzTXmtJp8iybVRgDuHrzW9SEKsf3sTzYYdusqeGmndb/AA/nY6Pxd8TtX8Varp+uXVta2s+nqViWGIgMGOTuBJzWXqXjvWrxEAvGtdhJJt0ClvrnNYDLHIk6R4BDgZz8rc8Eema0PA+pWWialLJq0L3CNCUH7sMQcg9DxQ6NOEVyx2LwmKr8/sfbOEZPV9PXQmvvE+p6xapZ3d28kUak42gbzjq2Otc9xt61s65e2eoeI7q8sIjFbyJ8q7AuMLg8CsTtWkElFWVjkxlSc6z5p89tL90haKSnAEjNWcwlJS0lAHq/7NKt/wAJvLMs8cLQ6XdsGkGQDtHJHoOp9hXR6xrF/f8AwV8Xf2p4u0DXzvs0iOmQCMRkydG+Rck4469DXM/s3zrD4zlVvsuZdNu40+0MAhYqMKSeOTwfavRtc0pdM+G+vQ3Gj+EtOt59AikmjsPL3nUFY7gACcqoPykdya8jFNLEa/3fzPQoq9L7zzf4MLZ27a3dSXMMc0syIVdwpwAeefrXaeI4LXWdHn01dYhtROu1nR0bI9CCelM+G9jcyfCjTrjw/oPgzU9TbULkXja15YZYwRtwTz/9avRfB2hafewafB4i8K+Bl1CUzm5jsEhkCquPLKDqc559K5MU17aVS/Xy6H0GAzn2OEjhXTurd2r3+R4n8L9J0Hwsb34iaxrLXUHhy/8AssNnZxZe4mZfkJYnCqcn8utS+PfC+p6t4ktfiJ4Ymt73TPEd7E1kHYI8V0x/1TqewZCN2cV7rBo/hqbTp9Ku9G8KW9nJeSmaBBCUJjbETMuR823Oe4PFeV/tHQ6bp/h/wjp+lLY28UM1x+5siqomSpzhSQOSTW9HEupWXd6eVv8AhzwqtNRi2ttzQuNP8Q6tqs/h/wAQ/ELQV1Cyj/tK/sItPcm2jC5ZRICAVAbPrWD8UH0mT4O6O2i6zb6vaNrExFxChVd3lcrg85FeoH+2l8baveQ2fg5tKl01o7O5LxC6ll8tQqStnJjJBBHpivOfjK+pf8Ks0iHXLXQLHUl1WRjbaPIph2eWcNgd/X8KjDTbqQj0uu3b0Ouviqzw8qLleO+pe8c+OtA8N6/Y6fr9tq2s2r6Ha79NZYHswWj4dQ/zB/XBFcL8R7TwnN4V0Txd4T0260qLUZbmGWylk3qDFj5hycdexxXtEOnafqupWdxqGg+D76wXQYkhvrmZGuWnEfEbKeic9a8z+OkMlt4F8JWc1jounXKfbDJaaTIGt4iduMEdc9SavCTj7SEY3T66+T6HJWi+STex5RZ2N1qq7o9DvLsY5eC1eQY+oFMayNvNJGokhlVSpjkUqyn3B5FfVXwf8ceD38BaPp8evWFtdWVhGlzBLIImjYDB64B5z0zXi/7QXiLw/wCJ/H1rdaBeR3cUdisM9xEuAz7yeCeTgEc110MbUqVnTlCyXUxqYaMKakpXZx/g+Ka01qyvPtFskkc/3ZASeh5z6V1vjtr7UV06G4uLdA8xVHjVl2kjqTk1o6h8P9Lub+e30u8m09I0Vo57meOaCY4GQMNvU/UV559tmt7qSA3Ab7DMSGV98eQcbl9uK2jWp4qSnHdI9qVeWCwksLXhpJrVPs1fT5HsuleMfiXp+nQWFrqOl38iAIrXMTNJKc9Wcnr71wfxl1XxfrE2nT+LpLYxrvjt4rKUGMMPvEgZ+bkD8KrWfjrUY2t7iG3s7jy3DsdxG8e3oazfHWtaVqem2UOm6fdWLJcTzzxyneN8mCSGHUZFYQoSp1k+ReticxnltSi/qsndLZt913/zNv4bRfEybw3eS+BbjU/sFvdBJre2nQN5jLncFI6YAya6KHwV8XfFOr6S3iC+vLKWCZ3spr+dN0MiKGyqqM84HPtVb4D/ABP0DwF4b1S11W2v7i5urtJYkt4wQVCbSSxIA57V7H4B+Mnhnxj4gtdE0+z1KC+m8xlWeIYCou7OVJ681z4mrXpzlKNNW72PLowpyilKbv2Od/Z31Px3rXiDV7rxBq9zfaVaIbQrNIpK3IYHOAM/d71V/aH1Tx5o3jHSptG8QXOkaJeRLAHjkUL54JLEjqOCvNZHwq+J3hbwSfEVjrjXwmutWknj8i33jZ93k5GDkUnxA+KHhLx14g8JW+iyXY+w6oJrg3cHloEOB1J9ay9lNYpz5Pdt202NITh7NRctb9/M8+g8J3cV49zp3iq1F+zM26C5KO7Hk8isP/hINWh0ufQo764isTkTIpABycnnrz+tew/F74g6PpEd3ovhyGyl1GUEXN5HGpW2yMHBH3pMdPSvAbyRjIEBO0AEZ6njqfevQwkp14c1WOnS5eYToUZqOG9163s393+YK8TYhClIv1J9TTEXzHEaBMscDJ/xph+VsjsaGGHx2zXceOR2kbww7ZTEz5P3RgYrofA/h+48VeJbTQbWWKCW6LYlfJVFVSxJA5PSsNulew/sz+Hrq+v9a1qHEb29k1payuMqs8ozn14AH51z4qt7KlKZvhqXtasYle0+DVpeX5sLP4g6BcXg3fuY8s/HXgHt3rC8EfDW88W2+rXVvrGn2kOly+VNJKWKMACS4IH3cDPNdH8EvBXirQPijb3WraDfQW0Edwkly0R8tjsIyG7gnp9a2PgRfPY/D3xhcW2gz61Kt4oayhOHnRlwVH0BJrgqYirCMuWfNt26s7qeHpyceaFt+/RGLH8BtZk01tQg8Q6VPb+T50LRB281du7jjv2ryy2kntreSSOCTzVP+raPLdOmMV9s+HjEvhqweOwfToVtUItWBzbqF+4fp0/Cvmvx5rVnrnxJ1XU9BvC1vd2ypBcqDHgqg3EAgHjBqssx1arVkpK9v66HXPAU4zp+zdm2edWFxJM00k8UcBljZj5oGdwIGwY6Meo+hrLsNYNh5ixxzMrvktIwboegHpWtLDctIyC8aQiYl3AG2QZ5JPv14rNeSytJWaytTeXLucsoyqnv9BX0t03d6u33fM86tUlGS5W+Zf15lx5HuLWKZ4mjZ9zFSvTJ9BURXgYX6ZU1Ppl+/lW096m8GUmRU4DKG6DPqKbqmrRXV35mnQXFtb3EjeUh6xAdjXIoc07Xt+hz+zUo87kr321v+RBqVvFcwWkM63RRpSoMR6E4xkd/aqV9axW15NbQrqNwlvIYxJDcIFfHcVdudQuYLe1WPFy7Fg4bq+3H5GqtvFpl5c+Zas1jdZBkjPAf2rRJxXkR7qja2vc1fA/htPFWvf8ACOWfnxXNyAwa4lGCwUsBkD2xWrq+i6j4Z006dqjPsuGmYwvciRojESjDj7oJz9etTfBu7l0P4j2mpXlnvZC2AknD/IwGPf270vjRtQ1ifV9cm0v7DHc3E2xJAwly+5gOeCPeuWVSbr8rfu2T+Z3UaD+ryqxvfX7la9zi4WsjcwfJebfMQxEzBkJ7Y74FVl/s9mTdDfCITgKfOXbu3e3vT4t8baXDJHteORQw644NJayxQ6fH9ot1mLXOBuJG0ljg8V23u/68zgSTersSXP8AZ0sk8skV6kQkIYK67SwOM496feQ2322Ro7fUGy25jFMFXOPSqknmGO4TgJ9sO44zkZqa9QyXcxjtrp8PgslztGQOw7U3br/WwmyW6+ym1tENvqAJU7VSRVdfrVpFtrvTIreaW9ght0aQHzAXbe3IOOuMVUdMy2LMRGUjf5ZJMuTjoPWun+Gnh+PVhb3l75QtbfCyq4IaQHcdoI+maznUjSp80v63OvB0KlaqqcFfm/rXyW5zerSWqXaLsvWPlxrmOVV4PTOec0Ttp8TGx8m5fzWUzN5g4JOAGP8ASrmo2cZ1I3kLKzJHiBW4UnnBP4VmPatHbwbsvI9zG8pPOTn+lKLTSOVxaJ9PW3XVrctBfB97LGZJlZc49BUtxFp1ncokU89wrxSPmOUFVIB3DGOtVNLK/bNN2kMDcS4I/Gq0AOIQByy3Ax3zg1cUv6+YJqzVjSt47Ke2uY0mnjeW1BZpiCFUnjpRd2c00bQrNbFRsZD5vJwec0mnaXLNaSrcqYIpbRYd5PPqTjtT4rjT7J2XTLX7RIcCSdj8o/4Ef5CplvoImk0u+NzJLFJaortuG5ST0xzTl0q7+xCNprUzCfzd4Q7enp61BfXMdxcvaTySneQAhVlGRzwaphF/szyVU+Wb/ZgMeBimltqNqxel0S6MMKRzWqlEZWyhIIJ5xTptIvHnVo5rUR4QMCpydvvXT/B/Q73Ur2x1aNYTbadeRfaEdjkhnwMA9fxrsPjfYw6boOlW1rGyxfa5XLO43EsN2OOwyR7Yrgq47kxCorVnfTy6csLLEt2S/E8wXTbj7Wk7zRfu3dl2qehBAz+dRQaXeI0O+SzKxZ2hUIxkU60P+kL17/yqnEYnuYJtj+YynacngYrri5NaHnpNmrax6wm2OW8t2t85dEjILVFJbSkluHPfac/pWbaXrs1sVz+9LcjjGK2LmGQS+XIJElCh45GjKGRcA9D9etKqpJpSKk5yXvO9iiykEinXFxNPs86VpPLQRpk/dUdAKlWYsNs+yRf72cMKbLCpTzIjvXue6/UVlYggHWloooJBev0rD1S68+Xy1+4hPPqa3DnYcda5hgVYq3UHn60IaEra1b5NLVVyB8o/CsU1t3uZNGBPJ2K1MZixsY3V16qciuljYSIrr0YAiuZrodMObKEnstITMvWpN97t7IoFaGkx+XZIe7/MaxbmTzJ5JPVjXRQjbBGo6BR/KhgSL2xyT0FRXclq1kzO5dBIFYIeS2RgfSm6hI0VuFjJEszCJCO2ep/KqcDR+cJnjLxQyeVbxr/E/wDE34VpCPUasSTpCJpwpv3MTgMsbKeSM8CktTbmeDzI75WMw2ebgc4PNMlX5pANNvv3rh3dJQCTj1qW0ESSwebBdozTDZ50u7nBrTWwDEe13I6Wt7JsMoBUAgEkg0JHbyKbYWl6N8QiycDCg5poVZFV7e1v2QM5JilAAO45zWjZ2scbBIxK0j5yXfJAPJpN2AmtLZGkZUyIw26RiepovbjzGCpxGvCj+tS3kixJ9mh6D7x9T6VmXMrptSIB55DtjX+ZPsKy1YD0nKT7o5TGIfmkfsB/d/Greia3q2n3st1pF68cj/PLDOAyMO3Pas5Xt/L+zOrSxhwDIOsknfjuKvDy7XSZ4bWFrq8mkCO+QPLXuee/auuTUafLJfLp/X5fedVCrODTjLltqv67slgMs0zXVzuD5MknPO4+9aY8Rap/YcmjfagLSUZKhRlRnO0H0PestP8ARYkt4zv8oDfuOSSfWs66MxdvNiaSMn5XgO2RB7jvWDhBpOUf67oIVp0ryi2nK6e+3/BNS2sbi4voLONQJJnVEJPHPc16LqXgWHSrdtQs9YltxbW7M4lG5SwHb0BPavI1uGVx/pt1kdza/wBa6FfFeoXWlHRZLy5ktmIYB4jkbecbj29q5q9OrzKVOVkduX4vCUIz9rTbf2XfZr0t9/4EaaiVjuFkt0klmO7zScFG78dCKpC5Q72uLQpt5DQtnd+HrVI3Uf2f791vx9/7Mc/lUSzlW+a8uuo62n6Vuot7nmTqSnbmNeNYJk3xTYGcYddpzTZYJkGShK+oOai2GOLa0hclmfkdAegroY7axZLBbOSPzHI84CXqNuTRGnzt2NcNhJYi/K1pb8XbQ593by1QKNpGS3XHPTHvVjXNJtreONl0sRBlGSXypfAOMjGOCMjtS6xdW1ness8bqiOcTRjcEweCw7ir9/qI1OS2uljie2ijO1VJdJHJyxPpmrTkmkjalCmozp1HaSsl9+upzAHlpnyLqLBxiOQMPrg1f0+FfNLMXlyy7kb5cgHpx0zVtLq2aEfY4QJhLu5B/d88YPp9ai16zMCTTXN4ssUzDDwdmBAIwPenLe0jL2HLHn3Stt/X6GjrGpeHrzT/ACdP09rO8h+RAk6spJPO7uT6VzRivguDJOoA29RIPqQRSSPGt0q/as5nHy+R056Z/rToVcXo525uM5xtzyfz7VNOKgtCK9eVefNJL5JL8iHhjsk+xO3GQ8JRvzFWbdoiQvljeIG4jl3DHoM0WTysI1kkaUbpAQRuyOcZPalgYgL50MIbyWyVG38B3FNswIXWIskStKFKgbXg3qMdifWrllCsct0wkjJMK7lUYIwetUmJ8tGijvQhQYMUgbr7GrNobeOa6maZhIbZN4dcYGeCcd6TGXmVAp+U4x2XpVc9B9Oat2+qz29vd2cFxCqXcaxzruGSoO4fSqpVh1Uj8K6cdiVWqNRirLb8DrxlaFRrk/IuWcdxMuYV3vFHlVUZJGen1yaalleS3Bi+ykXBOSsrYOD9aZp15bwxTtdxiRvuQgsVHBBOSMHpmp5ri0jvhdWg3Ikm6JGYnjHXnnrXK2aKNKUIuUvVX/4HkU9Wk8+Kz06POC4Vj33Hl/w4qG+vRcxSRiGTYjsFaHhiBxTBIEupLluVtYS31ZuB+marHyVQI/22Dao3bDuUE89e5qk7L+v67HHOrKTb+XyNBzu+b1/Q04fMGYEZxjBpq9weh/SnmNlXBXBz61gQM+ZT3BpzFWI4x8oxj/Cm/Oo7gfpSux2rjAyOwoAJBggZGcc0ts224Q9twp6W8hjJbagOCC5xTkhiVl3SmRieFjHX8aAISpEpRVJIPQCpUtZ5DnZsH+12q1cyyR8W0eSfvMozz6UyI3huBu37M/TimIYsYj4jhkmb+8wwv5U2SG8l5kU4HQEgAVGTOxwZGJ93pgXceXU/jmkBYVY4XZt6vLyVHULVdgWJdpAT3PWhRh/Y5xikX7rfQUDHPtIDFj6dKH2fL977opv/ACz/ABob7q/Q0AOYrtX5M8HqaSVsnoo4HSnJFI8a4XuetW1s0UBpm7dBQBSiR5DtjUtVyGx7yNz6CppJ4rePCrz/AHR2+tUZ7mWbgthfQUAXgtrGeqs3uaEaL7QgWLax6MMYP41mJ1I9QRVnT5F8xI2ByGJUj3FMRL5drJld+1txyM96r3NrJDz95PUdvrRMYw7jqdxyccU6G6kj/iLr/dP9KAKtX7n5NPjX+8FH9aSW3juE863YA9weB/8AWp1xDK9tCioSy9fyoApxOy5x1HIPpWgsm7ZHMuJWHReoHvVVAttl3ZXl6Kg5A9zRGjJIs9xIUYnIH8R/wpASGG0YNbqlsUzyjDBz/jVO48P2chzGxg+j5H60mt3clldIsccSNKpPmsu47uwNYNzf30rFZbhx2IXgfpTA37PTbKxZt18WZxjbxVoPZr9yFnI7tXGqzLIJM/MDkE1qSaorWpwpExGMdh70AX11uea4aGxtolUHmRuePWjUJ71rJyty+9ecr8uRVHQ5IxE0Wf3mckHuKu3bBbWVm6bD/KgDnpJHkOZJGc/7RzTaB0ooAK2PDmoR2sggkBAkfBbtz0zWPRQB2lw8a3DK8IAB+8nBFLCvlzLJxJG3G8D+dZ+mXX9oWoUn/SoVww/56L6/WrEEzwt+7bg9VPegCxdmWCQvHIfLJxjqAfSo0ulDBmgQsOhXg1YLpcW0zbSr7fmH8qzyrAZP489KQF+WZXs/N8lT82NpqsLlRnFtEMjBxnpTz/yCx/v1BAgZiW+4vLH+lAidniWJSbWPc3IHPT1pq3CKwK20an15qOR2ZyzfgBTQfr+dAXJvNj72sI/E0eeoTb9li25zjJ61XpHkWKNnY4UAk0BcspMgYMLWNcdDk0hmjz/x6xZ/GuZubxri5WSQN5YPCBsf5NSS3zeU0avcL6biM/n1oA6JbmPBjEMHPVd3JpxugwCtbxnHTOeK47vnv610OkSSTWStJknkbj1IHegDTt5kLErBGp2nJH0qLzo8Z+yw/rSW3+tb/cb+VQigCfz4/wDn1i/Wnean/PvDj8arn1FA6GgCYzIP+XeE/hSeev8Az7Q/lUNFAFx5ENrGTbxEFj8uOBUatGrrutIQcjGAaVObRCOqOc/jUMZJcd+R/OgLk908SzvutomIbGT1NJBcGCQSQW/kvjho2ZTj6iq9+jnUC6vhVZty/wB7ivaLDxn4XjsLaNtRRWWFFK+UxwQAMdK58RWlTtyxuerlmBpYxyVSqoW79fxR4+7b900ljuycs7Bjk+pNSWHkyO6i3jTK847ivSvG/ivw9qHhW+sbS/WWaVAI0EbDJ3A9xXmmlnNw3GPl7U8PVlUjeUbEZlg6WEqqFKoppq91+W7EWFnb9zpbSKW2qVRiCc46it2y8I+JWlPlaB5LAfekcKPp1ro/Ani7TdK0my0eYStPLO+5lICR7nONxJ/GvQIr+wmk8uG+tZH67VlUnH51x4jGVacmlE97K8gwWKpqcq13pdKys3063PEbzwzrVpC01x4ckVA20kDdz9BziqSxSWspjuNPa2YxFwrqykr9D2r23V/EOm6dp094Lq3uGhXd5Uc67m56D3ryfxZr0XiLWjfw28kCpa+XtkYE8Z54+ta4XE1ar96Ohx5zlWDwMf3dW8u363Rg7oWA/wBFhP1JqSKSP58QR/6sk4J5HpWddWzXCRbZXj2nPHersPV+Mfu2ruPmzoPBvg/WPFy3f9haZaTtahTIjz7Cc9MZ61Fb+G/Ecr6hBaeG7qX7EWS7KISqYznnuOD0r179m7xNodn4TutJvr+C0uIbhp2adhGpV8AAEnk/KScdK3E+NvhDztRimF9E1ozLCSm5bojPKFc4BwOTjrXkVMbiY1ZwhTukexTwWGlShOdSzZ4fYeC/FUnhWXxFZ6KqadGG3HOJAFODiM/Mfyrn4LybzBHIA2TtORgivqbwr8VPCms6GdVudQh0mVC2+1u5181QvQ8dcjpivla5kjuNbluk6SXLuv0Zia6MHia1aUlUjaxzYzDUqMYSpyvc0p9JuDpsepzaZdw2UuRHdCI+U2Dg/MOBz61FZlrFlurGSXz1+7JHJtYeuCK9n+EXxH8JaJ4GttF1rUFtpYDJvVo2cNucnGADxg965T4qat8NtVubK68OyPFcPeL9ue3tjEBb4+YquAC2eemacMXUdV0503bv0HUwtNUlUjUV+3U87vWUSIzQqSy8lieDVG0uIsyBLWJcjDYJORWrqk0Ed2yW6ma2LMYzIMMVz8pPvjFZ8Y012PlubZ2ONrng13HA9xWnGwIYIio6AZAqSdk87BgRuBzk+lNazmX7oDqe6mlvBtmKc52jJ9eKAGlox96GIfiTS+bFgYiTP41AcY46e9acH2vW5Y7Cy0aGa7IPlrZwEO3IJJA+9gD8KTlYpK5UjMbSqjQqFJxuDnFaOleJdX0YTR6Pqd9Yxyvudbe5ZA5HAJAo1Xw34h0GMXGsaJf2MTHaHmhKqSc8Z6ZrFDv/AHv0FL3ai7oPeg+zOoHjzxeRk+JNaC9z9tarvhCbWoIGOj65qOmJczqrCB3AdtudzY9B61xRyepJNaR1S5tbIWMc0gjkAZo14BOPbk/SpdKNrJL7jqwtenGpzV7yXr/wTp9Z8U+KdPuZYG8Y6pdJj5nivWIJ6bT71ys93EtoHWJ5hH8qJ0Ndra/CrW7zSG1SXWNNt44rSK6ljkjm3RRyAlRgIcng5AziuQ8T6Pq3h7Ub3SzcKk9lOPOlQsqOm3kgkZ2nIowtSi58kWvMqsqnNzOLUX0vcbrM6WGpQ2XE4kABKtgISAQCPWsC0u7e2naSz0+QF98YzcYznhhj6VKvk3E9u0l1E0yOGG185NR3ItFdvsU1tGirnDyH7/cn2r0qajay0fzMZSi5OdP3ewk8lpLZ2IWxeTcrlF+0kbcHnnvUlw1s9pbL9lZ2Ynai3P5/MOtQvCIbOwkFxahUWRTlztOT2NTadpk0i2EcDLcPGzHYgJ3gnnGPanzJLf8APzMoJy91dSKaSybT7ULYTSfvJFRROQQRjPPeqpksVcj+ypSwXdlrrt1yK3vEtmkEsKWe+1CFmVbwYfkeg7VjNJP5YP2zTicDJNKMuZXj+bHUpuEnF9DorxZtM0u0u5oOLlA6R+bnaCRjn15qWz11r+3e3+1TuwYSGKZskMowOvSsR7q51GzeHUtSiliiCrF5bcR+g6d8CorDfLPNK1xZl/s8i5iJ446n6Vk6cGr9TapVjGT9g2ovz8tbj3S2t9ZTzdOuI5Xl4lMx2EnnP59qprJY+YJX0udU80BHa4yC27HStHR57pFWG6ure4X5doGSeas6XHpsbXP2RYZTOuDFI2QjA/eX3quZpvm/Uxik5e87GLNJYl5pzpszRidkLfaeN2eTiprsWkt1cn7BM7I+GIuSoPA5x/npVW+821hubeaFoy05dC4GCN2eKs3J23V2sc+6SQ7VQAgKcdS2KuMW1/wfQlK4t9NYRWdt5lm+ChCr5+CozyM961vDfiK9tgNLsVntYeZHxMGCjGMk47g1z94m0aZ5yi42xtliSQW7c/Wnagx0/T2sw4F1MPNu3LY2jsmaiUIyXK1cqFSdOXNBtM19VvFeY6f9jklUojMVl2FR25rMdrC0iWU2MqBXPD3ZGMdCB3zVySzvJpIZbTYm+3jEkr9FAHYUkEej2chZ7qK7ugeXlfhaSatYi7e5fsrGxSWKWzidxnzN7McIx64zVGW80jTpy1rbia4JI3s3A9RuPT6CnW1xNc6tCx1C3eMNxEjY4x+po/sLxCNrGG4ZWywO9wCCeO3uKl2T95lqEqjfLH7hItTF/HdrLEpUQlseb8pGQPTiqUqRwMky2cjIVBYi4+VPYCr8ml6tbWN0dQLQRSwFEaXcVByOeQO1Z0rSyRrCbrT/ACSAo/eEFsVUdNYMUoyg7SVmWGeNtQeVbaZ3imKDM2VHHJx0FTRRWtzp0imF1UXLZG8glsdabdXF0LmSKObT9iHIUnaw+uBzVnSrWWWw8u3iWV2mZ9sBaTPHJ6ZqZvljoJ9kLaubW2+zW7zRRE5ZVlIDHOcn1p0kzSY8x5ZMdN8hOPzqWawvYYzJNaXESDqzxMoH4kVX2/7S/nXNe7uK8tmS2pXz1+U9+/tVWzKbfMWJlye75q1ar/pC/Mvfv7VXRVRAqjAHatYztBruC2GxW9vEIgkX+qzsy3TPWtJptSulivLmS4uIbYrCJHJYIOyZ7cdqo0u5gu0M2OuM8VnJt2Gn0Hzx7Z5F6KGNEUnluGQsD/On35zcH0wD+lFjZ3l/N5FjZ3N3L/cgiZ2/ICk3YgJ0Rk86H7hPI/un/CoK0b/S9Y0SRP7V0m+sVlGALmBow49siqdxFsIZfmRuUPqPShNPYbREO9YGqJsvpOMBjuFb461T1a3823LKMunK/TvTEYfUgetdBdQ/8S1oQT8sY/TmsGBWeaNUGSWGK6G8mjhhdpCACCAO54oA5ytxHEOjhwekWB9TWF/D71raqfJ063t/XGfwH+NMbMtF3Mq+pArp8YGK52wXfeRL/tZ/KujHWkxMgvfJNzaiSFnI3srBsBePTvVeF7UxWyQ2r48hpI18zGATg8+vvU11/wAftpkkfLJj3NUkkj+zW0ckMDZtGJeQnGN3Q47VtFaL+u4xfs8eD/xL7kg/9PQqayhCSRrHps4w4YEzhsEDrVNBbv8Adj0k54+83NaWlP8AZrtvJggQqmJJI88f3QM9at+f9fiVG11zbF2GOOxtjbwZyxOTuznJz+XNTk/Y4D/z3fr/ALIot0CKbucdPuLVKaRpHaRz7knoKwlLmY5z5n5Ec8qxxmSQnH6k+g9zVfaQz732XMiAyHqIU9B6Ubmk/wBM8syKpxbJj7zf3z7elRmB5XNs28of3l3Jj73+yPrW9NKC5mStNSWJVjCTR4YsNtso6Y7tXSX+j2uhw2aGQtfNGWuRuztduQMeoHJrC0hZHuhcTWysZPlWFiQI0HQcdD3p13cRTasiruMUTFIznIL4yxz+lXVbmlrbf+v69TpU4RpO61f4f8P/AJkKqks7eXJdQsxLO3lj5sD3qBpNpybjUOTnHkA1t3WvnUYrO1itoYImjLDu2VGOT6VkiS64/eWGPaX6Vk9zOtGEZWhLmXe1iIzKFI+0akc8/wCoFWLFlM4Xz7xjg/6yMAdKjEt33l0/p2lqS2a4e4QSPZlQDnZJlunYUuhiQCRD1utQGe5iHFXIYyjhzdTyjH3WAxUNkzbBEghMaDG5JAefTArX0GOObXdPhlYrG1zGrEHB+8O9RUnYunDnmorqJqOl31nPFFdQskk6LIqnqFboT6U8Wd290zvDFOytsYI4XBGB2rqPia7f8JTdgmaI/Z41UgA7zwQc9hn+Vcb5NzkvtfLEqTnqfSs6MlKnGbWrPSxWHpYSvKmk3Zvt007MJ7Ga5vDdGCUyRhkdY48qMnpTbHS2a9aezLwypw67wgb6qTg1f05Wii3PdX1rnlWhjLKevJxVx5JNkkw1eG5ZY8+XcWxLEDtyK2SvqFLCU6iU5X89Y/5p/gUopGjnkh8smTpIY13Kfrj61V1dWuDPNcFRCzKV2DKqB0H6Voi1vvLeayuH8yVElMUC7chs5wB2GMfjVPVLl01OWRYXQNjdHIuM8ckin7ztEivSnCjy3dr7P57P+tyKy8P3F/aDUbeYtBveQscfwYJHtxj61TmhEdxAzzXKh5dyjbkHn9BXb6N4itYvCt1pc0QRfJdbdkT+Ij7rY/nXFX81s11ZLD56FJFEm48OxB6eorOm3JyUumwsTQw0aUJUp3bWvk+xAkkK3iL512pyW2lMKeCcZ/CnW8kLb5vNuNhjZgGjGAMdqgtVkRrZJNwy0uQT7HFIrBlZULMq2j9e/b+lataHnAzKdyi+ukAi83IiXG3jp+dTJDGwvQ007M1sqlvLGcZ6j1NVCrSQhI03O2nkL8vU8cVfgtbmH7S1xG+5rVBtXhiQecelDvuOzauRGGOSUI0k/wAhUHMIw2cCn+ckZVvtNw4kLsoEfYdvwzUkQmWZEWGUKgzuOCDx+dRpa3ERtRuaQK0hdj156VDfcB7SLJbopmkBLFQXhBJOPQ1HM9i8ybreXdgKrLGRj8QaRYLnMJZGOJ3Y/THFP33Q5+wy9RwGFVtsIcslqLMLHLcESXBXJ5OVHT6VWG2Sb93f3UZLH5WjwPp0pyWtwtpb/uXBW+kcgjopHX6Gpla4YYa0mXj2PahtDJ3VQ3J684HNLI24KdoGalaA4DzMsS479fyoMyRIPITHON78msRDY4GUB5HEK+/U/hT3nSNR5CAE5+dhz+FN8qWZVkkbaOcu9L5kUaDyU8xgfvsOn0FMA8qSRVkmfYOcs/f6CkaZIl226kHoZG6/h6UyQySDc+5jnvUbw7lwyjb7mkMAWXgMwB64NPQlZ1JJ4YdaAF2NlieR0oLrkNtbI96YhWULcNyOHP8AOmpjevrnHAqS5IF0x2jqD1phbDn5VGD6UgEjfYfUdxSqjfNgbgVOCKY5VZCm4ZOSB6inr/B2ODQhgqkqR06EZqS2jMjhUHAPLGooo2mcKvJ9fStPaltFuLEDv70wFdorcDOSx4HqaoS3buSV+Uex5P402aQyXIkbpkY+lRoP3oHvigQqkE7doG7jOTSJw6/WhOGHtzSDqKQx6LiQDco59afaALcx/MPvVEeJD7NUkA/0xP8Af/rQA2T77fU/zpF6f09aVmxI/XqaASx+9+FBIkUjRNuU/UHoautse2R9zQg9NvNUO1W4B59i8Q++h3LQgGK8KNmFdz44ZxgZ+lQMWZiWJLHqT1o3Z+8M+/enEbhnI+v+NAEup26ajYJH0l2bkPuOorlbxHWX94pSQgF19DXR3pcaTKy7g8J3KfrRZ3EdzaRG6iDsVGXUc/jTGctRXTz6VazAtFGsg77eGH4Vm3OkYyYJDkfwvQBlqzKwZSQR0Iq9JqHnWckMq4cjhh0NUWVlYqwIYdQaSgAooooAKKKKAHwSyQyrLC5R1OQRW/aapa3gC3DC2uDwWx8jf4VztOiXdKinoWAP50AdgyyQ2jLgku33l5G2oraJpH4GFH3iegFSXTGKQxxnaigLtHTGKLnKW8Uak4cbmJ70hD/3P2UW/wBoXIbOcHFRTAKghjO8DlmA6moBycVKOI+3egBhxn5vSkz6fpVLUdQNrceV5St8oOd2KrHWH/54L/31RYLGtu+lJIFYMhUFWGCCOtZP9sTZ/wBSn5mj+17g/wDLBP1osFi5bWFvbyeYoLntu521PPDDOm2aNW9D3FZn9rXX/PFfyNH9qXfaFf8Avk0AWk0uzDZO5vYtxV9VwoVRgYwAOAKxTqd7/wA8wOf7hqS9vLn7FbSAbSxy3y9x0oA2bbO9gR0Rv5VDg4qW0YsxJ4zGTj8KiyfU0AKPTBpQuOTx703J9TSnoKQhe/ygGjjvtpF6HHWhuvv3oAmgfZNhuY5BtapSIYZNjOzvuHCjH5mqfODVi6/4/F9flzTGLdNELmQNCSd3J39aYJIcj9x/4+aLvd9qkx/eqMbsj60AP8yL/n3H/fZo+2C3BkjgQHgfeNM+aornf5PX+Id/egCw0qEnNvGST6mhJEB+W3iB9RmmHdnr+tKu4nrn8aAuL5idraEH6GhrlowCkMQ3MFPy9jTBn+9+tMnDfu/m/wCWg70AWfNOT+5i64+7T4JWJceXGAEJ4SoCrZP19afApVpM/wDPNqAEMrEcwxf9+xSiaTn5I+n/ADzFRY46ilHf5h0oAf50n9yP/v2KfDNKZkGFwWH8AqDH+0Kfb/6+P5h94fzoAe80wdsEYyf4RSGefH3v/HRUb43t83c004wfm/SgC3fkkw84ynNc3qvUj0fH866PUOsH/XOuc1UEF/8Arof60wNbw5vjjj3zM6yZJGeAMdKnlk8x2fHB4A9BUGgFWjt1Rw2AQfY4qUoykoRypwaQ0IvWuw+D9zr2n+PLK68O6cuoXwDL5RBIEbcM5wQcAHNceuNw5/Kux+DniC+8M+NLe60nS31CSWNoHt1DM3lsQWYBQTwATWOITdKVlfQ2ov8AeRuz1v8Aax1LUbfw1pGk7YXs7yYvNIFORLGBgKc4AO4nHXivm23mSbIjz8pwcjFfRn7WlxcSaHoEcMEps2neZ5TGQFYrhFJ7Egtx14r5ygSUZ82XeN2RhcYHpXJlaX1ZfM6Mxf79k4X65qS4Zo7iJ1IDIqMMjqQOKjAXrj9a2dD0zVNe1u20bSY1kvLhf3SMyqDhcnk9OAa9BtJNs4le+h7lpvxt0NtGX7dq0sGoPaxLhNMLpDOB85+986njA4xivKPiN4n/AOEv8Z3eow6gtrZSutrFK0H3oAOjqc9TnJ+lWofhd8QZraS5j0mNreNXZ5luIWQbRk8g9sVyGmstzPbwzXC28Mk6pJMwGI1I5bniuLCUMPSm6lJ3Z6LxdecoRkuvmr/Mqa5o9lpeuWsdhdi6gx5gkDBucAEcdPYGqum2dstxfWt2qZit2mjlVRtdsghOe/Ndb4h03StOs45tO8RQ6jK0oUxKqZC+vFcvc30vltLbsAoO3bIo3ZxyfzzivXoVXVhp5eQ8TS9jWlzQS62TutfNFKeAR6bp87qxEZYGNASeTkHHtVjSby40dbOe1eZJ1LlWRc4ye4/GntqMxtbNkdBJNuzlOCB6U64vpzBG1phnbP31A4HWuipFv4kt+/qcabi1OLs15k9zq2oX7wSzv5huWeKV7iIM20Djkj5azSlqHeM2o/dthTsyG9xXU+E4bHU0ddT1BbZlchApUeZjr1HaudkvNQ86RYzDsDEIWX7wHp61lTtdwtt52N6sKns41Kjvdvrd+d/mZ3lBob7Ecio0kZH7vLHB9KuWapNNNOqMii2ddjJjOf8A9VW7zUo1tWMEjLNEF84yxjbuPpii3m1ONpTdfZiohZ18sjOccZqrS10/HyOd02m+pRsijPa74pFddvQED2z9KpJHsljRY5PNE2S+04wW6VrWOpSMsZupELzsohEace+c1CNSvmxIrQtF5oThOeuKq8tXb8fUl9yWG7ne7mtLqJLi33cFlPHt/wDXqS9sdOa6kMkdwX3ZJEpAziq8N7qdzqDwwpGYVkILGLoAeme9al1BK1w7KFIJ4+YVzSk425dCPQjiNrGqbYZSF6AtmoBb6ct2109rJLKx3ZkfcM/SrBtpiBhVJ/3hSfZpzwqqeP7wrLmluTqRa7C9xHnz3SFRzGh+Z/lz0/SsZJrVIQkemygDHDRZrT1nULq2vlt457aMeWpCyoeT356VHBd6s00azG1VXPLqmQBXVf3VdW+djVtSskrFbT5YZ9WtFht5YTGzMd0W0EY9a9Q0zUbyM5uZtLkt9iiFUvI43UAg/N69BXN38NrbR2TW2pQ3bzOyuF28Y6YHUVzMd/qFxH59v9m8s5ADJ82QSK5akPapdLHo4fEVctqNddNn/wAOnudX4xkv7vRZorq4sJB83k/Z5FfaP9rH4VxV2Y/LMSRuspK/OIcqOmcVteGrp7nWfseqOkUO1Wd4k5VS2Ks+N/8AiT6xJb6XdRy2sSqJGlUFt56gEDGOlaU7U2qXXcyxLniYyxL7pau72MfTYLe5117K4XyhcXJ/fOnyKuBkkmvTvhLrNj4D8bwzXt1aPYTI0MtxGSyxqRnICjk5UDHvXmrXuoSXM6xNbtHG+3ayYP51q6PJDeXVtDNOqQtdCKV8AbB368VjiaaqQcZbNGOHqKLiox966s7/AIH0jffFP4ZX2gNZ3t9LcWd0zW8tvJA5faerN3C88HOfSvnHxb/ZP/CT6l/YW3+y/tDfZNuceX2+9z+ddFqei6Db6ddT22vpPNHC7xx5T5mDYA6en59a5SW8t/sbwwNL/aKgMdyL5QB6e5rhwWFp0rum38zuzFV9I1uVO19H+H/AIrT/AI+E/H+VCxtJGv7tIwoILk43c96IrqYX9vGZIdrqcjbhiwGTj2qeRpZLFbi6QrAZCiSrj7wGSMfQ16M4cjs2eS4tNohNuf8AntD/AN9UCAZ+aaID2OTSf6Njf5k2312cfnSoLVmG2Z+v93ioJOq8A+D38deLo/D9reNaXUsYkR2hLxhF++WI+6QvTsTxXqXxE+Io+Fcy/Dz4b2dpaNp6KL7U5oVkllmIBPHQnnknPXAAxXGfAfxTp/g34jf2zq15Bb6ebT7LOWDF23kYKAdcEAknoM1L+0j4R1LS/Ht94mhha70PWnF3bX0I3xfMoypYcD1HqDXBVSniFCp8NtPU1WkLx3N7wP8AGK78W38Xg34n2tnrOi6rItuJ/JEUlvIxwjfLxjJHIwR1rhviT4Jv/A/iLUtJuIbi40uKcraXjJhZRtD7c9N4VhnFQ/Bzwbq3jLxtp0Flay/Ybe5jnvLvaRHDGjBjlumTjAHvW38fPEkPij4qa1caXePc6dCFgiw58oyKoVmUdOoIz3xVU4qFflp7W1QrtwvI86e3Eih7dt4xyO4/CofLfJVlb8RU3lwwAMzea/oDgCni+kLBQFAz6V3GZy97bTW9632eOVV6qVB7+9V2huGOWimJ9SpNbd74guobqSKJYmVTjJBzmov+Ekv/APnnD/3yaAM+xtJpLpA0ThQcklSKsa0ssl0qrFIyouMhT1ratNRvXg8y4WND1wB0FZreJL3cdqQ7c8cHpQIzrRZoLhJfIlwDzhD0roI/mj3hSQ3TIrP/AOEkv/7kP/fJ/wAa2I7+48tWcIWI5wMc0DKc9s001vJkgR7vl55J6UxbK7W2ghiuBH5a7W/dAhufetI3k3BV1wfVadFcXTjdmMIOrnoK0jUStdFJrqipY2TRsJ7y6EsYODEIlVm9xxVu3tY4wZJFWNAdwT39TUrTKE81m47MRy30FUrq6eaN48BUYYx3qZSuOUk0klYL64Mz4XIQdKznV7qcwbXSBOZmKkbvRR/jVzT1EM4ZcndhcsN2PetRZMPI0kmFjbaSE68kevtThFvYqFKU9huhWkN9cPDPdw2KJGWDyZxx2FT6hY6fDYPPaazFcyAgCJY3VjnuM1CLq3Mm3z2xgf8ALKnRyNIu9JsrnjMeM4696u9S26t8jvU+Wi4ckW9db6/mVImaG2MxzvbhM/zqD7PHNJBJHiF4yzFFHD5HUVIdSE0UsmnskzR9UI6j2p+mXkt64LS28MT4ETsDycd/Tnis9dzzUnNpLcw7Mxrd26hJ/wB3uTJgYZDfpTi1pCfKlsyHXghISRn2OK3nurqGYw3EYRwcEEYIpDdzhBIdqqT0I5P0puVxNNOzOfEmnn/lxfj/AKdz/hU9o1o12qx2rK+CQ3klQOPWtU6hN/sAfSj+0JvRPyqeYVyjawLboFUE+rEcn61ZtpJba5iuY1+eJw65GRkHIqb7fN/dT8qPt0v91D+FS9dwjLld0aniHUr7U765uru5td6xKWMS4D7MEAD1zXPf21Ks4mH2vdv8zHkNt3euKufbpv7sf5Ufb5v7qflVRairLY6q2MqVJc93e99zTe+htrzyVuruO3SJApt24L4yTg/Worq9tGWST7Xf3M7RGJTIigAH1qj9um/ux/lR9vm/ux/lT9ozaWZVWmrK3z0/EvSW012tvKt5aQMsCRovn4Jx/L6UXlu89rawtMrPFBJI753bju6Z/Cm2wvbi0+0RJG26XykQA5c4ycfQVlHVr7zmiFlbMw5A+0EEjscYp3uVUxDUbyh8S777f16EsMrRGOH7HM4lJEjjoo9aimsZvtC7nG2OYOuB1A7VpefILcu0f70LvdAxOxR1Jpun3i3ptDHjy7iQJuyRjnrQpdWjiSc2lbfRdDHhj+zhROGLqWI8uNiMGn26xzXqRxpNCWj2BmjwOcc57Vra9cy6bcXVuFRjC4UM2cHJ4JArO/tHU2ziOx6dmY0+a6FOMqcnCS1T1+Rv23gm5g8yQ65YSMAFw94COfwwOlUNSiuLe/urW4aGZ44hh4pNyt3wCBVWHUZHVl8qNXQ4dccexHtUn26X+5H+VZJzV02dFavRlDlpQcf+3r/hYrI8slu8dwAq8ABCSMVDA39nwhHhacSbzvCkhST/ADrUtrppZEjZo0d2CoMdckA/lmt280vyb9rOK9tZJAgdA7bC+c8Dtnj9a053dXHRwuIrR9pBXtp0OGKxJZKkvnMsjs2dpBH5cipY7C1uLGW886RRbsq7CzBmz6DvWzeXEkcktvbtAbmL7yufl/76HFUHv9UjXMltaBh2y1Upf1c5l7jaku/9fIpw+UNMVx5yItyxG7JPb8cVCTZMqqWmIGefn5rUttQvpZow8dmsTHDOHJwPWpLzULiO48u1WCaM5xIxIBwfamm/6ZPK+W4hgkdQ8rbB3ZzzShoY1/d4kYHhnHGfpULbpEDsxZs4yTSY/dn6isSR0rSSLukYt83HpTRu8s7c/e7UKSEbHtTkb5W25Q8dOlIYgVvLbIPBGKQKdrDHPBofcDyScj1pEP3sf3aAFAIDZBHH9aZ7U4Mw6E0bm9h+FAD7liZV+VuY1OccU10YSMWYAHkDvU10T5UGGPKc1A/UH2FACybQ/CgnsSKf8zS46ncKYQzMAoySBV+GNLdPOmwDgUwHwRpawFm64yTVGeZpiXYdOg7ClnnaeQnouDgVCvKsPYfzpADNuUN3BxSv8sp+uaEVjldp5HpSlfnBbHQEjvQIR8KSo5Pc/wBKReBuPQfqaX5ieIhn6E0MXAGVAH0FAxuc81NAP9MT/eBqLe/qfwqWEELKxIDbcDJ9aAImOWJ9SaFODml2Du6j8aMIOr5+goAaRg4p8MjRSCROo/WgshOTuo/d4Pyt+dBNixPGtwhuLcYcffSqiN6fiKmtplhk3KpA6HJ7U/UYQkgmT7r/AM6AY23XeHiByroQAexqrbI8MKxTJEsi5BEZ4FT20gjlVj93PNNvIvLlaQN/qx8/vGTw34HigBV+XDq7Ic8VcVkuISZVy6/xL1x6j/CqK8qR+IpYpGicOpwR196AKmt6czJ58eGbHBXowrArs9yR84LW0vOP7prntfsfstyJE5jk5yOmaYzNooooAKmuYfJ2EbirruUnHNQ1oWVvcalaraW8LSSwsSD0GD1GaAM+pLeOaWZVgjaR85AUZrT/ALOsrEbtTutz/wDPCI5P4mmz6y6xmHT4EtIvVRlj+NAHQTRq22W5Pl5UbkHJzio5G+0MQGH+wPQelY+g3252srpyVmbKOx5Vq1ZIZLdwZOADwR3pARtGynDDFOVl2AHn8KQs3lLz3NNU+vNAhXUHDFFJ9cUny/3RSnHOSD6UNwf4W96AE4/uijPtRn2FGfYUgDd7UbvYUq9egpM+w/KgA3ewpSqyqAy5AORzjntQuWYKq5J9BRdPb2gzeThD2iTlv/rU0CLFnt3uzcKRtz7mq7hlYqygEH0qrJrtoVEa2UjIvTL4/GnjWdPuD+9SaBvX7wP1pgTA5I6flQG9QMVNBFDcDfb3EUi+xx+lOks3U43LnsDxmlYLEA4OVxQR3Ix+NP8As8//ADyb8qelu+Rv2p2AY0ANgTfIB91FG5z7U5pIZp97B0YsOeorX0rw/fanBJHYRPPsdfMKEDljhRz71my2LRzsqyISj7WXPIIPIpKSbsnqW6clFSa0ZHdrD9okLTbTnkbM4piRwsflmdj6CMk1u+GjYwa5dXGpwwyQi2kMSzJuV5MDaMfWui0LxTpljLaXM2l2cRMDiZLO02vG5IwMk4IxWVSrKLajG534XBUayUqlVRv/AMD/ADPP2W3U4aZwfQpg05LWG4TaszhR82dvHFdprPi+GfWGntvD9hPasV3Nc24MxGOec4+lZHiN7S48S3lxpkSpZSRr5YRNq52jPH1zTpznJpSjYnE4WhTi5UqqlZ22t319NDN/su8W1N2umXskON3mNCQmPX6VuaRrHhWB4vtGi3TMISrt5wKF9uMhMcZPT0zmtseM7b+xxaC21TcNP+yeXlfK3bcb/X/61cffwab/AGTaR2dvdi+T/j4dz8j/AEHbH61knOppOLXodU4UcI1PD1Iy0u+ZLfsv66Gnaw6T4gurfS9IsZLK6kZjvupvNUgL93gZHI61Y1vwBdafp0moXd5bLDbp5r7Cx+YdFAI5znrS+HrvRNL8Qadf20V3AkULrdeYu/zGK8FfTntXT+J/F2kX/h+9srOacXE8BVC9udoP90+9Y1KlaM0oJ28z0MNhsvq4epPEyj7RXtZpLZW006nnmjaLfausjadZzziP7zFlUAn+EE9T7CqKiNJpUaOVHVGVlbgjHUY9a2tB1G3tdOSx1TSbi6igulvLcwz+WyygYw3qvFZt/JdX+qXl/NDse4LuQOgJ7CuyMp87TWh4NWnh1QhKErye6/pfq7+Q7Q9Ev9ckmj0fS72/eCPzJVhwxVfXFaieBfFrW8c6+E9ZMcpIQ+Vz+I6j8a0/g34nt/BXiC81LUbO9njmtfJVLfH3twOTkj0r1h/jl4e8tWTR9YZyTuUogx+O7muLEV8VCdqdO6NcNh8LOnepUszxlvh74xTzt/hPU0EKGR2YgKFAyeeh/CsGeznsZ7cXmm3Vq0yrJF5yld6nowyORX0Df/G3w7JFcQQ6Tq7Awny3aNQC+OARuyB715X8RfHWreNv7KiutLhsorEAtsO4vIeC2ey4/hp4avipytUp2QYmhhYRvTqXZR0TwD4o13TI9V0nQpLu0mZwsi3CrypweCR3rL8ZeHNa8Ipbtr2gz2q3DbYmMoKse4yCRn2rt/DHxS1jw34NtfDuk6PB58JkzdzsWUbmJBCD0z3Ncl4s8Q694ikjbWb241Jo2LosmBFGT/dUYArWm8S6j5klH8TKpHDKmuVty/AxLsPK8QRCf3Y4HOKoPYQSSt9pmB5zsjOT+NaV3HcyKgRWA2DOBwD9KitIZ4boyNCwUMGHA6g12HItwt1S1T/R7TaPcHNMnbzJA/HzAcelejXviK3bTGeO+VpTvYxi2+ZlZSFT0BBIyfavOWt5sjKY4Hes4Sct0ejmGDo4WUVTqc9/TT7myPsT3ra8D+Jr7wh4kg17TooJbiFXQJMDtIYYPTmsoQzY/wBX9eRQYJO0f/jwpygpJxexwRk4u6O9+IvxV1zx1og0i902wtbdJlnzDuLFlBxyT05NeeYwo9DViOGVZRmPC9+R0pjW8y/KQP8AvoVNKjClHlgrIdSpKo+aTuyKvRvgFHpr/FzThqrKkYt5Db5YjMuzgce26vPRbyZ6L/30K2vD2rah4d8R2uu6dFBJdWw/didQyZKlTkZ560VoOdOUV1QUpKM1Jn1d8OYfBUPw1uovDt3LJ4cD3fnSyMwKglvN564HOD6V83+CbfQ3+Luk22j+bdaMdXRbf7XGNzx4/iXpV20+LXjS00ybS7a30SGwmSRXtorCNEw4IY4Ujk5rlfB9/LoGvadrSWouWsbpZxCZNu/aOmecV5+HwdSkqjb+LbX+tTrq4mE3BJbHvP7UGl6XY+ALSaz02ytpDqcYLw26I2NrcZAr5n1vRbjSSWupLsxkI6mNMr83IANeqfFP4rT+OtBg0V/Dv9nlLtZ/M+0+ZnAIxjaPWvLZf7dWI2JuLq5s1+ZVaQbck56H0yRXblNKtRo8snZ37mmIqUKkpNeVrfqv1KVy1r9htNrXAYq5RkT5sbuRj8agm+zJZWpWW6GC+0ogLHnnNXoNPukjtQYeYo5uN46k/KPxqE6fewwWbJas7xM5KiRe/vXrOW2vft5nA76DLqOCKysv3l1u3u0exAW5xnIqKa7ieyhtH+3qYmdlfyhuO7HH6VZFlqX2W03ws0iTSMyhxkA9OTSQWV9HbOzWAMhO3l15U9elEZPv+QRk1ez3KsUlm9ndFprphuj3lkAOc8YqbTzatdXAae5aT7PJkSJjC98VY/su6ms52aFklkI2xFh8u08c+9W9M064iMs94ySSyIV2qOg9AalzST1/rQVu5laRDDNcQvFdXU3lEEKyDA9qmFjYWM8bXV3JNJu/dw5+6SfQVpyRXUUlqttHGtu2fNROqenPesWDTNRib/j3YSmYMZA6n5c8j1xiod29WDVie4v7t/N8mONI1l8tUXqxB5JqeOwXVdbubXYrtG52hpBGMEZPzE1VlsdRDzKlq53T71fzF6Z9KtvY3TX2oP5Y2zN8h3Dnj0qrxgrxdn/wxUGlJNlTWIprC8tYLfCSW4fYquGBK9sjgjGag1FjiPV7FnjSVTnYcbJPQ+xq0bDUI4bF47bcYY2Dx7wOT2zUumWlys8sVxY7bO4GJIy6na397jtTU7a/1v8A1YmTTbaC+vrOQrBqNvvTyY3MijkFhSQ6Wvk77HUJ5IewQg7adqFldpqbzW9t50XkJGF3gZx9apJY6nDP51pYy2x6kJKpBP0pJK3uu33CLVlapDqduz3U8jbztVwMZxzTH1K2njeNIZ164eKDHtxjitXTnu59v9oWKLJGfkkBBP19qpzaZe2ZJsGW5hznypDhl+h71HNfRsak0rIj0C4tbK9lu5DJciKEM8VzH8pXd0PfrVS9u7WfzFYXcSN1Ah+Uc1paVaSvfyzahYkQvEI3RmBD85I4qK/tbu4jmhjsjGjMQgLAgKDx+lVZX5uvqXr7Pfrt1KN00Ed3cKs96C8h3CKLIBwO9WB5C6fsinnjMl0QSEGQ23kYq82ntbtNNErStMGkKLgYcYAX8ariyuo7HIsy0puDKE3KSMjrmkyZR5TPWUJIm64v2JI+UwLz7VauVT7UWWW5jaRE5WMEDA70+WHUJYWjNk0ZZDyZF4OP8aVLO8hnMnkM+6KND844IHJpPXX/ACIG6OFuNTg2y3MsuSER4NvJGMDHrXpPwL0yKbx7Nb6lbxloLWQNb3EQJLZAI2t3FcHZwXa6jFK0ckfkklXEg644OK6DRPEPiPSddj1qKWG4vUgNuHuBv+Q+vQk+55rixsJ1KbjDqjrwdWnSrRqT6M+mBpuni2Nt/Z9p5BOTF5C7M/TGK8M/aA0+zsfE2mtZxW1uJLYhoYYwhBD/AHiB65/Sugtfi0g0qKG60i9N4IvLeWOdNu4jlwD+YFebeLdZ1nxNqUd/qgtzLDGIk8pQmVByMjJ55rxcuwVelW5p7Hv5vmOFr4fkp6t2+RjXjElHX7jqO3pXd+AfjJ408H6VHo9rLaajpUfCWl9FvVF/uq3UD25FcNDDOqmOSHfGe24ZB9RTjaQoCXm2gjocZFe5OnCorSVz5ZNrY9F8X/HDxn4m0OTQba307RrS4BWddPjKPIp6ruz8oxwcda81kdYYvs8J+UffYfxH0+lDSxxArbgqD1c/eP8AhVdmLHJpU6UKatFWByb3AknrTZ5Rb20kzfwjj60tZ3iCbBS2U9Bub+n9a0EZJJYlmOSTkn3rT0S23MbhlyBwn17ms+3iaaZIl6scV0kapEgjRflUYFJiZV1ibybQoPvycfh3rCq3rEjPfOrdEAAouIVgsog64mdi30WmBDZx+ddRx+rc/SujPT8aytDh5ec9vlH9a27WPzH+b7i/M3+FIY9Y1jiSSZSc/dTuxp0rbcNcYZ/4IR0X60XE3lyFuDOfyjHoPeqh5JJ5J6mgY6WRpGLucn+VQPIqyRq+R5jhBj1qQZY4UZqvFHcTXcTTWUiLG+5DvUgHpzTSA3YFWCMRLcqm8bgGUEnIp9uu0yytciMJIAzFAQcnr/8AqqEpbNJHJ5xVkVRwDzinr9nkSeOWRlEkikMATwCea620rW/M9hSimldaXt73l66ajxPEr721CPhRwIue351mazdHAs4ZcyXH8RUKVj7nA9a0II4YYpFhcTFwN2VwQPT061WvrVZ4/wB2rLIcqWCgNg+/oPSocm1qznxM3OPLdd92/wBX6mbAXkvI/swKLCdplP8A6CPX3NdFd29zpbzW1xDGD8rG3dQ6PkdiPrkEH1qDQLwaPckywW8tk0ZilglIw6f45qTXNcl1C7FxLGFUII0jQYCIOw9PrXOudzSS0Io+yp0vaKT9pfa2luv9fhYzNSvGjm854zPdPwkSn5UAHGT6AVWiuJJ5JBMpWVDgjOQR2I9qsajaLNGl5akRtGv3uowe5Hp6j1rMErAi+aMBFAjmZeQV6h1Pcc8+lW49DlqqXNeTvc6Dw9fQ6Zqkd9cWoukRWAjOOpGAefSuo8BwaTrN3fXF/bRzXxcybXHybD6L04rhwc89RjmtPwwdTXWov7JZRckEAt90KeCT7VzVI3TPRyrGujXpwnHmintZPV6ff2LPjfRxo+slYU22s48yEf3fVfwNYZ6A1tappXiO6uZJrmG5vWVmUyJ84+U4OB2GfasU8fKykEdjwRVQem5z5jC1eU4wcIt6JiUUHrRVHAFGCTgdT0oqewuPst7Dc+WJPLYNtPemXBJySk7I142e0v8AyrXNxFY2zM5MgCq7L8zA/U4xWRpdpa2bO8zSNKw3O4ALk9l9v6VaS5XFxFb7ktXlDneAXJ7AkdQOTiq2vvHcXYW0tnaG3jAiIO0ykHkn3PJq1q7Ho16kJq6ez26a9vJJIbcahfgmGJStvsJTDqM9eD6n3q5AbaFIpIUWUqBI0Uh4DD6f54rIa38yK3aS0OUP3OPkGavNbw2d0q2jiWEHKkAjg9jnvWqWlvzMVUqNOV09t+nXQZrxv5L+7mvYIZBNEsyDacN9B3GKy3WPAkFoPLPKyWxwyj6d66QWtuwh3eeHZjGuArB37d8r1Fc9eww2t0wVpLV/7wO6POe4+ves0yMTCXN7R/a1776jS8scqSLtlfaSjL0mTuMetXFZHRZI23Iwyp9RWezSRfJNBG0Tncvz4Td6q3bPoasrM0W1Zo0ihc4XZyFcnufenJXSOcvbBGltNLtaJnKbAMsTjP4DkUnkztqItzZssbPt3BvmUYyCRSCea3eZlhWZNu1QPmOf6VFHeK00VrJHIspO5gVJGMcAEcZqqai7I6IezaSaL0Vy2iypdeQ7yEbTG0RbaD6j0qkNUgmu5ZJZ40jcELAYyo3djz269KtR30luRLbTSRk/KT5mfw596zb+4Rp2uprqRWdmZi0WVJ98dBmjS7SRVSqlDki9E9un3/8AALK2dlIFkhYwODyIWyvHqKr3Vr9mgjkdvkjnLI6jIweoPpT50s30stCRJPgLLuPlqc4JweoqW4u7prS3+z28TPkiWMfMpUDAUt9B19aer1uYuCs9drCDJ4pUGVYcDp1pWKrwAenrSu2CQFBHuTXOZ6iAKARvXke9CbRu+bPHpSlPm4KjjPWhAN33xyD6+lAADgbfvD0NG1e3J9KQ7epY8+gpCOncdqBIfs6cY+pprBf7w/DJpdxx/eA9etTWsKyN5n8A6565oGPeHzooQp+6Cp+tSLYpgGRuAPWnTSrCCqx5b+6Og+vvVCWaWU/vGJHYdqYi61xbQDbEu9h6dPzqlNLJM+XOfQDtTACTipFwp2rwfXGTSGNCsDnlfc8U4M2PvZ9STwKCo8zDH265J+tMJJ9vb0oAcZW6L+eOtOdmYFV3cH9DUVP6xjb17/h0oAZ3+YmnADYcfKOOSaWQKrtnDH0zwKYSWOTQA/cqg7M5IxkjmmCiigAooooAKUdD9KSlHWkAlXbf/SLN4T95fu1SqS3l8mZX7d/pTAiHBxUzbpLbKKGlhB+Unh0PUe9O1CLZNuX7r/MPrUUMjRusi9RQSRQbYnWHeWAXchPUoehq22LZVUIrSsMksM4HtVfUY8R+dHjbH+8izx8hOGT8DzU05EkEMy8grtP1FAE9vMsqPE8SkkbsLxu/+vUc1ol5YSW6tvTGY27qfQ021Rs+dvCKh+8fWpceXcCeB18tjzzx7igZxjKysVYYKnBqeysbq8bFvCzDu3RR+Nbeqx6bZXJvJoHuJJjuROiZrLvdWu7lfLDCCHtHHwKYFn7JpdhzfT/aph/yxi6D6mmPrl0rKtqiWsKn7kY6j3NZVFAFm/jUMtxHzFNyPY9xVarNi6Mwtp2byGbOM4+aoZ42hmeJgQVOMGgBldDoWsswFreEMOise/sa56igDumW2Me5o1UDnBH68VHixPeP8yKx9H1ZmUW9wqOwXarHqw9KvvGNpkiJaP8AVT6GgC15dkf4lH/A6T7PaHpJj/gYqjRSFcvfY7c9Jj/30KPsMZ6TH9KoVIn+rPTlh/KgC2LAZyJv0pPsKj7zSN9AB/Osy9vIbTAJLOeig81nPq8zH5Y1H1JNAHSYaP5Y2hhXvl8saxb3SoGuXkOp26bzuw5Oap/2rcc/u4vyNU55XnlMkhyx4/CmM0v7Jt/+gvafrSf2Vbf9Be1rLooA6fTLGG2t323sUu853DpV2FZAdsd5GR6Hn+dclaXUls42ElM8qehreikWaNZE5VhkUgNCSONpVjYskncKMBvzqu0mwlY0MZ6Fict/9anQyhgIZiSn8Ld0NOvkYMsjDk/K31FAjqPBGvW+i6TdI0E1xdTSwvbwxg/OY5NzAsPu8d67jU5dXg8NXUuqeDbdJnhl864tlhxHuI2MMHJwM571w3wvinm8WabHbXb2knlzsJEjVzgLyMNwc12njLxWLrQLi3t5tYt2aMRMJdLMaOc4OXP3c+1eTio/7QlFb2b3PqctqWwMpTlZJNJaevX18jX+GE1lZeFvCMcmhaJftrHiSaxupb2yWWQRCNSArHpzXuOg+HPB11pOm3V74b8ORS3canabGJd7EdFyOvtXz34A8R+DbTw/4dt9e1q80+70PXJdSEUVi0yzqyKoXcDx0Ndjqvj/AOG2rWvhWDUPEmoD/hHtQS9QwaW487YMIpyTj3NY4qjUnP3U+vfzPDpzSR1/wfs/D3izw7f6nrPhPw2ktvq1zZqYdOjVfLjfauRjrjqa8l+L503UPDd3rY8M2GjX8XiKfTTNbRsnnwRx/I5B45AHQY4rtfh58Svhv4P0O800a/fXoutRnvi76W6gea+7bjJzj1rgPjB4t8N654UXT9G1afUJ/wC0nu232TQCOLy9qrkk7j7/AKVWHp1FiL2dr+YVJRcNzzbwdp+lXvjCw03xBqDWGlyy7bm5Dhdi4Jzk8DnFeyWvw/8Agmsh8v4hyucdPtsf/wATXg7YmtBJ1eP5W917GnaWB9oPA+6a9KtQlUd4za9DGnUUVrG571H8L/g3JbNeL48vGtlkEbSi6QqGOSBnb6A/lXh00cVvqMsEUjtbpfFI3PVowSA34jBr6O8AT+OIPhJ4THgvTfD14jW0puv7Sl2FW8xtu3HXjNeXftDbF+K+pFo0DLb20rCIjbu8vBxXHg6s/ayhKV9+vZm9eEeRSSsekwfs5+HJbeOX/hJNZ+dA33U7jPpXn3xp+Gum/DxNKmsdSvr4XpmWRbgKNoQKeMeuTXJr8QvGKqqr4u8QKAAAPtpwBVTU/EOteIXhi1jV9S1Py9whF1cFwhbAOPTPFaUaGKjUTnUuiZ1aLjaMbM7BfGPwyAA/4V7KTgf8tV/+KrA8aap4d1VIF8PeHToixq3nF2yZMkbehPAwfzrrovgV4va0DDUtGtZD/wAswzkgepbFaXxL8NWPgvw/4O+xaXayajDdq900IO67kQKSNx5IJHA/SsqdXDRqxVOTb9X28zsqrEzpS9pFJei7+R40ZPJi8uBJnY9XKGoIRKJkLLIBuHJBr6Em+MGsRTiGX4aSxyupdUZiGKjqQNnI5H51g+PfiNqniTwjd6XJ4Gk06Gfy2a7ySECuGz9wdcY6963hia7kk6dl/iRyyw1JRbU/wZ3vwy+GPgXV/h/omp6joEVxeXNqJJpTNIC7EnnhsV0Q+D/w3zz4YgP/AG2k/wDiq8N8NfGnxZ4f0Gy0Sz07Q5Leyj8qN5S+8gE9cNjNaP8Aw0F42/6BXh7/AMf/APiq86phMc5txlpfudUMRhVFJrX0M34efCo+PNQ1po9Y/sq10248hFWHzGYlmwOowABSfFH4Uz/D/T7W9/ttdTs7uQwuHh8t43xkEckEEA/Q1e+DnxOsfBf9s/2tp81wNSlS4DWzr8rDdkYY9Pm4NP8Ajn8TtL8c6Ba6XpNhcwrA7TySXDKPm2lQoAJ9TzXani/rKX2P+ActqDo3+0ePXkE8c0exl2bjuyM7h7Vt+HfEFnounXaS6LaajdSyI0bXKBlRQOR61j2MzMgtbgFwVyj+g9z/AFrofDsPhSO2uY/Ekd0zNKphkgznaF5UnPGTXdXUXDVN+gsC5KsuSSi9dXtsdn4pTwnaW+kTar4eDy30I8v7GqxqGOCeMj1GCc03xtqem+GNbs7aXwvpc1jNDvZhAvm5GQQO3pTr3xP4Av47aO+s57oWqBITJCSUAx/tewqhrmteA9Y1u21PUJtRlFugjFuYR5TKM9RnPf17CvHp053XPGVte/ysfYYivS5ZujVpptxtt03vpqdf8FfCPhbxB8NryXV9ItWvLu7mgt7ibAcnaNgjPYj29DVf9mqLQfs3i208ReHbTUJtOQXZea1WaQKgZXQbu+VyB71zPhPXPBQ8M22na1qetaXcWOsSahamwQMCCAEznpgDp9am8N+OPD+j/HG88VW8c6eH7tpUnQINzLInzHZnu4zj3rWVKrL2sdddV8u3qfLSnTSg1bTQ7H4WeOvD3jbx1B4fk+GvhiztbiOaRZVt1aRQqlhkbcZ9ayf2avCfhbxVq/ie08Q6LDqHkCJoGkYjywWYEDBHoOaZ4Mv/AISeCPGK+ILXWfE5njSUR2txp6qqiRSB3zgA8VQ+AvxA8P8AgG716/123v3W+MSwy26BlABYkNkjB5FOVOXJP2Kaulbfe5kn70efpc96HwX+GOR/xSlv+M0n/wAVXzT8X7PS9F+KWraTomjm2sIbiKHyYSSI8opZx6Dmvc1/aO8APjZb6wxJwMQIefT71eE/EzWtB8RfELVdeWbU9KsLtkdWdAJS4QA5UnhTiqyyOIpV+auna3U6F7Nzjy2tfyt+Ohh6rDYpK/2W4We3BwrE8n6e2aY8dnq262vrg2ttLEI3lhXJJX7v/wBes/xHY6Ol1azWN5c/a/ODGKaMR5jOefft0HrWVYXTWk3lDyFjaXdI3nqSB6YJr6CEIVI+7K3r/WgVZxpV2opJPdXvF/qvvLPiPR7XToovLm82xtgU3k/eZvmA4+hrETZJZWDXGFi3SbuSAOeK6dJo7m1iW6RB5nzbM7lz7GmSWK7QoCmMZO3YCfwrNVeU86rKMpXireRz6LM2n2TQqZyJpvlUnBzjHPpVqz0gRQCO6dtobeIkyTn3/wDr1cvTeLaxRabCkRZmB4G4fQeprR+HF8dG1C8kvYppTcRgDawkYsDnp2xzTnVbi2v+CaYSlCtWjCpLlT6j7jT5oILMb1hF7GZFyDuUdOTXPxxfZL66tRI03+jSM0jE8n2HYV0+oalDPFp+/a8tsrrP5o43FiccGsi505pTdalC8jI0Lxf6shFJ5HzU6UkqXvaO51YqjRUX7HW3325Vf8bmJpsNvGbB1DLK7gk5yG4PFNKQjTLaVJd0zXW12xggb+BmpbGO4aWyjkW3CwspBWYE8D071CLeYxxxN9nMv2jeSJlyF3ZHetJS7/1qzz+ZW2GTwL+/uCHZkuiow2OC1Wb2JZNWu1kt3fMrkMAeMKMdPWknt7j9/Cvk4ecyZMoGPmHGKsX8d5b6jdyeWgiuHyjvOE7AcA1N33/rQmxUlhla00/zLaR0ETB13BCDnjqaiFsrRuF09oXKcMbgEZ/Opp7WZbWx8xLd2jjYMskwAOf50qWDMhxpNr8wIUpKP0o5rLR/194i7qcf2uzjVfmvLSJS6k/fQjnp9Kr/AG6C3toHVH8gr8rDsR2q8Le4huY5vMgt41VQ28ZZsDp9Khu4dLh2XSWjXglY+Xg/IDWd00kBS0JUkvbOSGM7t7NK4Bx34rUso5bWdrq8kigQ5LDdy3p16cU2yur43tvG1tFDC7EFYz90Y71XsrTT7qza5uJHmud7YVwSvBptuSeuhcU3dGlbapb3SzsJABCPmdeQorHm02WOMtDi5hk/5axthgCc59KnmWOGK9dLpS/2UfuxGcIN3X0NQqv2JFubW4aBTgsgG5Dn27U17tkmJprQV44Hu7lbghv3wKgOc8gDoOlERVNLkWRiIxeMMAE8AcDjmrdxBb300wlt5IJISMTx9PY8U24gms9K+WSSQ+eWZ4AAWGO9JO9kKzM0nTnY/u3OBzujc1YvljM6kw27ny1wXn2HGPSkRne2eSHULmVgM7dw3Z9OlJeyL56GR7UMY0yssbM2cdyBV216/iBNpCqNQi/c26EA4KXG49D2r1bT9N8KWPgfTtZ1jTHcvGqu67izMScHANeS6Oyf2jAPNs9x3fchYM3ynoSK67UPEq3fhC18P/2eE+zlSJvMzuIznj3zXDjoSnKKV/M9XK8TRw/tZVEm+X3bq6vcwHI8x9uQu47fp2p9tbXFy6x28MkrM6xjaufmY4UZ7EnpX0b8Cvhn8Pde8D22rX6JrV9MzrPud4xbt0MewHkrnO73zXn/AIA1/QPh98Sdf0nVYZrnSHuWtN7KJsLHL8u6PhWJwBu6r1Fcqxik5xgm3E4nQa5ZSejPN9R0+9067uLS9tpIZraYwTKRkJIOqkjjPtT9Pure2t7zzLaKaeWIJA0ibhGd3zHrwcdDzivevFmk3nxe8ST6L4ZsU07QNMvGeXU5IjEnnFQJE8scSvuAIbqAcGvC/E+kyaH4i1LR3l882F09s0yqQrlT1x2z6VdGuqy5ZaPsTODpPmWxm/w49KSpIo5JN/lxswRCz7RnavqfQcio66TAdGMtn05rndQl868lcdM4H4cVt6ncfZbMgf6x+BWBbxNNMsS9WPX0pgaehRYSS4PU/Kv9a0qbFGsUSxoMKo4qpql0LeExqf3rjj2HrSEZzr9r1RlGdrNjI9BTbxvOu9kO5lGEQE5qWNVtLIyFszTD93tPRe5NS6Lb5JuGHA4T6+tMDRtIRBAkI7dT71pxsLex8zHzucr/AEqnGpZgo6scCp9Rb98I1+6gxikNFY8nJ5NIfSgmpLRV+0xM7MqBhlgMkD196C4q7SM3U1kk2xGyeZcg5EoTBqLTLcpeQ/8AEvljAcfM1wGxx6Z5rdu4LO/v7ma+Yy/K3lSGMZcj7oI7ZrJs7N1u4pG06CIhhlll6celbpq39f5lVIcr0d0RxWcoQedpsshG47g3vx3q6LeOS3ifydsiLhUY8rznnBqxaXF55ambchVsFFkyCuf61sXcseoXKGO4ldA+VjkjRFTPQAg8496U5+8rGsaMJRvF66aevzMS4hb7BJakkyOuZTHgHd2ApChEglYsG2bFHTA7n61deHy9TdbTaJB8zyKc5Pr7ntVG/d5b+JXbJRCefyFNp2buTOk4J3fW3kLEm52bAAUdxwTVmOINAfMYb85Zj0Rf6k1Fb+WttltxYsMEemeatzLFGY2byc7jiNT5nHqT3PtWsrLRm1OCs2/6/r+vKoPsr2jW9wrFHbn0I9fasqfzIrzy5ifPWQLEiplHjPUADtjr71tX6SMQ5Sf5uMyKBn6CiS1kk01WjkCOwKQyZG4e3sDWfLv5f1cxqUpXdlt+Xczxtsmjt2dyrMRG5HA9FJ9amt9RFrP9rhlKtauG37chWB/X3qvb2MxgjZ7eaOMxlZYnBYMAeTn2P8VI63STgxI0kKg7ESQKuPRwev171lZMxXNFp7Haafrel362o1i4vrWeBnkW4tjwzO24nA5FYWt3z6nqs15IFBcgZUYyAMA/XAqhbRJDF5YYkk5VWOQuf4Qe/tUhb0VfyrJU1F3R14jH1a9NU5/f1dlZX9ENPWioLuadJRHEsC+Z/q2deMjqp9/SoTc3AZV87TyT1yeh9OtaKDZw2LtFU2nuAFIudOOfUYz9OaQ3cy/M0tk5APyxgkk4P5UKDCx2HgSzjutctVnihkt0DyzCUjbjBA4PXmqesa/9qsp7aTSdMhBOPNgt9rgA9sVlmRntrZiqgtEGIx61AVmz8txjnvGp/DpWfs1z3Z3RxkoYdUYK2933vby6WKPn2NvhlkmV94+cqxJPqc1tX+r2l9Iixw+WFfe4P8TN2HHTjpVF1ucD9/G2OzxDBpG+1tE+WgWT+Eqme3Gc+9dHNdWbOeFacIuK2ZvPH+6ngj4cYljyDnKc8e+0/pVHXI4ZI1vpGNrI/wA+EGdgb19cnnFM0+7uA7qGPnKm5XI6nGG/Qmnx6et41u8t1HlTt8uRyu1R9eD7Um1zbHVzqtF04rX/AIOnz1fyMX95B8ylBE/8SjdBJ9R/CakhhhaaKLbLAN4dYyN0ZI/ukVr6ppUdtLjTfPDY3SA7HjYHpwtULa3aGZi9q8BAJ+Vz5ZP0PSm9rnNWoTpScZIdNGqXTSWcMe2TBkYvhie5qeyafOJY1BbgZbKrz1qOt/StN0zUPC99co00N/Yr5jtvBWRSeBt7emaydVRfM0a4alKtUfLa6Tf3au3yOdv3XzlhaO2CN0QrwWzninaHLDJcG2ulSzjjbeSH8wFv7pA5xVmO5KyPBJZ71wzCVx0wOxqm629xdho4IyuA23BD7gOvH1rpje2j3Jjo1NO9+mpe1BbSIrGskU8efmZFOHyemO3XFVtTsbC2ZzEVS7QB1hYhc56cg9KSSeGxjayS0Mivyso5ZSeuMnNTJFax20lrKnnzSOAkr849qIXRonFt6K/5Pt5+XTuRP2+goft9B/KrBt1wubiIYHrQ1vHhc3UQ4rlOMgJ/eDPTA/lSL8rgH15qd4Yc83SDgdqHht85N0BkdlNAEDAjr2pSCqDPUnpVgrbq+TcdRnG2k2WzAk3DnHolAkQICzBVHJ71oEiCLC/wYUD1Y96hgW23KIzIxJ78Ut8fniQccFj9TQMrMcuXDZIOcY96Zlf7g/M0J/F7qabQBKmDghcc56/SkkLEnJwCegoziMYBz/8AXpH6sPegAOMK3f1PtSP97PrzQOVI/EUqqWT6Hr7UCEAz6AeppThCe7Dv2FA5bP8ACvSmn360DEpaAPTNBoAKKKSgBaKKKAEpwpKXtQAlFFPXiNmHXIFAFpP9IsjF/wAtIuR71RHX61PazNFMpJJUnBqSW13zMysEiJyC3H5CgTRCqJcW72kuMNyhPY1Ho8Nx9lmtpkIjVsRyNxn0qfzIYv8AUpvb++/9BVPWmnV7a8hdjj5gM9x94fl/WmBf/dvCYBIqlWypboaawWO2eLzAzsQxCngAUy42SBLmLmOYbh7HuKiU7SDSETX1qt5o4h/5aqC8Z+lciwKsVYEEHBBrs2fyo7aTqBn8RnpWRr2nkyG4hGTjJA/iX1+tMZh0UUUAFOlkklYNIxYgYyfSm0UAFFFFAAOCCOCOlbWkakxcRyEeZ0BPRx6GsWigDrJY12+bH/qz2/un0qOqOj6nyIZsEnjno4/xrSmjC4dOY26H09jSER0rNstmfupJ/Sk71IFG0xn7x7f0oA5WR2kkaRjlmOTTamvbdra4aNgduflPqKhpjCiiigAoqdLWZ4BLGu8HqB1A9agII6gj6igArW0SZTG1uT8wO5fcVk0AlTlSQfUUAdR2q+P9KsCP+Wi/qRXFmaf/AJ7Sf99GtTStXa1kXzXLxnhwRyPcetAHpHwf/wCR20v/AK5z/wDoNd78SrN7fQdQuWvpZwzKfszglACw569uteXaBqVvpeq22q/6U1uivn7JIEf5h1B9PWuwn8QWviPwzrS2smtxtawJKVurwOjguBggCvKxVGf1iNRbafmfS5biqSwE6Evi95r7v+Aep/s52Gg3Pw+eTUbPS5p/t8o3XEcbPjC4+9zivSRpPhPP/IN0H/vzDXxRLqK2reV/Z9rNxkvJvyfyIFW/C+oaZP4t0ptas4otIScfbUhDndH3zyT6dKzxGWynOU+Z/wBfM8yljFGCjZf18j0TSvGnhvwT478ajU/DkGqwT6oVtkjSI+UFL5xu4C9OlZfxO+IHhjxhZabDo/h06RLa3DyzEwxqHjwBjKdfpXdalN8ALPS4r9bBLrzQdkEJlMox/eBYbfxrx3xleaNqeszXXhzSH0fTRCESB3L/ADDOXLH144HpWuGhCpUU+SSa6vTy2uRVlKnHlUk/Qo+IZtKn8SyyaQzNazj5srtXceu0enSs+zkMt6WZVUhNuFGOnFa03hXXtN0WDxBqGm3MOnyyrHFNKgjDswJG0H5iMDrjFdH418CR+D/D2g6m98Lq41mMzBUj2rGmxWwckktlvpxXcqsI2gne/wChlWnUqynUatfVpbGN4P8Ah/4u8Uwi60u1MViXKi5nmMcZwcHA6n8BXU+KPhTH4ZsNLkvtamvbjUL6O0lEabERWBJKk5JPHf8AKtDwjpTL4asTb/Ea501HiD/ZY7kKsRbkjG7jmsT4hSyafeaXbTeOJtWjkk8wGW6B8lgQAw+Y4OCea8/6xUqV+WM0lrpZ/mem8DGlh/aShd6a8y6+SZ6tZfCHwHFAtrJpDznGDNJO3mMfXIIH5CvO/jP8OvD/AIP02z1DRTeo1xM0LRyTblA2kgjjOc1qeFrPxD4om1zT/CvxLlm1qxuCkdncXJ23FvgZkWQZGcnt0/GsT4o6HrWjwaVoviHxedY1+4ctJpnmvJHaqwwjFz3JOPpzWGFhWjWXNVv5ajxlbDypuMaVmtL6HNeLPD3jOxH2m61C+1G3jiUG4S4dvLUDO1ucjGe9aGl/Ea9uLrwtBrkMS6foE8ciywozSuowCSSSGOPpXqGhfs/znSY31DxNeWV7cQhbyCBd6Z7ru3fMPrXGeO/hHJ4U1/TLb7aJdH1GVLf7UcJKshySNmcYwBzXRDEYep7kpJtX2Vumpz1ac+ZSoxaTto3frodN4Q1H+1PiKNYh8bQeILK4guUtbaUmKe03MreXsI6cAZ9qhvZPFUnwq8W2/ieV4bi2lRIIdqELDlSoyOuc9fauL8d/DJdD08alpN5PdMjgMhCoyDBJfIPbHSsa51Tx3pOm32i6i969jdxp54uU3/LkbSsh/ADmsIYeFVqdKSe26s9H/XQ7a0q+Gi6deDW+q1Wq/rqejeCfD3wtufCem3GsLpX9oSQg3Pm3RVt+TnIzwa2R4X+Df93Rv/A0/wDxVcl4Q8XfD+30+xsPFPg5LGcQqBeS2YdZ/wDbPGefbNeseGtD+G+uWqz6XpXh++Q/88oUJH1HUfiK5cS505Nyc0vwNsP7OdNKMYN/ieUfBrT/AAS13ql34iOnCe0u1Fg11LgBMN0BOGHTrmmfGLRvAOnaDbzeEhp/2t52Wb7PcGQ7NpPIycDOK6H4FeHdC1STxOuqaRZXottQEcPnxB/LX5+BnoOBVf8AaP0HRNG0PSpNJ0mzsHlnlWRreIIWAQYBxXUqqeOUeZ/pscTpv6k3yr9dzxeExssbbV2su0jHQ1F5myRref5484BPUUtgd8RDEkgg1HeMUuX9SeM9q9w8MZNbNDnALqTwR6Uwq2D8jY7Db0qa0un3eXI2Q3QntTJzKgLJLJtzg5PKn0NADSrbvuMDgYO3Pam7GOQI25Hp3qO7+1vqbxLLcLG0SBBGxyW9hU+oJf6PNbrfLMrShGCl8nHTJHbpyKrlWyepapycXJLRGx451KHWtfN/aJL5Zt4kO9SCGVQD+tX9AtNN1DwldWOpTJGz3UTKGYAgcDcAeuOa4jVZbiG4ul+1SqAvmwgSY7dPpW/aWV1qXheaRLxYJAUCsXVTuOO5OcUo4dRhFKVrHqYKvOpip1HFSbUrr5amTdq2jazJDDatIbeUPFLAm9WPUNnp6VJ4k1K7120jnms3RklRMbDlgASWINZ160trdNDNqF39pViDDDLuGfYjtWpZidbHftu03NnE0u9sY7egrqcuVKV7tHFKtNRlBO0W9v67GrqVvaajb2mpXLlruG2iWIDhhjsw79a5mw0SaSZVnWNSznZGkYaR8nOK14vN89OZMZGc5xitrT73RLXwlc/aYt+ps0pjZEJlU4+U5HI/CsJV3FJRR0xcMdV99qFldvvb9WY94j6ff2ulyRfZ5HGNxIzGOP8AHtTdVl/su5aGOZbsrwBG3D8ZOKrWlq91osWoXd7M11EGUJLkvJuPUk88CsqKGSO0spWSRvKd8qEO45PpWqhG+uv9M5qiglpHfVa6210djr9D1ZrO8h1O18rzYHIRnAZc4wf54ro3utH1zWYbtoYNBvI42LTxjKSSdsjoABn3rzmwknt9Ohk8iQxrLIzjGGA6jjvV/SNSS8vI4ZY7iBGGAZI+O5LE+p6Up4KlUfPF2kv6/q524LEOCUYvS9+V7X8nun8ze+HkUR8eulxJHdJIZBl4+HbB5APr1rtfioEi8FThAqKGGFUADoe1ee6Bqhh1f7XZwuLi1k2jzI+Hzxx6it3xX4kl1zRWsJrRYTuLF1O7jBGMfjXDi4SqYqNRLRW69j08NmeHp5fXoT0lK9uvRdTzW1SNW0yVI41Z3XeyqBniqsEafZopNis4vMEgc43dDWzb2Kebbr9rDLG4KqYcflzUTwabZ3CSTtPcSvIApOdoOf0r0OdX0dz5YoygM08McZedrgnKJnC7u5rR1DTbi4vJ3mmiSAyFkMnzYGB0B6VFdarcI0y2yW8So+07Wy5O7HNJfSgahqCyyoyu4jCStwBgE8VScvT8ew0WnGmxW8RmYXG1TtYrwQO/AqGXVYWiAtbyKBcZJWJjxVNvlk0zzCi4if7p+XPaidlFjNG8yify2UIXHNTGmt2JI1E0m41e4jEP2eYIqsRJkE/mcGn/ANmnT4wl48a2124NuCQwVx6elM05pLDULHVJ3UWoVMJkZYqOevTqK0dat7W88KecpuIYFuWCO5Ubt/OQR6ECsm2rR6HdTw8J0JP7S1+Wnl2v1KNs8a34hLjzEb5lweOKsW3grxUryQ2tun3RMFVASVboevNZ+mhry6hmZwLu2HlzY6SxkfK1dXceNYrm4nbS7SGRLi0it5fOB8wbBjjaeBnkVjUlUhpTQsHDDSUniJNbWt8/J+Ry1zpNzYPqMOqHyZzBslAjIZRkHOPpUV1f6fdaNb6fHIiNHtHnFGy+PXitG2v5bKSXUGX7RLAu/bKc7iD0JNZeuanHqSvcbLWGaRlZooZMgHIyea6aUptamSlCMJOEt3azXT1JluLO2mvBLcIGllGOo2sMdfWtrxBrlpfyi/gWO0TKxMOoZgvJPHeueElvBdXbTSRJ++yCzD0FEf8Ax4FhL5ai+Zn3EcjHSplFSd30IVefs3T6O34X/wA2TTf2VdsrfaI4Lg/ddDjNTz28yPuMy7CBtO3I6DPNUrqW1e2kx5ExUZClhj/61PmuZ7d1aC5hX92u6CRhtPHrQk3b9TJE+mFpLhHW7imQZ4Ve+DQPlTu2B3707S0t7i6N0tlLbTxjEm0fIcg9e1KAMff/AENKq3cbv1Pr/wCBvhPw1b/D3TZomsdXneJxLdooDL5nzPCSD2zg1Mml/ByO51JptN8OwyWt79nu2uowu24xu2gv3xzxXzD4O8eeJ/CwgtdL1q8g01JxLLaRMFWTkFhyOCcYzW9DoGt+KrDTdWnutYu7TV76e81AxWTXCrMkgRcBB98oTycCvnqmBmqkpTqWTPQhiYuKUY6o938feL7L4Ym203Q9BuNUvdfuJ7qG3gcALIQoyq4O4E4+Ue9eBfEHw2+g+LtF0rUri5vrrU7eG81RHuPKElzIzZAZh8uAcZOcc12/iHR18deNrPQ7bUdW0TU7OOS5S51WWffHGDgJFGwGOmcqQODWH8QLK/0bxp53ijxRbeJ7iTRmktJhB88YBVkyhGBxkg/nTwyVKyT95rXu+w53qS12v8vM88urHV9DF3JLaPaQTSy6e/mEHkYZk9ePl5rIBVFaRzhEGSa7zXPF8ev6rbqohto7xc3sdyqmFbnaY1kDYJVdu0tjuB6V51rymGxeFTuw4DMDkHnqPbp+depQlNr31ZnJiYU4y/dyujH1C6a7uN2DtHCirVuq6fCZ5uZnHyJ6CoLOS3t4jO2JJ84RPT3qtLJJLIZJGLMa3OcfJcTSTGYyMGPocYHpUbMzMWZizHqTSVLa28lxLsTp/EewFADrK3e6lC5IQfePoK340VEWNBtUDAFNt4UgiEcY4HU9yakPA+tIRa05d1wZDwqLmq0j73Zz/Ec1aX9zprN/FKcfhVLqaCkJ2JwCfr+lPtru6EDKI0jCfvVHmKSG6fhTWTc6owj8s/e3MMgfSobeAqsxSC1GUIGHHzfWtYK0blJuOqZchvrqZxb3k0UMDOXdyysd3bgcmq7GS61P7RJGrv5mWkWQfMBwCQKqC3dpCr2dkyk5JMgJzVqxjlhm/dw20QcbXKEEkela97f1+Jo6spq0n/X3jtJuZLVkkhVZHDsoRzw/PQ10Om3FrYt5jTSQsGJeEJkTJjO0HHqADntWW620NqssPmfaMEbnI27iOwHXHPPvUnh++GlPGs0LTzINyu7kEDBzj2JPPtxUVXGabsdeFqKnUSlLRa33Sb9P+GLLwvEBF5MEd1KAcROCAOvPPymoTMkS2kc9sqR53uxAfePUd8e2aWxmRYsxxTK7uV81Y92WPRB9c1V1NsXzxtCYDH+78thgrjjB96TklBa6l1KijTU4vXt5b9vv2J4YUuo544ViyMtGckHGegHTp60lv9pvFnhebmNN4jK/MSvYenv9KbpdtfTtNNYxs/2WPzpSpAKKP4qkup4jJBfwkJOrAuuOMjuKlS5tnqiKbUoKUtPwuvL0CV7iCC11CN4kJkbbtU7lZeuSeo5H51DOr31xLPaWcioPmZYwWCHv9BmtJHmjaW1/0F4YyZI2uYxhd2ORn1GOORUS3UMTRxHVZzDGCyrbqRtfPboCPeobk9zScFJWlLTrtutHu/y8vkabdzKkX2iWeO03kyLghZOO/t0yBWTJzIx2hcknA6D6VqXN1HdShxd3Vw0aNnzv4voM9/T2qtNHB9kM6uA4cfK3dT6e4PWjl0uc9ZNxUE7pbf1+S9TMvI4JVCTOFOcod2CD6ipbeTzYjuYM6cMR0Pv/AJ71FKl0zESwWYI6bkJOKfYo0ZbfHbqSDzEmKprQ4mSYVlKsFOem4ZAPY1lkFUKsumQnOGSSIZB/OtRupqvPLE0yMYoXG7ypGdOQ2OPwNEGyUVEVThUk0ph3xCOntzTHuBHFHJHa2ocwF8CIA/M2FH5V0eoWekx6Tb3NmsC3su7MDlWJwPvcDjvwag0+G3uLETSJGJjIqouzH7sDJ/I1ad48x0Tw8oys2tr/AIXG3JAlWIbcxoqkDtxUVQ27+dPc3OQfMlIH0HGKnrJ7mIUUUVIzTslhfTiyBFljJMpZMlvQBicDjPHWs+ZTHIyBjjPHPaptPupLeUKrMI3Yb1XGT9M9KXUIyjj1B2n+n6VbV43Ois4zpRlFarR/oVgzDv8ApUglZxsclh2BY8Giztrm8uo7Wzt5bieQ4SOJSzMfYCt3XvA/ijQtG/tbVtLe1tvPEJ3MCwY9CQOinpn1rJ1Yxai3qzGEKkotxTt1OddgilwkjFedq4JrauvF02o2zacLK0tXuFRJGW3KPKV56jjt0rAuI1mb51cAqQzJIV/SpdN07fqCJa3U07qGMZZs4OOx/OtlCEleRtQrVoJwpv4tHbqX/EN/v/suGxtmnWzgVJVDBW3g5OR3FVvLuri1ieHZBMxckSEZ6ZAPoKltraOO++aQrdSKSpVQxORg59+tVJLWazuVhjhuDbhl2yc/N65B7VtFKETarKbbqTXy7bfoitfXQYiJltpVT5Wy+0q2Oeaa0MMOyZWukZl3Osb7wp7j/wDVV225sJZbyFZg298yrtKqDjkfWqmnL5jI9vaxT3OdyrAx5GeuKb03OVwel9b+paYYUAjBBIxQ33U+h/nVm+UNsnUqEcfrUBUbV+de/rXKZDX6j6Ch+i/SnMo4+deg9aGVdq/OO/Y0ANbov0oT+L6GnMF2Kd/r/DRHt3D5j+VAD7JttymehOKm1Hi6Q+w/nVMHaQfTmr2pDcYpB3FAFNPv4+oqExIXMnzBiu3IOOKsIoMjNvXAOfwpC0a/dUt7tQBALPfCQ1zcsAR0Iz9M1OR82XIUenU08SFhg8KR0HHIqLd/dAH6mgQ8YHKqfq3Aprnc3XI7AU05JyTml+6P9o9Pb3oGI3XaOg6+5pVOOvSkHTGKTP4n2oAfu4+XgelNdue/tTep6cUoA9KAAfTFFLRQAlLQBS8fWkABR60lBZEVpJWCooySe1TbIyBI0gVSMgLyT/hTAhqZI2T5pGEYPYjJP4UnnbeIUEfv1b86jJOTu5PqaAJfOWM/uIwp/vNyf/rVPBieAt1mQ5JPUiqgXPOcCnwyCCZXXPow9qAInUxyFTT/ACvtVpLa9Hx5kZ9GFWtRiDASpzkZHvVW2k8uVZB2yaCSpos65ewkO1X+aPP8J7j86surI5Rhhh1FVNbhMFwLmEfKD5gx6HrWhE63kSfMBJj5GP8AEPQ0MBY/ntGXvG278D1ohdceTL9zPyt3U/4UluTDcgSLgH5WB9DTbiPbK4HY8j0oAytb01oXM0S8HlgOn1FZFdfA6yJ9nlPH8Df3T/hWFq+ntbu0kaYUH51/u+/0pjM2iiigAooooAKKKKACtrRtS/5d7j5g3GT/ABf/AF6xaKAOtmTywNhyjdG/pUYbpkA46Vn6Nqf/AC63Z3I3Rj/nrWlNGYyDnch+63rSERzQw3EZSUbgfzrJuNKkUkwuHH91uDWvS5z1oA5eRHjcpIpVh1BpK6S8tY7qLacZA+V/Q1zjqUdkbqpINMY+CeaA5hlZPp0qzHfK0TRXUIkVm3FgcHPrVKigCa6+zZU2xk77gw6VDRRQAUUUUAbXhm/aGQ2sjZjbkA9vWuptprmzaeO0uDHFdoI7iMAYdRyB7c1wViskl7CkPMhcYrurnNqhkcEEKFUHvSaT3HGTi7plSW1urzUIre1t5bmeUBY44kLM59gK6k/DbxZZaBe6tqFnDaQW8XmyRvMDLtHJO0e3bNYWiapcafeQXlvM1tdxMGjlU4wf89q2dJ1+ewtfEKyPNd3ms2xgZ5pjtXJyWI7nHA9Kwre2v+7sdOH+r2ftb3/4H+Z6Lofg3w74F+HknjDx1Z22pX0qq2nWDS8MWGVXHRic5PXaBXHeN/BPibw34eg1DVJ7CWxuGwkdsGLISpYbiQPpXp1542+GXibw5odv4uSKa9tIE3Ri3lCQSbQG2kdvlFcx8bvHejeJtFsdJ0C5lmjR2knYqyDhcKuD19fwrz8PWxXtbNPV63WluljvfsqdCXLNbbJ6vvc6n9oK6iuvhDobITlp7VtpGCP3LVh/H9WPgr4fMOgsD/6KirC+I/jzQPEvgPSNF077Z9sgkgaZZICqrsjKt83Q8msDxd441TxVpGjaXfWNnbw6TD5ULwltzgKq5bPso6UYPD1EoNq1mzLG1afNJRd7pGJ4uudHn0zRIdMWEXENsRdlUCnfx1Pc9a8k8YAf29LjB+VM4+lfROh/EiLTdGtNPbw9Zzm3iWPzGmAL47/crJ8W+KoPEmoWE39lW9kLTJIQh943A/3R6frXZRnVi+Rw011uh4uOHqr2qqrm00UWuyIP2I1mPxMtjGjFVhuTIQPursHJ/HFdD8cv3H7Ql/JMdiebaybm4G3anP04PPtVvV/izeWKzx+CbOz06W5RFl1GS2Audoz8g6rt5zn61zPi7xvrPjDTLK38QWen3F/Zb8akiBZ5kI4jfHGB1rKnTqzre2lGyatbqc9f2dO9KEuaz37n0F8RPh3L8QNTt/EGk+NrzT7c2gjhFpl4pOSQ4KsM5z+lcl+0DNH4b8DeFtG/tOK/1TS5UdhMcySBUIEjKSTgn1ryzSdS1GHT7WGHxxqFhCihTbq8qiID+FQGxiqHih4Jr6C6u9cudZLqI5ZZGLSIgYfKCx9CSB0zWNHBTjOKlK6WysdtWMo03Viknp9pP8L3Or0OXxV4s1OXQ/tenQyzWbT7miYjbkKRkdD81bPxG0nxpa+CLk6tqGjzWERiDpBC6yH51AwTx1xWdpPhz4ZtLC1l49vbSaVcAFvKdQf4WOBj88VS8W6BZWmnatLb+KLvUYrVl8pHut6y8IeRnnlj+VRKUJV48miVtHH9T051a9elPVvR/bvpb8T0fwxeWc3grwzpmsaVb6jDdJFb/vdmFyDg4br07c1ieLvhbpdp4htrjwxd3uhSyOQTbsWVDsLAjJyoyMYz3qXw18PfCmqeGNIvb/4iXNvMYY7gW/22IC3kx/CCcqR+dbU3gTRTG/2X4vXy3DDCvLfxuoPbIzk/nXH/AA5twnbe+jsR9Zo1EvaUrpJdVc8VsNS8deFdU1FNFvboLbXGbtoRmOZ1J5cHrxnI96k8YfETVPGXhu1sdZW3N3aTSS+fGAgZWUALsA7eua6Lwj4L0zX73V5tU8cmFba+ltjsYRtcYxiXLNgg59D9ax/ih4M8OeGrez/sLXk1KaZ2WdHdG8pAMhsr054r1Y1KEqyTXv8Ae3keTVpzVDmg2o9U2n16I4ixbaJGHIAAz7k1HqDKbjIIxipZFitYhtILdQCPvH1+lViQCG2AgD9PWvRPLEgilnfy7eGWZ+OI0LH9K1LnSNbtrdri80m9tlUYd5oGVXHoSRjNdH8M9PsbjF9D4gm03VI5CFjikUEr2OD171s/FXUdat9KtbOXXJL23upsSI0aL93BHKjPWuOWJl7ZU4/qe1DKX9SlipvTpaz+/W/4HFxaiNN06dba0j+1zEA3R5eNCPuj0+tcxfXLNHNDBMftCR78Z5A/yK7Xwdoq+I/GMOitOLYSxOxm2bjhVzjGcV11h8H44dY1F8rPbwMscckDpFM7YDHcGyoA3cc1pPGUMPO03ruc9PDYrF04uKvFaLb1/pnjGqOZ7Czvgu4tGY3GOuR0/lWosO/SoY5FaIKVcsxwPu4x6mt6ezhs/Fd5pN+zQJBOULgh2HYZI4PUciub8S6hNZalNZxx28iRE4aXPOCR279K7qdZyt7M5vZ1KMXNbXa8/uK48qyby7C03ysMtNKansprhrSXzrjzZBNgleABjoKyn1ASHzHtdML7f4t+R7VYtdSWKzb/AEG3jU3Kx7UyAcjr71cqb5fM5zSSSQOv7xiMjPNQtpmoRafBfXUk8cbTOqfORuxzyPTBFMjvJluYY5bGGPzJdgwxPGM5qK8169ukS2uUiuI1JAiZ3cr26dBxisoQnfQuHJZ8179P+CMEkjw6duuHwRIWIYjOG4/wqW6kutRjivEV4odzecbfKqnOBx9atCO3ns4Hl06Ncbisbfw81KrIto9qtsggfG6MZ2tzn+daSqRvt/WoKS+GW39WMv7RMtlauWmc/aJF2oCdwz3PpVi7tL24CGOYwRjO5mYip76a4t7OL7DajJY8KudorNuIbqRYprhby6aQZaMEKIznoRVL3rS2JSujWivIIICwvQXh25eMHII78d6u2XmzbZPPRxIeAeDk9+a5hba48i822bwqzxlEI7A89K29DnmWMyzwGOaOVihP3tgPFUqdOSld6/8ADG9FQqXVRmtq2n/2fd28d75MU8o3xASDLgH9axL2G6jkXEcboZB82zOBnuKtatqDaxrTXV9a3TSxAR2snysijOSfbPqKspPbfZGkVpkmDKq27KWBGOW3/wBKwX7p2kkzXEUqKqz9i/d6Xev9eXocy91Isc0/k25xPsx5Yzjd1P6U7U5Zf7Ruhi3CpJ8oeAEsMDvW41rZ3EhlVdkvIJAxn8O9Zt3YXqancXXlW8sEkik73Odo7YHTvV80G9DjsmzX8LaZBq/hue+nASeAwrGFQbRvfByDWbLEqSsksEQkUkNlASD3rrfBevaP4dOorJayNp8ygRgYbaAT8rZPQ5rkZp7eSaSRJIURnJChxhQT0rkTn7SXbod2Lp0Y0KTpyTlqnbyej+a2I2ma41GDTVtRK8hVYwVG3JHv9K6jwlocOp3V3p+qI6/ZgMxoRtDZwR0xWJpsGmwatDqt1JM09u6MkKAbWA9TnjrVzRtavbfxPqWpWdvBN57sUjDlm2E5+YDuKubdvd7G2X/Vqc4VMRqr6rfS3b1GaxappWvT2kIXZE21TgZ24zgmsO5mmtb6NrN4Iop/mgmEY4I/hJHf3rQ1C9mvteluJmgUyncyB/mVvQD0xWbBBHcQXGnztbRRyOXgCTbjG/bGa0hGy944cS4OtKVPSN3b0voKt5comoJcNDI8duJMiPg5bv61BKbmCITtHZFOPlEAB5NSC0neLUFumgWRrURnEvo3U8cUn72aFY7iOykiJHS47g9c+tbRfaxgtWSOs013O222CrIR88AJPvmnec0+mAYt0Y3TIN0e5WwOuPemTy3Ud5Ovm2bJvO3fNhgPTFSwwyjTsqluz/aWkA8z5RkeoqV3YFd4biONmLWKqBlj9m7Ut+2GWVpLNUZF27oNzNx2qfyNRuE27baOM8O+/cAPpVryLWORZVjjlmVAodsYGB2FLntuA3TZ7x2Mhg8q2CnluCxx6V7hrnwe0E+DRN4c1W81LxIiWvm2IMbbGm2/fUDKDBJyTwBXhIjupZhNdXW4gHbGhAQcV9Gf8LI8E6Foc+reCLVJvGd7b20U6taOfOKhd4IBxnAOcdSM815uPlUTj7L8Nvn5HRQUHfn/AK9Dw7xb4c1bwvr93ousWzRXNsRuKglHU/ddT3U9jVjRdc11rjQ9NstQS2FjcFrTfL5UQZnDkyHIBGR37V6h+0DcePtS8Kadq3iCx02x0l7nZEsBPny7gXjMg7KBnAz15IrxDqPaqoTdaknK1/vIqL2c7I9q0B4/CvjXSmudalutW1ixkkv57PXY47eKTz2YL5p3AJtH3PUisz4t63EvjnTNRndtUhggmwjaul6CCWA5UfIOQdpz0rzfw7q+oeH9Yg1bSZUgvIM+W7RhwMjB+UjB4NS+JNd1PxJrUmr6xNHNdzKsbukSxggDA4Xis1hbVOZ9i/b2jp3M+GEvG77kATG4FsE59B3rC1S/NyzRx8RZ/E//AFq0dWn+zWRUH97L8o9h3rArsRzBRRUtrBJcSiOMfU9gKYBawSXEojQfU9gK37aGO3iEcY47nuTSWsEdvEI4x9T3JqUdaQhR79KTBZsDqTQx/KptPXfdAnog3UBYfqbBWjgXoi8/Wq8SoZFWRtoJ696Wd/MmeT1NVyzCTcsluJFJ2HzBxx6VcI80jSNrq4l7bPJclRb28m/oWf5jx6U2zgVIbgiC3jYKVIV8j1wfStGaazESDcq3cbfeLjgH0FUIRI3n5+y7Ch+6/U+p/Ctr+7oVOMVazuV1SPfny7HaPvN5o4HrU9lCGuoWjhtwWcklJc/KOhHrSusJWJofspcqPO3FcD6HuPrWv4W0mG5vJrjUJlt4fJLSSx8+XGB0B6ZJ4FKpUUU5MdOnKpNU47szLtXkufkUNFENsY8wYJzy31q5aXlxY3kNxFDb3Bi5CzEMuewxWv4zu9Puxp5sXtZQIAGkjg8uXjAAkHTPHaufrCFVyirrTsaVk8NV5YSvbqvvOltvFK7BHceHdM2LcC4URSsn7wdG4Jq74b8Q6JbXOsz6tpayresHjhGJMHncNzdMk1yEcM0iF44ZHUdSq5AplYzoQknpa/qdEc0xUJRm7O210u1u2u539n4i8MyQatb22jQ6OZ7N445txcyE/wAJC9K4nT5EWTypgPKcbX3DoPX2weadpC25v0Nzs8pVZmDdDx0qrvbsSAe1VSoql7y6hiMbVrRp1J20b2Vuz1S062LiNlEF/HceXGu2KREHHPGc9R6c1NcLDM0LCZbmNmIwoWOXPofQe9UkurhQVEjYI2kZOMelWrLz76QQpbpLtG4pwoYe/StlroiadRT9yKbb/r5/cyW985YTI0lpbqhDQRwsrNnoQCOenUmlitbwWMWp3PlGKaTbD5pBLsOM7e68YNQzXUXmNFPp9qpjkGFVShAB5UkZyD0q14j1K11SGz8mMwyW0fl7QFCYJJOMdMHAHtWcpSukjWpKlJTlz6rZa739LadjD1KS4mkNxPfbXAw+Ic5+g7fSoLGRTcbf7RSc7CfLEeD0rZa5ij02TKxrLMwBlOOndcnp2PFZForrIcz2zLhiVj65PfrWu6PPqa2lzXb1ZYb7xqGdFkRoGZFEo2jPUt2xUx5b8aqSyJIjzJnfbs3B4wR1FFJ2kZxdizp1q2pLDIrojx4csWA56Efj0q3fzXjWjjzC0m3ZEG4CL0JqhbQLJLJuX/R2xNux8qgjp785qZpxcF1SMGAjY/JA2+g9TVPl0NVOPLy6rv59tCOCIRRJCuTtGB6mp0gmcApE7AkgYGeR1/nVKBY49kyW6IQuc72JB9K2LZna3GyYRmRTlCfvHv8AyFJU7q46MFN2ZQPykq3BHUGporW4k2lYiFYEhm4XH1q4ZHDMftEW4vhiqbixPU9OaRoxtYkyuoYKSw2p26k9O/amqRvHDK/V/d/wSBrPaoVpkWX+JG/hHI6/hU8m2e3EYQhkAQuOUJHQ+xPvVC9dfOYRn5B0AOATUmmw3EtxFDDCHJYYQnhjnHT+tXKmoxuJ21hFb6d/6+R7p+zkPDtt4d1HUFkMeqQnF+0zD93GMlWX0XGcn1HNYvxl+KFnrFg/h/w3K0to5K3dw0Y2yr2VM89RnNec6xYaposg3u9u9zDtkMMvDoTyCR1GRgiqMGmzSfOzxxQDgzMfl+g/vfhXjQy6E67rt37Hc8TiVR+qwhZrR/108xsNk7W/2mZo4oSDsLnlz6AdTTdERbK5nmjEdq+0qXBPA6ZA9ee1Pn1Sy09/J06Jrm6HG9gCw+g6IPrzWRPf3LOBM9oZGJ3qdx5P+0PpXrKNjgm6dGUXB3a39fX/AC+9m1eWCYNxBrEE3OWABDtzyeadqH9o28iW6XBe2ljJSNptxYj6cY5rm4hyuy2kA/vW90GA/A1oWzSNFcNDO8csYyfMT/Vjv068U1HSwvbxd1GLV+z+/f8AzKrLeIxMIuduTykqvn8DWhateNI13Yx/Z3B2hnTaUGORkcmstrArceXL9m3nDZjkMb4I64q1p/2iBm8wXmMEgO28cDtVvQxhLkeppWmJIHt2P3slPqKrtwoB6gnNKrMgV14KtUt8oJSZPuSDP41ymZA38P0FB+4v40N0X6UH7g+poAP4B7GkXhh9aUf6s/UU2gBT1Per8o32ER68YqhWjbqxsNrfJg5BPYUICgqtg5Uj5T1plShVWXG/ODjgVH3oExVPB9uaUq3OAcDv7UifeHvwaXPCt128UAhFGTz070c5+Ycnp7UrDavHRjx9KQMR3oGJ1O1f+BGjjsMCkznOOBniloAKKOtFAABS9B70Ifm5oJ+Y4oAQg9TRSnHPXJpKADjkFQwPUEcGnM2cKowOMim0UAOO0cd6acZpKMUAOjPOPWkYYJFJ3p7/ADKG/A0AWrJxLC1uxwRyhqrLuRyjAL64GKRSyMHXIOcg1cuFW6txOgww+8KBMrSoLiwaMjLRHP8AwE1naW+1XtmOWiPyn1XtV+CRopA3XsR6iq2pWxtblL6Fd0HRyOyn1+lAjQR/tCiNyPNH3SejexoueVjlYMrkbWx6iqwOQCD7gir0xE1iJTjIOWHqelCAqiPzB8vX2FTFTcReW4/eqOD/AHh6fWqrEn7xqSFplIMYY/hmgDC1OxMBMsYPl9x/d/8ArVQrtXiFypzG0cuOQw4auc1bTXt2aSNSF6svp7j2pjM2iiigApWVlYqwII6g0gJUhlOCDkH0q2JLe5h2zYhnUfK6jh/Yj1oAqUU+aGSFwsq7SRkfSmUAFbGkaoEUW1380Z4DE1j0UAdZNHswyncjfdao6ytJ1Rrb9zcZkgPUHqK2HRdgmhbfC3Rh2+tIQ1eorB1Zdt8/+0A1btZ2uQbkW5Xqvyt9KECMiiiimMkggmnYrChYjrVxNIuWTczRqf7pOat6EoFoX7lj/hV4k59KVxXOflsbuPO6Fjj+7zSWlnNcSAbWRM/MxHSuiPIzT7ZVaXLfcQbm+gouFyfTLCG0VXSJRI3AOOQPUmq3iK8W4CW8+TArbfMB5Dev07VoLIywq0rYklOF/wBkGszUbQ+W8Lchh8re9MZg3X2q1PlOz4/hfPBFWrTWr2EbXZZ4/wC647fWqyXBkQ211yM8Ox5Q1JBpdxNfCCIHaQGLkcAf1oA6KCaO6Cr5ckUpTdtByB+fSpY4gvQGT/bJ2oP8agubiHTLcQI6GTHLynqfXA5P0qlp99JNNJJ5ks2MfM+FUewUUAbDlYlG5lCnrsXinJcRudw3BV6sRgVXiu42j8ueMBT1I6VPd6a6W8YkgnWN8SRbgULD1BPUUrjsxDcwoxjdWUj1XrTTcR4dlVlCxs3bpTC8Mg8mUNHtGBu5xUL27/Y7yJmVdyFAx6c96aENXWQsakWN4V7ElOf1qa01Fbqd4jbSwskZb94V5H4GudbRpcECe3K+hLfn9eKv6NpckTXJaaNnlgeP5cnk9+a1ahbRgap1O3XduZBsXc3zg4HqasRSzTojwWbyLI2xDxhmxnArl7vS76wjnhvZre2LwpERMjIcAYBOfUZq9aX0rWcUct/ZOton7oxEgKM9T6845qLK10aQUE37S5dl1mGOWaGSEq0Sb5Aew/yKZa63YTzpDGh3uwUfKQMn8Kx5zPqF/eTy3+myXN1GVcR5H14/OrNna3ZubRZp7UpDKrKEDZIAx3ptJEStd8ux1GnQ6feRu8t/YWbK5XZOcMff6VPPY6dHEzx6vpMzDGESTBP5jFavh7xxq9rZQaTY6Bod6bdCqs9lvkYA9WPf61F4k8c6pqGnXej3mh6HZmVdjtFabJU5B4PY1xe0r81uXT1/4B6ijhFQ5mrvvaW/32OakvYlyFj3EHHbH51PpEdxq+pQaXY2aS3Nw22NGcKCevU8VlsmP41rV8HapDofiiw1eZTNHayb2RDhm4I4z9a3qOSi3Hc8+koOpFTdldX9CbTdPvtVur23tdPjllsonlnBkUbVT73XrWckllLghGRscY4rqtF8Y6bZXOrSDQLSA39tLCslszB8vnG7cSMc84rjLaWezmSW3maOVR8rrwRkYrOnOo2+ZW7GtanRio8krvW/6di29pFJhoypPqODVeW3ljZWLMQCPvGo45pE6N+B5q3Bdu/y7QW/unoa2OW5p+GvEUnhnxVFrUFvHcSRRsojkYhTuGOo5rq9V+JseqeHtQtdQ0OKVr263mOK6dAgCKA24deV6ZrhZvspcxzKEbsf/r1A9i337eQMPrg1hVwtKpNTktTro42tRg6cJaPoSrc2eNONtDKl0isLqR33CV92VIHbAwD9KytY/tKe9e4Xe28ZZUkCfNuyTVpop1PzQsSO4HP6U+dd8m4A/MA2Nvc1003ybHO6jasYnlasOBHce5+0r/hWpo0cYZm1q3luIhJvjjEoBBxxz9af5bj/AJZH/vmmnco5BH4VcqratYUJuElK2xDHZxfbVuGmlfD5RS2VXNQrcS/N9ktFRAxzIxAzzzV6Pll54DCoYNL1uZTPBAksDMVDJE7An0ojNP4mEIym9Fcq/aroLpkxbLlpCQCMHB6+/wBKnhurq+0/DwLJHchhO6jbsAPBGOlRXlpNY29lDLNbQTRFz++BBGT2B9jUYtmMdittc2xlDOEGSQ5J6ADrXRzK2m3/AA5cZyj7v4fgRxx7rGyhcsUM8yk7j0+tWdQ0k2VrBcj5EmBZQ0p7e3brSXlhc2NhbJNLBbzxyO/70EL82O1SandreW1pFNfWoaBNiEscEfTvVwklJPpqVBQipe0Tv09b9R/hyxa81OWxS6NqC6bXHzbcAkjnrmtZY4PNZUieOcuwkmLZjY9Mhe1YirALBpILxFucgzzB8KcHjHpxxWzbzrJpKxsimZQcyJ9wj+dXCcYqV+3+R2YedONKUXvvf7tPJrXUydRsItP1i3VbhZjJMGZ0dtpJzwAao7luIlnlyJFuAPlbj7wHrV02l9NeW80skRiSQODzk1RWMK0du19Y7PODbdx3E7s1Epe8/wCu5x1WuduKsmTxNGBdXEsjQ4nK5UsSTnjHpW5Lqlsi3CiOQy252sAR8x//AFVnL4d1u6tZXtrVpLRpmk8xImI4bJ56cVXu0YajeLDdWvmTyfcYncOMYxWanGfu6P8ApDvKEUnHfuvyNtHgvNMlhiEYS6QblZQe+elY9/py21uxW3iBHKMEBGfU0y4s7gwWnl3EazQEnfkjnpW9YWmrQ6Wk13ZXM0YUs9wUOwr2OccioVRQtd6LZbCjzzVt1E5+dSbxisyGaWFVMe3ueh9s1o+HLK+8P3ds15H9lj3KjPGw3Mn8YOOehNTzWIllS+s3EUqjAYrlG9iKr6nJrc6hrqWyO0kg7No98kVa5JQcZdfvNaMqcE5SvzaW/wCCM8SDTj4tjk0r/j1eRtjEEFgExznms2ytI7uzCsI1kZziTAUgg8HNS23mSXsImurItGxOyNjnofWo2t7lIxbmeyCr8wLMcjnOazXupRT/AK1OepPnm5W3ZoXUKTW928U0cl4IBDIycAnIIP8AOqV7DCtvkRwLJkbdwAGcirmk2s6X1xcSNC++IJsTgdep/CmzWum21x59xMszlv3YkbCr6Yo5lzaMltXditc2kt3fSCGxjG0/NNKBt+oHer9rHDa2nlq32hjIWLdF3Y9qpavJPPI8P260jjDfc3lT9Din6fH5NntWSFwZCR5Ryo46UpX5BFqR5JD8xOB0GMAfhTR0PWk5xQM4PNYAFPhnmtZVuLeWSGWPlHRirKcdiOlMo60AfRp8AWtt8L/Cmj6j4hS4a/1yG/hMkUjpcB4wTDtAJ+7nngd6474/+EvCWja3DB4VZjq13fOk2nR/KIgQuxUTHAz0OcHPtXmFjrGrWM8E9nqd7BJbuJISk7fu2xjIGcDjim6jqmpalqA1C/vri6uxtxNK5Zht+7z7Yrhp4WpCpzOemv4nTOtCUbcp6J8TfDVh4X+G/h+xlsNNXXGk3X06SbLqNyC3lSRnO4BSvzAgZ7V5ig3NzwByT7Vb1jVNS1m+a+1a/uL+6KhTLO5ZsDoPpWTq8/2ey8tTiSb9BXTRhKEbSd2YVJKT0MrU7o3d48n8I4Ue1VqKK2IJLeGSeURxjnuewFb9rbpbxCNOfU9yah0u3+z24Zvvvy3t7VaDdcc0hDsfQU1mAGB1pMMepx9KUACgBOTVyD9zYSSfxOdo/wA/nVVFLMFXqTgVavvvx2sQJ2gAAdSTQPcqEAgjqKjFtbjpCn5dKs3VrcWzhLq3lgY9BIhUmodvocUJvoOScXZqw2SGGRtzxIzepWmRwlZZEhhhSNosA4xls9CPSpvm9R+VIQe7U1Jom5HDp+6MJ+5Q7gZCFB+Qc8VrnV7gaLNpMSRx28swkcqMMwUYVSfQdapECKAKOHk5b2HYVF83saJvntc0jVlD4XbSwtFGGwW2NhQMkDgUmR6ikZmppUyLAFeSNNsjMd0mOCmOB3qhF9n8p/N83zMfJtxjPvUdGD6VTnokbyxDlGMbbBRSjHej5feoOcStDQtQj06eSSSFpN6hRtI45qh8vvRx6frVRk4u6NqFedCoqkN0SXUgmuZZlTaruWA9M1FS59vyo6+9Ju7M5Scm5PqTWnktlZ4RNGpEnlk43Y6jPbipdXh06OeB9Pt44Fkt0d1V9+HPUE+3FVom8uVX64PP0pZI9sxQAtzwB3Hag0jVtTcLLX7/ALxj9aiFvI9zJswIpVDSOTgJxg/jU8ojt0aS6fYFGSo5b/61V55jcXIgUmOBY1fyx/HuHeqjdGSG6lKY7cWUMUgiBVd+OGBOCc/0qC5uYwz27JA0cT7Y1YsNuB7U1JFT5oXvIIs4BUbkOPTrTmmu3UGKTUGHciBefzrRDCHZHJF5SBY5IC7KpyCQcdTzWrbTBLNWCKcOV6Zx3qktxMLi2gZpCXhZiHUAkhu4rXuYvL3xnap3DIDZ2nnjpWkGvx7nRSi7cy6P8yGK8Gwh2kHOQqAAE+v1pHuN6gCBy2Byzk4p929qINsIkWYkbgeiYHP1yapH3OazqVHeyLq1ZxfLdP8AH8y1CA85Ag33EjDy41HGSam1BtStgYLqIQeYu7aEAIU8Y46DjpU+hxSO0y288kF48J8jaMq6gfOp75I6VHYXCQ6fdxeTPLLMm1tz4QJwc+pIPasryb0OilD92rtpyvr006Prf7tGjcu/E1hqPg9LLUYmOoW7BIPLQAEY5Yn3HUeorl9TkmuWKyzSMrL8rBsHb7en4U0xmG5AZVkVGBP91hVueaC8uHYQxxKCNoyQqjoSf51MKapppdyMTiauIX7yXvKyt3t1fTTYxpIlt7KVbZFUhCR7n37moXaSCCIWvyWpiDK6w+ZuJ6571t6jata3E9tJGPPhG7EJ3CQYzxn2rn7iSJiHtJ5LVnwdzsVRvbI4DfUVtT1OGcXCTjJWaIt8EjYaLTpW6d4WrRsxG9vLsWSLdIVyH3fdAGeappJqDXCI81rKpfBV3Rzj+dbmiCFLdor6QWhkQZ8uPcCSSWzzx25rVycepVGPNNK9v68zJka3e7Rbi5R0R13CWA7vwIrU1ZrN4jHpYlHyHerSrvUkjAB47c021t7jUbuZvIlhZ2B3ZBRQAQD7CqxtIpIVWRllBIWRinzOB6Y71Dly7M0fNCLSWj62LcatJGeEChuWIwBViBopEa3UbyBuUngE1UaVnOHPy9MAYApEZo5Qw+8prAwHmWPOGtxxxwxpd0JQZhYc9nqS7h3f6RHja33hnoag2nZjgnPQGgCRPs5DZWUDvyDRiz/vTD8BUKlgQBk+1KyY6sAD0z1oAmMsUR/cwgtj7znJqxZu88UodskjFUSAxwrc4xjHWrOlNiYr/eFMRXb72RHnOD3pJAfMIx3p1wNshXJ4JHX3pGBIUlgOPWkAmCqE9CeKROvoMc/SnHbsALc59KQ4CHaScn0oGDYbleP9mm0lLQwQUUlLQADjmgM3rSd6UfhQA7oR0OabS5ODSUAFHaiigAooopDClXrSUUxBQDxQ3WigA71NaTeTJu/gPDD+tQU4etAE99BscMn3W5U/0qKN324RsN6HofarFpKrp9nl+4fun0NV7mJopCD/APr96CSN7uFWKyWEq47wkfyq1aXFvNYTGOKcopztcYZvpTI23Rl3+YJ2Pf0qezdpRMDgfJ8oA6UxmZJf3iki30uOM+sjbjVNtX1ZHzLkL/dC4H5itZbibGGfcPRuRUN7ardRb7dmjkTnAPT/ABFABZag067o5nB7qx6VeFxHOnl3C+wcDpWFOJL797GPKvoFw8a8bwO6/wCFO0/UfNcRXACydAw7+xpCE1rSHgYzQLlDyQP6Vj12VvceWvlzLmM/pWbrOjqQbi1/i5wOh/8Ar0xnP0UEEEgggjqDRQBbgnjlhW1uQAOiSAcr/wDWqG5gkt5fLkHuCOhFRVZsrhYw0Uy7onG0nuKAK1FPnRI5CscgkXswFMoAKu6ZqMtk+Pvwn7yHpVKigDrIxFdRCazYMp6pnlaZeWs7WU6+XklDhcgkn6VzlnJcRyZt9xPcAZBq+ZnhZbi4ud8ifNHEgI59fpQBnPBMsgRon3EZxjtT47K7kPywP9SMCuq85miW5mVGuH4d9vXHtUSTLMqloQ24cYBVqAILOEW9vHDuyR1x61MSue35VaS1DYPkyL9XFP8AsaEksHUf7w/wpCKD8HHtV3T4d0LswwGI/ECnRQ2rSHG58dc9BUd7dhl8mE8Hqw9PQUARXM3mymT+EfKn9TTredWTyLjlD0b0qDBKrtGcDGB2qSC2llYfKVXuxFAFC+0KWbUR5LKI35Zv7vvVy51S1063GlQM3AwZepjNacauMQ28E8ij77ohOPxrmdc0loCbm3y8R5OOaZTi0rtGTKxeRmZ2ck/ebqadDNJC37uQoT6Hg/Wo6Ueh6UCNvwxq0Flr1vcararf2qyB5bZm2q+Oi57CvrLQL/QviH4SMklhm0LeU0L4DRsAD8pHK47HivjWDyTKPtG/y8c7Otdv8N/H1x4P1yObT7eW5tpF8ue3Z8CRex/3h2NedmGDdeKlB+8tj1Msx0cNNxqK8JbnYfFDwHN4bullidptPmJEE5HKH+4/v6HvVnwNodq3hu+1C78pt0TxRM5DeWAOWI7HNXdMvdS+JWs3eqa6iQ6NavssLSCc8Ejkv6n3/AVyfjPw9caTdPBHO7wMfkdSQD/suBxupUpzqQVGpL3+v+Xr3PSjh44SX1+NLmpO9lfbz9N7HN6jbQ2t2Ybe5F1GFBEijAPFSaQD9qHB7fzFdd4N1CzuLWS21C10W2FtCI42nGHkk7E56j1rL1ITS3dtfyR6ZCkiiMJZSAj5W+8R2zXZ7S8nGxwV8BBUliKctH0Semvn+u5f+LnkN8S5ftQBg2QeZnpt2jNec3lu81xfmG1dY/JMceNuHG/II59PWvQvi3fWdv8AEeS8lmie3RbcsQwIOFHGelefJ9luNYuvJYPFNCztiQkZ39OvH4U8FpQj6IyzJp16m3xP+vQ2jbw/8I3Y3v2TybmS4lRycbsDbjp9aht1YXEZKsBuHJFP0+G5uoYNItcMis8kcbOByfvfMfpXba2uvSeEbMXEduVjk/0sx7DtVSNnI/WiU7SSLp4RYqE6sU0oRWy3aST/AM/TUu2U1rp/hHwddGQ28b3tyJ5HIAOQc5P93I6GvPdUne61K5uHkMheVjuJzkZ4/TFeg6RNZ6h4b8JWMJikltL24kuYGkDFVwfmK9gSRgV5/rMD2urXdvIoR0mb5fQE5H6GsMNvK+93+bOnMOd4Om18N19/JH+vvKz/AMP+6KSuj8OaBpWq2jTX3iiy0mRWCLFPGWLjH3hj8q6H/hWtnnH/AAltvngf8eEtXUxVKDtJ/g/8jzqWAr1Y80Fp6r/M88VS3T+dSvCq2izGYFy2DHjkD1NS6nbDT9Ru7NJxMIZWiEoUrvweuDyK9G+FdvJdeHbdltluFj1Jkl/dqcRbM85/2iKqtiFSp89rmmAwbxNZ0Xvb1PLhT4vllRs9xXa+P7Kex8N6Kmo26Q3rT3LTbAuTlsjOOOhrikXfMFU8Z71pQftoqUersYYrByoVfZ3u9PXVX2JNeEmH8n/W+Udn17VS0+W6EQaZTC4A6N147/jWhqn/AB8L/u1Z8E7LjxtpViljDqUr3Kf6HI21ZgT90k8AU5S5YtmEI80kiol7cKPvhvqK0NIS/wBVu4LKyjje6mk8uNC20E4yOTx2Ney+P/AFrqF9NZ2Pha30q2tYjLb3dky+bduVwI9hwFAbqT6cYrzLTNBmsvCP/CUW886Xtpe4kRSAIwjYyD65rjpY6FWF46P/AD2PSllVaEtVeKTfbRb7lx/AfjhCP+JGr5/uzof61i3unazZX0theaVMtzEnmPEFLEJ/e4zx7167qM3iu0m13W4by8m0i306O+0sOVMUjEAsjkDcQOe4+tc/8GfEVx4o+Kd1qd1ZwWtx9heOTyFYLIRs+bkn6fhXNTxtbklUkk0l079jqrZdheeFODkpSfW23c8wLWsjfPH5bZ647/hWtpOqalpduIbG8dIRuIj6rlhyfrXtnxp0K1fwNqF9aW1pazwvHNNKLcb5FDY27h0618w2viBVLLOhRgxAMZ68+lduDrrG03JR26HFiqFbLa6UJ623Whp61FeahqMN5cyfapQjCVnxuJOMHHfpVG2FxZ3mnybgXgaRiSmB7cVsWt3DcW8cvmI6vnaTxnBxUskcTDa2MHswyK7VNpWODnlzc99d7mLq91cah9mmuLZbZfNkV41X5doxg8881VltrfCeXBJJtG0BCBgfnXQtbKIhGigAZ29wKoTWs6k7o1lHqvBH5V2UqsLWvZ/18vxNXNTbk3q/69Cg8UMdnM625LNs3RltufTkVq2Tq9qsZ3K2w7lGcD+lZ1z5YtZN0wi5XJlHA5rZsrq0m0uOG3kkd4+Hxyo+ldCa5JLv/wAA6cOlaav0/wAivbMwkkj3EoBwCfeubiVTp8UjKA32sANjnG71rp44pUmld42VSOCR7iuZt7iJLVYTJE8huB8p5I+fqMGuRxkrRf8AWrOevFqylpv+Z6vpWu2TX2mQRajPHFDpksNxG7bIQ+04wO7ZPX6VyGgTaGmuTLqVndTv5u44X0XoDxxnFUX/ANY31qHUb63aS7gkXy3jbaGMuN/Hp2rlwtJR5vNfqdn9pTnKMppe7tfVdFb8DptPt9Jvb+9kbSdUuLbf+4S3YIYxycNnPPH6Vo2l7d293qWiwaPeanbDaot5rxiYUH8PynGCfSsfwPEt3oKWcsJnaW5gBGWAUHcNxK9gSO9akDLe3UV19nlT7RchphDG05ZopAMsf4VwewrjrL35Jnbh2+SM46N32S2d01t5rf7jkov7QuNWk022WdwdjLBF1DDPbrxXfS+GrWdYdPhvFj1b7OrzWk3zAk9eRwD7VzPhe8t9N+I9zqVwsgtljkVfLXJJO7AAroodS1XUjJY+GtO+w22SZZIz859TJKeB+HNbV6tT3Yx0SsxYGnhXSare/JuyitXZdrbX83byZyN74fjstR8vBtpYJDviB3Ln29OtU76xtIP9MuUkuCnCIBwTQdRvjqCrJBHGpkZOTuY4zk5+tWY7+J4iLgK0fO5hyPxFdF5JrmZ4MrczstDNlvrp7K/DhIPLgDJGnJXkck+tQRRhj/Z82QGYSW7Hn3K10AWzutE+x2awtBzhlPJz2J61ztwsvmtayp5MifNAz8EEe/cfSttL2iE1FP3Xcluon+1T7rGaXdICHWNenpz2qawjkjtnDxmMGZiq7cYFVZ3juoEuZYWLK3lzqGIKH1wKs6aNttKu3aBKwX5icjHWpqfASWD90UDoaQ9BRj14rlAXj0NC4yOP1pP5UoVm6AmmK4hxjofzop/l7fvMB7dTSbo1/hz/AL1AXGjaqtJIcRoMsa529uGurlpm4z90egrS124bykg3Y3HJAGOB7VkDqAq89vWmAgBq5pdss8xL5ITB46ZqmwIYgg5Bxiui0+1aG1VQpyeWPvQBLj8ad0GPWlZSvH602kIKKKVFZ3CL1J4oEWbBVQPcP91Bx7mq3nSLP56h96/vAyrnBB4qzessaJaoeE5Y+prJjZ089g0/yoV2sxzknjb2q4R5mWtDqNS8WXmuWscd3pkKrC4/1iHLtj73Xge1ZV3M93dzXEipG7r5pCrtXqBtUevfHoKoSbhaLHHczyP5q+Yc4ZMjpnHNQSzOI4XaWfiMnCuRn5sDNNUUtjqxOLrYiV60uZ/8DQtySbZ/J8qU8gbgvFSWbLNIxeOVEjG5t64z7CoLh5GuJkDy9FACPj349DV2X93GIN7tg7mL9cnoPwokklc5GtLkbsXcux5PNS/aB9kNu0KMM5V8YZfx71AetArNOw4zcb2HpI4jeMOdr43DscdKbxnoaSjPrzQS22BJ7Dj9aTcfQ/nSnpntRSEAY9OfxpePpSUUAKRg9RRx6mkPWlHc0ABxnqaAMng89qEVnYKoyT0qUssI2xHL/wAT/wBBTGKVWLBl+Zh/AOv4ntTb64kWKKRG8uPd5coUe3FRjoTSqnnxS27f8tF+X/eHIprcEZgMhMLzfMVZraY+oPKtT7dJk+zPtdnQNbuPocq30pNrTt5b5AuUKNj+CRehqZ91rES6sxlwLh0bJQYx8v0rUYscLQoqvdmHc20JE3yhuv51XlCyyGOO+SWQdVlkZW/TFJhlkaCRRIzgZXOFmUdHU9mFOWNX37ptyptDR3UY4J6DcKLAWEgcXVpujZcQsvzHdtO7171tu8rAkTjKgbWLbuADxWBZM1pKsktvciNWyYY23xuPYjpmtG+u/tdlM9pZSWZQBvLDElsHnr6ihSsdFKSjBu+t1prf+vmX7WDTZEuIbqST7UqNIs3mhUY7cqvPfNO1OaJbGzslW3AaBJJmhjUkvzj5uucda5WSe7RyqtqXH/TFWFKlzeKxZv7QYEdPIXAP4VHs/eua/XLRcYxSvp8vM27ZlT99uZXUDGDjI6EZ+lSaXNY3E0qPfGGGEbiQpJbPG1T3OOtY8QmuopLaTz5CVEkbSJgZ9D2qNZJkZC371+QsEHEa467mP9KtN2sjKnXcGtNF+JpapJCt1IbCOaS1UZDPgEDvxSQSBXV+q9/cGs5ZJ5p/JeSSXJw0cAxGg9z3q6jQ4ZUZXKcFVPAPpms5RsZSlzSbtY37nVVazdJ9NjknCiNbvYM5xwc4znHvWNNpH2i9lh2PBdBTJL5RXawC5JZTx0q/4f1S3l0tkvGNvH5itvADeTKh4OD144qudY1Ly3jFpAd6lDMiJ5jKevzdelJc0b2PQqVKdaEZ1p3fklf0frpZmXFp9sud91JIpByqQKmc+9bkWm23kp5N5YPhBhHudpHHQgjrWOZHRGaS3mQL/s5z9MU2K6gkcIrNuPQFCDVS52cFOUY35o3+djotLhuLqISG2aWPaVjWOdA3HUEMc4/Cp0S8hQ+V4dkl+YgM5ZvwwvHHrXOYHXAreVNHfwxHJb3M1vqsTYdAT+9/LjAHespSb3PRwtSFSLWzir6ta+l4/hcxWU43txzg9+aC2U+UYI6nuRRER8ynOCO1APlsCuG9z0qjyyS1kaIkFd0bfeU0txbbf3kJ3RH/AMdqFlYnI3MD0NS20kkIPyFlJ5UigCPcD8vQf3u//wCqkwdrKe3Iqxc267POgyU7r3WoIuVZePukg0ANXgqfep7QMl2pIxzioOw5pxO2fcOzZoAmvkP2h8DPOfzFQsp2L04z3q1qSjzAxOAVB/X/AOvVT5dhAz1B5oATHHrz2ox8h+ooB4NC9GHtQA2lpKWgAopKWgAooNFIAJAUmkByKd/CaaRmmAUUY9zQAc+tAC0UYPoaXgdetIBKKDRTAU880lL/AA/jSUAFFFAoAB+lXYWF1H5L8SKMq3qKpU6JirBhwQcigB2PKd45AVDcH2NWdN2rO68k7ec05wt5CegmTgj1qPTMi4ZWB3BTj6UxFWRdsjL6E0KzKwZTgjpT32ueMhgcAk9aSOGRyeNoHVm4ApDI7uDzit5at5NxEcnHT/8AVWZqdpHJLLcQ/KoG5lA755+ntW2jW8e4fvHyNpPQVDdoY4vNibevTOO3cGmIp6Xd/aYvLbh0H5j1rStbjy/kk+aJuo9K525X7DerJCy7eoXPI9Qa2opFmhWWMjaRmkIg17S9x+0W/JI7fxD/ABrn67C0mVQYZeY2/Q1ma5preYZIlzJ1IH8Y9frTAwqKKKBhRRRQBLavDHMGnh81MfdzipxdWqEmKxU5/vtmqdFAFua/meNY49sKAchBjJqpRToo3mlWKNSzscKB60AbmhXkt1utZo96gbjLnG33NblsqxruRVCY/wBYx5b/AAqtbW9rpOlt55UjrIf77egrFbXrlrsyMqmHoIscAf40AdHJeQjjczf7oqSJ/OiLAOq9icc1nWn2e6QXETHyR99SOQfSi6uXmO0fKnZf8aAL7XEC/wCskH+6ORUKy2LfM0Yyf9jpUGlW8d1qdvbzTJDE8gDyOcKBWp42t7a11+SC1to7eIIu0I2Q3HX2+lTza2OmOGk8PKvfRNL7yoJrONvli5AznbRJ9vuLSW5ht5Fto8B3A6Z/z2qtbCFsC4Z0iDjeyjJA74FbmrzatNHbeIId6WqrsjjC4ESjjBHRlPc9D0ocisNh41ISlK+nRdur9Fp6+W5Nb+Nr6GwS0W1g2pB5YbnJOMBvy7Vz1tceXmOQboj29Ksz28N7C13p8YR0G64tgeU9WT1X27VSiUbPMk/1YPA7sfQUopLYvG4nE1uVVp8yW3axna5pHlg3VoN0R5Kjt7isSuxiu2WQ7wCh42joB7Vla5pKhTeWY3RnllHarOExFBZgoxknHNWZHW3UwQMGkbiSQfyFVaB0oA6TwNr91od7I1vqBtR5ZwSu5W9sfqPevYY7/S7rwvDa28y6l50fzOwxz3d/Q5/Gvnvp9a3PCev3WjXiIu6WFzh4xWc6MJyTa2/E9zKc2WEfs6ivB6Pra++m3rodlqemCxvEllgjuYs/KXHDjuD6GsrU5LSC7nezhEQk+6h6ItQeI/EhmvIzJOqs5Itoc8Z9/wDGl8KanBdaja3WpaaWlsriOS5tTwsyBslQfQgVpLrY4cZVoupKFD4L3V9/v3t5He+G/Cehw/DWbxd4xsdZgiGpw28K20SJ5sLjO8Bx8wznkfhVD4k2ng+x0/Srrwhput2y3sckwfUokCzRA4Ux4/2gQc1L46vNU1Gy1SZPHtvqml3V39rTTXeUTZz8o8sptUoDjAbHHFWfigRP4O+HUEOJpRojoY1+ZgxkHykDnPtXBCU+eLk92/TYzlFcrSR5rYX81zC7PDGhU4wUFXkucPDFDJw2PMXAAzn0rqPhjpl1D4702TUdPlhgjMkredCQG2oTjniutn1zUNR8Cazql9oOmw29z+7sbi3hRXCF9pLA8/l71pUxfJPkUb7de7OvD5fOVGUpaPXo9kk36b2PL7Pa32iSS6jgKA7FC4Zz2/CiGC+uLWW7SBXiiGZXKjiuttPhhqlxHC51K0iaUBipVjtz2yK5q/0PWbPUr3TIbW5uhaztBI8ETlGK/StYYmlN2i9gq5fXoRj7ak0nfbdv8fyKhl22wlaJHywUHHI4zU1tqEk1wsYRxuPeZsD3qKFZVhPyspXOQGxggc5FNKlYCyq6ggMDv4+b/JrujFWTf5GVOLilK2nXRF7w5apq+r/ZbiYRK0bybwoznt1qrYS3jXwgt3kX5jnysKeO4qiS2/cvGDxirelRXF5rNnawzCK4up0hWQ9i5AycfWuVWTvLYxhWp2hFx1T1a6rTT5fqS6rHcWrhpA+1+hlUFuvPSuw13w/4X0fRLbUJdSv5/teRBJBHGwDBc7WHaoPip8P9e8DR2T63qNlfLds6w+SznbtxnO76iuGDttWP+EHIXJwD9M1lNxrtToytE6XXo0Z1F7K97Wv0+40UIk1i1t5FUxvIiuMDOCeea6fxtpFnoVnBeaarwz+cQH3cjjsexrlJEnl1aGG1jZ7hmURhAS27PGMV3/xV8Kt4f0G0um1q/wBQMs2wx3JBVTtzkY71NWrGNWMW9zbBKH1Kvend6Wlpp/XkefzaxqcxBlvZ5CBwWlY4/Wuy0LQItR+Gmp61H5xvrWTcFVjsZAAWBXucE1B4K8P+FdYtrOO+m1eO9nJD+XDiFcZ/jIx0/WsNdX1rS5ptL0jULuKBmZfKicjf1GcD2FRJupeFPRpoinReHUalZc0ZppWd3e3/AATLnvLwZga6maJeFQyErj0x0xTILieAb4JWhfON0Z2nGOmRXVeA9B0jXLzUE1yS8gNpZNcBLfaHcofmX5u+OgqL4j6Ho2g3mnx6Lcz3MF3aJct5+N6FugOOhxjitPbQ9p7K2pxyw9VUvbPb8TnDd3TyeW9zMyFsFWckHn3rn0uZ3inkZYCcErmBeMNj8a2w374fKv3v61itIiCZltbQB42ONh7OBzzzXbRitdDmd3qTT3866XZ7RGHffkqo4w2OBXYfDuwt9S0m+vNS+2y/Z1QBLMDcSz7c4PXHXFcTe3QGnWGbW1O7zBgqcDD445ruvhTb31+zrZ3FxYQ+QzSNZSbcHd8ueeR1rPGaUW1p/wAOduWwVTEwg48176fL9Nyv4hiXRtfvNMDtKtvJtEgG0kYB5HTvVaO6D/dKv7fdNbXiHwvqFz45n0bTppNQujEJjJcSKrMMckk8Vu+FPhNq1xqLL4jiezs/KJSS3nRmL5GB34xmuN4unTgnOXT+tDWeW4ipiJwp02ldryXlc4mTyZQVkAQ+joOfz60iwSRBvKMeCOAEA5/CpPFdsmg+INS0uO4Z4LW48pGmxyO2feqdvMrKxX92QpPytx+VdcJOUU47HnyhKEnF7oWSS7Q/OFP1FdVDZ+BbnwzJLHMLTWVgBAmThpR1IwMHOPXuK5hLqTH8Eg77ev5Uhmt5B80WD6rUVYSnb3mjfD4n2TfNBSura9PTsZ/nX/mll+yumeEMYB/OpNRkCzS7Ut9wOctEpJFWfs8Up/dSfN6Glnt7Rroy3tisqEYYqMvjtXRGUXZMwjZ2iZsWoat9jtfseEMyfvVRAAT2yPSryalNpkStdXwikPG2H5Wc+mBV/T10f5lmvGtbdIgRHFFl3bn5Qeg7daxNSt1nvmWxgilgbCp9oQ+aR3BwfWpvGUuWxtKlOEU+ZfJ6/gSXsl9dyeXakwIy7nYRks2fQ/zrXsfGF9YeGpfD8cCzwyAjzWZSdrDkYJ/WsVry8jvTaW+xIo1XcDuBAPBA9+KhNjZ75R9it9gP7okHJHvzTnCm0lJDp150PepSab0fzJIbhPOhRo5FMjELypHAz2NU41aOGNY4Qh+bKNcbeSfpzV+2tyqxMLeBRF97GflJ9KhNjNdK14NOhkt1ba8rI/y+xPQGqTijDkl2Gw3X2E3LpBsYQiVlV8jPTA4rS03VZPPhW5hUyKVaOVVyM9sqfumstvkW4gSzgYiDKqM/MN3ANPC3v2ktDBaFmwN3zbsVUpXWolJpryOt1CW1urVlbTbeC78ze88K7C/HIYVibbOA+T9meNc5yOOfWhnnhWNpZMz9ZFByp+ueamixcfcIeI/eRvvIfY1z7aLY0r15Vpc0n/XnbqVp4/Lk27+OoJHUUwqFPUf1/KrF7HJFFF1O0bCR+lVSu1d0jBB7nmkYC7lHRM/U0paQ98D1PAqlLqVpCTtbew/u8/r0qlPqkzEiNAnHU8mgDXO0csxPr2H51VudRhgBWPDPj+H+prFmmklJ8yRm7jJ4qMdRjt0pjJJ5Wmcu5JLck+9T6cI483U2f3fKKRwxpfsXkjfeOIlz9wHLGmXNw9xshjTbGCAkY7n1oAn0iE3N61xLyqHe3uewrZdix5/L0qK1g+y2q2/8X3pD6t/9atjw3p9tqN08VxOUwuVQcFj/APWoSu7I1w9CeIqKlDdmbteMKWRgGGRkYDCkYY6dD0NaWti/tCNNu5FmjTDQsQMhe2D2+lZq9CO2M/jQ1ZjxFJUqjhrdb37iVbgAtrc3DD524QVHZwiQmSTiJOvvUeo3WB57LIE+6m1c7f8AaIoSMEQyM32yFTuJMnzHt0przJIoinibDHngHB98VHaXDSTQ/Nb3DeZt3qcMFxySPXIqO2Z2CzxWMC/MSp3kEEHqa2SVy9Ll6SOW1gKRwszKcFWJDAfjVOWymWw86HeI4FCPj7wZmzjjrVo3088YmuGV38wIG8wtjr3qzbNM8LSBVWTfjOeFHrQ5y+0W5Rb8uhClu0d294zjYBgJ/ebtmkYk9eT1NWWfzkeIZcIm4MepNVRz/Q1jJ3MpAOTQaXBoIz3GakkSijB9DQBQADg0GgigelABQKKKAF7dBSZpR3+lCrucL6nFAyT/AFUAx9+QdfRf/r1FUlw26d8dAcD6Co6YAKUcHcpII5FJQKQiPUHaGRHgVYkuckyDqJPQ+xqq7DYt0kNvC3KvvVmKvzkYHb/GtAxxXEElrN/qpeM/3W7GqNqt1HcyRuGVlxHcEcZ4+WRT61tF3RS1EjaSdRFLbyXEQ5AW32BT7E9KfNbNHsdRJcAzGVwoBOcYUHntVa8jCllmkgwOjT3bHPvgUW8lvE6vFOu9e1tCxVh3B7GnbsBLJGA58uzvoz1LRAqCfzqewe6huELQ3zJnDeYynj86gl/1oLNMttOCybmKlH7qfb0piAyQ28lxNKHXbHKFkxtb+EnHr+tIDuvDmp2y3FvpOp2tjHYjeJbpocyEEEj5vriqviufT71bS/0+MwTzBxcQIxIQLhUOMDGQM1y7xyy6cUknbzrQ8suctGT6Z5IpjxsY2hWSZtp86I+aRuHdc/rWCw65+ZM7nj6kqHsZJNd7a9Lf15ssXiXLRAw+Z5iMGUZI3EdjTLm02mRzDJIs2GMK8AMOuTTY2PlAIWIC+bEC5JIxyDTt7TFoRIQkybonU4Ib0rZJo4iKQTMqp9muPIxlY4Y9oH+9zn8K6f4eQWZ1E3F79mtIIkZRFcgAuzKcEDocHvXIuFe1a5ka4EgYK6rKRtYHH/16szNGL95WE2Y5lU/vDjnGDilOHMrXNsNWVCrGpa9uhb+wvaaveWW9J7aYZEsXKFvUfpVO5tnt0i82CKfOAxUnIHQflUc8rLFdNGziWCYM3JxwQePbFXr5ZjefupJBFJ8xKtjbwCMfWtYebIum3oU2PkRyKjNGv2hFyGPQDJp8NxGGG3Umcf3WcHNOaZ9kUa3Mis8jgF0DZwOlNRZHuPIkazlcgsFMWGx6mk30ZDLUf7w4TDfQ09iqgpGSc/eb19vpQqxxoY7cKufvbRjd9KT7n+9/KsGJIApUhjgD3pflR8ctg/QU3af4sL9ac23APLHGPSgYjk5PPI60D/Vnk/eFDc4b14NH/LNvqKAH20rRSFl6YOR61M8aSKbi3HY7k9DVVW2n19afG7wuHRgD+hoAjAyQBSt80m1ec8CrZjS5jM0ACyfxLVc7Y029XPB9vagC3e4a2iZTkYIz+H/1qop3HtV7htOQ+jcZ+tUU/wBYF98UAEn3z+dLGCXHB9KRv4fpSA4IPvmgBO1LQ/3yPeihgg70UlLQAUKM0U5Nue9ACbflzSY49KkZfk3ZOc0gUkFuOegzQAw8HFFKRjrSfjSAKKKKACiil4PcCmAfw/jSUuPQ5pCKACiiigAoXrTkUMrHOMU1eooAkSRo5lkTrgcetaC+XITMvBKHNUHYpGgXgsMkjr9Ks2LsYZWkbIGBk0AVlSNV3zHJPRAefx9KZLK8mN3Cjoo6Cp7y1MZMkQJjPYdv/rVVpiCpbdwrFJP9W/B9veoqKAM3W7LynLKvzDrjoR/n/PFQaPcGOfyWPyP09jW7cKZ7LIPzx8A/y/WuYnXy5fl46MPagDpKtwMLmHyJDiReUas+1lE1uko/iHP171MjMrBlOCOhpCM/VtPLbpokxKv30Hf3+tY1do4F1F5q8Sr94f1rD1axUo1zCArDl19femBj0UUUDCiiigArqfDmmi1h+2XA2yuuRn+Baz/DWm/aJRdTL+5Q/ID/ABN/gKs+KNS62EDc/wDLZh/6DQBna9qJvrnbGT5EfCD1PrVSyt5Lu5S3iGWY9fQdzUIBJCqMk8AVsTY0ex+zqR9uuFzIw/5Zr6UAJfah9lmitNObEVueW/vt3JrQtLiG+jMkOFn/AIo/X6VzHQe5p8UkkMgeNtrjv/SgDpMY4PXvS5J6kmksrqPUosjC3K/eX+9VvTLGe/u1t4VXdgsxc4VFHVmPYClsVCEpyUYq7ZXjbYcldyngg9xXaeCtaZiuj3rpLZyqUheTGUP9w+ue1YttosN+E/s26Ny0b7bpWwhC5/1i5/hx+VVL23t7XUpUsrxLq0HPmAHp6H/a+lRK09D1MJLE5bNYhfDturSXVefn2Zd8QLY2epXFtp8ctvHGTHO2cb/9hR6e/wDSsSWQyNnGABgAdAKW4maZ8knHbJyfxPc1HVJWR5+Jr+2qOSVl0XYKmtZzEdrfMh+8vrUNFMwKuuaSMG7tBlG5IFYNdfaz+XlH5jbqKzPEGmCMm4gGQeSB3pjMMHBzVgsLcBYmBkK/M47Z7Cq9FADLqFbmERsQsinMUh6qff2rd0CO7trXzLibMruXwPurnsPY9axav6XeNE6wucxscD/ZNDA9l+EviqOxuv7OvDi1unAUkZ8qU8fka3/jfbXD2ejPZbkufthSPZhfnK8c9jxXjdlJJFcL5eSSQMDqfp712HjSXxPdWlrb+IZJ1hjH7ksoAJx1JHVsetedVwi+sxqxaXc+gw2ZT/s+ph5xbStZrpr1fTyNPwYda0rxPBc+LLto7XyZlie5uFZBJs+vBIzUNx4m0t/hpb6HDMzX6PuePYQABIzdenTFcStikjKizl2JwFAySfYVKlotu8kMjASZ2sGGGX2rV4SMpqUnrpt5X/zOd5rONN06a0aau3d6266dtD1iP4g+GYlif7TMxXblEhOR0/Disj4g/wBu6p4tubvwjePJYlIxI9tcqqNLt578nGOa84+xRY/4+P5ULZR4+W4P4VEMBCnLni/v1OmvxBXxUVGstF/L7r+/Uc/mxxu00jBvMZJBjJLY5NQSyN5apuYqFBAIxjsP51ajhjjBX7QMbSuCfUYzVq9iGpXBmhU7Io0GxBuCooxzjt/jXqOaULHlucXT0evbX5mfa6XqF1am5trKeaJX2EouSDjPTrWtodrbotje2N0X12G6RorNwNpZXyM/l610sfijULG3t3m0qOC0ZB5ZAZQy442k8VzGhTf2fraaqv7/AGMzMvsc9+3WuRc809DvdLA0ZwUZOV9JXTXLt7y/Tc6X4weLPF3iaDTh4p0/T7ZYGkaD7NkZJxuz8x9BXnsZXevy9x3rqPGeuWutQW5cLapATljIGznGK52GG1aVfLvY3PJABHODz+tVh6fJBK1jhzD2H1iXsJOUdLN+ny6k015Pp+qR31q5juLciSNweVYcg1bh8Xa/40t7W11i/eSJn3KjAfI3TPAHanL/AGeHLXMRefIKnzNuMdOK7TU/E9v4jn0yHTvDqCSG+VykZXE7FSAhIA5Pv6VNRxjJScL+fY1wkIctp1bJ291X111/rUufDvw3rmpQXGn2XiiSwgs9hRVtw4O8se59R+tc9oXg061DqOoNqj272UzxkrESz4ySwwRgn0rp08aXvg3VZPtXhmOya6iQ+TJNtJClvmGPrj8K57wr40i0GG9ja0jnN3OZs+bt257dOa4pPEOU50VZO1tvnqezVq5f7eFOpJ8sb782n8tluipc6Pc+FfFGlxxanLCt0I5Vu3hwyLIdrbkJOccZGam+KmganY+LrXS7nUv7Wu54VZJDGIsAk/LgH2PNZ3iTXl1uzsLUpBAtkjorq5Zn3dyT7jP1q54s1jUPFGp6frEFvcQzWtskHmxI0gdlzls4756VrGNbnjOe9nfb5Hl16+HcZ04N8raaWv8A29v+bOMBXz/uj73r71ite2j/AGhprTEnIUbm/ec849OQK62XQ76KFruW3vI4V+ZpWtmCDnuSMCvUvDfjz+ztHtNNtPA7yCGFVDRxn5z3b7nfr+NdFTESpR9yPN87HDh6VOo2qk+VejZ41pWgXeu6TDNp+nW7RW+4P5t15QQljgZPXOK6Hw7HrHhm01V7eSKwubNEWaFcSqwZuAGP1zXQNNdeJNZ1mOx8NyypcTpPc2cJwYivGDwMHdzWc+oQ6frOrw69YNI90VWa1lfa0eOQD+lTKrKreLS7237Hp4enhqShUU2nqubVLaVnovTZvroc+l5c+J/FcceqXCRPOoVro/KoAHHHArrbjw4/kCNPGhlUsqlGuSAFzyfv9h2ri7iGzkuJHimSKNnJSPOdoJ4FMNnbrndcqMeoFXOnzW5dEvI5KONpQ5vbU+eTe/M1/XzN9vCMF5rNpo8upwzm9V2eRT5m3aTjPPJI5q14k8Er4e01LqO9+0Fz5ITyivUeuT6VT8KwyaPq1rqywtcpGchEIydwIH0610viTWL7X7NLe20mW3NvMJGZ2Gc44GDis3KvGpFJ+71PVoUMHVwtRypNVH8K956WXy77nnL2dxZz7bi18oM+QSxyTx27dqi4wNzADOAScc1sarBcfb9+oXTfaGwx8wgsR2+lU7qz0m4nhmIXfGMcvnJ9R6V3Scajvsjwa8Ie0kl7qXR7kB8xGGWCntzzWhuLK/XfGfzqmLa2Dki6UHdnAA61cICzTN1DKM+3BrI53boVzcWcvMkYVvVh/UUIqpIs0MO4qdytFJnB+hqt9mZn2xbpeM/IhPH4UrW00I8xlliGfvGNl/XFK+o0pL3kMurXTriYy3NtceYep3EZqOOw0dI3jjWVFfG7LE5x+NTrPMvS5J+ozSm6YAl2iIHXMVVzN6XFuJbQ2dssixXDhZMbwxY5x9a0LvVpru1W1uNQleBcYjVAoP1x16d6zEv4XcKnkMx6YjqYXDbSwCqB3CAc05wkmlNfeaKrUgnFNpMbDDaISbe1mkYjGST0zmpf34+X91bL6Dr/AI1VnvjGuZpcDsCx5/AVl3OsScrboqj1NS22ZG2fJjBbb5h7tI2FFUbnWYI/lWUyEdFh+VfzrAnmmmOZpGf2J4/Ko6AN638RN5u25twYTwcHLD/Gk1HS/tkZvNOuDcIeTGW5H0/wrCqazup7SXzbeQo3f0P1FAETKysVZSrDqCORSV0C3Onayoju1FtddFcdD+P9DWbqOl3dk+GQyIT8roMg/wCFAFGir1tpd1NyyiJfVq0bfTLOIZYNO/v0oAxYobi6k+RHlYn7x5/WtuwsY7P52w9x69l+lW1dkAUIqr2AGKbtz9059j1pAJSxu8ciyRsUdTlWB5Bo2t/dP5UbT/FhfrQJNp3Q6eWW4naaZ2kkc8k9TT7eFpm8tThRy7entT4bZmXc37uPHLN1P+FJc3MawskZ8u3X7zetPVsptyd3uJfXUEcYVnEdup25PRj/AIe9VJrhYWQySBfM4VgeD+PSoZJEedWkZo9y7FUndE3p9DUcUEyv5MMXD/8ALu/zRyD/AGfSt3QaWo+VlvbD5yTNDGZFOVYrg/nUf2Yr/wAe87oc8I/zKfb2qUaXdQELDIIUK8xy/N5f0P8ASljuoY5nt4ciVOruME/7o9PesmpRdhSjKLtJEQijSI/2k3lFpRJHFv8AmUjoCewz3ojv7h5jGixxbSA9tIuML6/7R9+lFzF9oHOBMoO1m5DD+63qKpxqrAwyJG3lqf3Mw+ZDg8K3cU1ZoRrXc8kdzHHbssEZQSMQOTTY54poke4UQSOSAQQQfT659qo3k0jwWksQwZbQhUHTdkAfzp80m1tqzWW1CFXc/cfyPWm17th9C5JE6Lu4ZP7y8imVUsPtEReS3mi2/wASLJuTJ9PStFfLmIDDynPcfdP4dqzasTYiBoPTrmnSRugywyp6MOQaaOhqRCZNJS0Uxh1+tBpKUH15pCCpLfi4jPYMKZ24/wD1Ug6jFMYsgxIw9zSVLc4Mu8dHAb/GoqACiiikIXsR61MpM0ezP7wDA/2h6fWoTzzxRg/Q9qabWw02thhjjL7mjXf6lead7dKl81X/ANcm4/3l4b/69RXMI8ozxATGMEgY5U4prUBk8XnQtFnax5Rv7rDoaoyMskYmkUrHKPJuV/uHPDfgam0y6a6gLPHsYHB9DU0lqsjSPvVVm4mRlyCcdR6dvyq7OD5ZDIrSeSErLOB5kRMU4/vL0z/WiWE2ztDFkmI+dAxP3lPb+lSSxRbNz3CghRHKdp59PpUm2M2g/wBIXfZnlyp+4exqumgFVx5f/Hup/wCe0OPTuKfhSMRNgNiWH29R+dOSOJYTtuVOx/OU7T8qnqPpTljiRP8Aj4QCJ933T8qt2p30GQTKHkJDBY7uPp6OP8/pTJNroolkkhk2AS/uNwYr0OamYrHZSD7Yi+VJy/ln5Qe1P+0WYsWga8H2zdkSc4C56bcUKI4xv1IgvnSXrqrBJQNu4YJO3rUm9m/s593+stiCM9SMVAJOv/EzjPHHyH/Ctm0jt20TkwSTAKIW24bG47ivoMdacouOrKhDmdr9/wAjJijkkmG1M+XcsOOwZc5qzDFHbI6RsXZzmSU9XP8AhVq5mjaR/LiijVgA3lLgHAwP896hI8s84LdvQVi5XJaSejG1J1GT/rPT19/rTfu/M3LHoD/M0Dj5m5PYevvUiBkKsQxApUCsCik565NDLwCSBxzQNq4YAtzzmgBBtU8sCO4AyDRuGCoXjPrzTWG0kelJQAuM9PyoBxx1HcUUZbpnNAhyM0TiSNvof6GrcgjvIfMX5JV6j1qCGGRgT5ZbPYcfnVkKlqokkOXH3VHamA24Kwxw25PT5mxVSVdsrAZ68VbCpex9lmHU+tVrgssmMsOOQfWgAk2g45JBPHSmbvRVH4UP1B9hSAFjgc0hjnPzZ9QDTac4wq9D2OKbQwQlLRRQAlPTjJ9qbS/8s/xoAXI/vfpzRxk9Tmm0UDFOOQKSk+b1H5UDPrQIWijtRQAGiiigAoycUUUAFKuOfXFJS/LjqfyoAcc7ePTmmU8MojZepPQ4pgPtQBIMOgU8EfdP9KmbCaZxn94/+f5VWBOQF65q1qJCmOFeAgzQA6G4k2CQfMBxIv8AI07Frccuphc+pxmqsoWJv3MpYFfmI/lUTHcc0xFqaxkUbo2Dj8jVSpYZ3jxzuXP3T0q3PHHdQmaLhx1H9KAK1v8A6qf02f1rmb8qbtsdOOtdIDtspW9SB/WuXuGLXMjdMseAOlAGho8+Cbdj15XP61qAVzUbMjB1+XByPU1sQ38EiAyMY2HUYprzA0YJGhlDj8R6iq/iJmhtg0Clo5/lBH8PtWXqGoecvlw7lQ9WPBb2rS8Mur2Rt5WJUudvP3TSEYwsLzaW8gjHYkZ/Kq1dZNC8bFWH5Vm6jYed+8iULL3z/F/9egZi1b0mxe/uhGMiNeZG9B/jVeGGWadYI0JkY7QvvXXwR2+jaYWYgheXPd2oAZq97HpdisMACyFdsS/3R61yBJJLMSSTkk96mvbmW8uXuJj8zHgeg9Ks6RZLcyNNcHbaw/NIfX2oAn0yOOxtf7UuVBY8W0Z/iPrWZLI80rzSsWdjkn1NT6neNfXW/G2NRtjTsq1W6nHagBB/e79qKDzRQA+CWSCUSxNtYV0tpdLqEBljys4GJEB+8K5epbWeS2nWaJsMp/OgDqLdX+ZlcomNrNnGR6e9JLICBHGNsY6e59TSLcLeWq3ER+UDDoP4T603P0pAJRR+FHHvSEFFHHvWzYW2mW8Ul5dXIlQofsw8vILjqrr2bnIGcGhuxtQoOtKyaXqzG6VatZRIht5uQfun0qWxaRtLu7eGK3d5HjGWGZsE9F9s4zjmq72d1HcGCSCSKUAEq4wVB6ZppilScYqS2f8Awf8AI5/WrFrO6OF/dtyD6VQrsNSiivbb7MzBplXIYDjNcjIjRuyOMMpwaZmNrZ8I2ukTaibrXLxYbGz2zSwDPmXK5+5H75x+BJ7VjUcYyelTJXVr2LpyUJKTVzrNLvopL+LUI4TBGJ94jU7vLAbIXPfAruPFviuz8Vmz0pVOm2zXAaW6uPmCds4HauFttNGm6PaS3l0I7y9JljtMcrDjhj6E+lXdJt7OTVbSDVJGt7J5AZpAwBVCOuecVlOnB2n1Wx3wr4nDRlh9lO11+XodONP0HwhqumapJqR11ZHE9u9nmHy9jjLHePnBwRgdxR4osPtst/4kNpe5v7kXkLyW7r5UbuRsc425xg5HHNS6Z4m0ibwpexX+nafcXlpHbW+nWs0ZcSIjMXbIxjOctgjNYMniXxJdwDT5tWvDYMQv2XzP3YQHIXHoOMfSuenGq58z3Wjb6rfSxc6tGEHFWaa0SWz21u/mjHF7qEnnwTy/6Pu2xpgdB3rT0LU5Y9Tso7q9aCzhf5to6KAeOOeemfeotL0yK+knW41CKwcf6nz422yE543Dhfqal1i1062sIFs7pbq482RXkRSA6jGDg9OcgevWuydTmfKZ0ZYiKVfm2897Pa17iajpssuhnxK0qCKe/a2SI/fJC7y2emACBSaJJqWmzWt/bXUlhBPL5LXCnC4yCwIHUAYqi91ePZJYPPKbVJTIsJ+6rkAFseuABXUWjeG9T0+w0e6u5rZre3aQTq4VTKx5QhhyenOccVlO6jaWq/QeFgq1RyjLlklpd2u79/vKPjnX7jWNXvFju3fThOBbxA/JhRgMB79fxrLiSURblVgrJngcFRwT19altbjTI9MntZrN5bksxjk449OlPiljW0SNm+cW7rj3LAgflXTQhGkko9ipP2tR1alRNtN+jvsYerQtHp0mSFbzFUjrjDCq+hoovrdfK3/u5jx2PmVa1C3kazkRFDtvXheejDmo9MhnivIXaKRF2yjIHq+Rn6100Gktf60OCFudHomhfDvV/EugXviSzvLKK1sy4kSUtvbYu44wMdKxfh1eyW/izTRuc263S3DxD+JlBwfrgn866/4f32g23h/V4dVuLOO4dj5KzkbiPLxxn3rzK38xSzJvVgDgqcEfjXlQcqkqkJ7dNDucKeGVCsne+rV+z/A941jR9E8ca+0+oW10PsttHGqrKVxlnJ6df/rV4fq0KxahLCgISNii9zgEiur+F3iqbQ9SuEuriFbaYB5XuCzMdmcKhzgE57+lcrrJ8zUZZFG5XYsCOhySazwtGdKpKH2dLHZm+Kw+KpQrUopSblfv0tcqDOBwRzX0l+yb4psbfwzq+ialqdta/ZrkXEC3EqxjZIPmwW/2h+tfNuxto+U/lSyRBlXcueOm3Nb4nDqvTcGzxaVV05cyPsj44a9o9z8I/E1vZ65pc88liypGl3GzNyMgAHJOM10fhnxJ4fj8O6Uj+INJV1soVYG9jBB2DjG6vhci2EXk/Z4xL080A5rv7K88QW2iWBHh6wuVlRUikOC8nGQSo9hXm1crjCCgp31ue1glHEVJNvZLaLl1/ryO9+HUsc3xQ8fyxSJIj6gzK6MGDDzH5BHWvJfi1/yUjXP+vgf+grWrpvjXVPCvie9vJNJtFuLiFIpbckhUC8gjHc5rlfE+qPrmv3msTIkMl3J5hjTJC8Yxk/St8Ph5wxDqPZpL8jPG16SwscNF+9GT6W7/ANWMwdafK5LnIXrjpTD1G05pZPvt9TXpHil+W9a3uIZrK4nEohCOxOMH+6PUdKZc6nfXwxdXM0wVTgM5xVST/WN9aIh16fdPehI2liKrTjzOz6XdjRtpPthubi5DTzrEpR2P3NpA5/Cs5VG5fnXrU1u8kQYRsQHwrhecr6VCFbeMK2MjqKETUqc6V9+vnqPblv4j8394etaVx8sU7f7P9KzDHJvz5bY3envWle82zj1wP1pmR0fwpk1SLUr5tLWzL/Zl3i53Y68Y21V8VePNS13SZdKubG0hRpAWaMsTlT2yaX4bazp+j317NqU/kLLBtQlSckNnHH1rkJG3Suw6MxI/OuNUYyruUo7Wsz3Z4ydLLqdOlU+Lm5l5X/C42jG75cZz2pwXAyxwP1NQXN5FAGXkMO3c12HhXAW9tbv5xGCo6A8Cqd5q2Ttt16cbiOB9BVG7upLg/Ofk7KOgqueaqc5Td5O4229x0jvI5eRizeppF3MdqgknsKntbXzkMrzJFErYYnr+AqQXUduCtmvzdDKw5I9hUiEWzjWNZLi5WIEZ2gZb6VVfbvOzO3PGeuKGZncsxLMx5J6k1ds9Lurk/cKL6kUAUaltra4uGAhiZ/fHFb0Gl2NtzKfPcdgeKtGdtuyMLEnon+NAGZb6GFw15Oqf7C9a2IJlhVIowzxdMP1quT5khaRsZ5JxT7eORh8ikk9PQUgLE1ssx3QScjqhPSq7pJ5hjVGyOwFWRDDC3mSuS/XalOS7G/ayeUnrnn8aYEK2UzIN21ec8npSizUHD3CA+gp89s037yKcyL6MarSoyqMqc4+YnigCby7NfvXDt7CgXFvH/qLfn+81Uy0YAYyLgjIwc5H4UyWRvlFvCZyepLbQv1701CXYdie4naQeZNJtQH6DNWr/AEu4GnpqFjeQT26qBMoP3GPZgefxq5cro9xY7ZSNNuoYhlHG6ObHJwf7x9KwrWPz7RUslFtbqcM7KcMP9n1qoJp66NdzsnSjQup2d1pZ7P0/NNehXVA0mxEa2mY/dA3RuauWhj0393km4Zt/lxsSQfr/AAirdnaW/wBlngt5mhn/AL8jBTIOhIY9DVK5sltLnyLWdpFwcy7NwY+56/8A6q6FVjLRv+vxf9dDLllGKn0Lkdwt3F+8hdZ42GSG+XJ9fWsaZvMJ8yM3KI5wQNs0Z9vUVfSGbzYt0qHDZO3IyPeoXUt+8n3FR0KqxkXnpwORRKML6smo72uNsi0iFluEuIh91wMOPZhUxQSMpaNJiv3Sw5H41CINpEwjlluE5Df6vfnscf1pryTzK7SG6VQNwRItpHt71zNa6GNi5NCq2cAg8mJkyq5UkKueQPeqJjgEYVZbZeBgmHofWrluirpiKquoEhwH6jIzTR6H/wDXRzWAhgZTHcbL23JG0/LHjaB6+tS23li9wLkuzruCc7QBxkVWn3N9rj2Fl2RkADP8XNSQyM13AscM8a723Ziwp46k9qbQCWUksJ+WZyJWIWKU+h5/TmrUE1tdAFN0DFdwDDjbnr7VTjjaaeGRkm+RnxvXkZX+VVVjARkc3D74liJ8hv4TnpT5UwNiRHjI3r9D2P403j6VRtpr+BikEU0kI6xTjqPY/wBK0ITHcRhljkt3PVJBxn61m42FYZRTnWSFsMu0+4ptIAHHSiiigCVf3luV/ijO4fQ9aiqS3bbMueh+U/Q0xl2sV9DigANJSnpSUhBRRS49TQAZpUZkcMjYNJx25o3GgB5hjlcPGBFLySg4Vz6/WoJI2aURmLcHyj5OMDqP1xUhORTwySlFuAW2sCrjqCOn1qk9RmV5aSSBCxJuonjY5Jww5GPoatac/myWwc8XELRsD3OKdLayRXduyAeWJy25ckYIOfpUOlrtexymGE7AZ645rW4xlrgm33H7yPCeOTjPH6UiRsVLzFgzWxDDPAKnNWBHD9riHnfMtwSo2HgkcjNIqwnaFmXlJMYQ4PBp3uBGkqyXLowQLJbCQlskcH09KV53V8NNbA/7jn+lEVuv7r/SEJW1ZPuHByOtSw+YzRxR3ER3J8g2HPA61NkAlqrNeJHM1o4Y5KoCG2/j0/GtD92d1vHhVYkoQeM+n0qsipDGY4+STl5O7n/ClfggegFTKRV3awp+Tg/f/wDQaVcKPm6np7e9PkIeMT9XztYe/rUY6bm5J6D1qBAV2/M3OeR7+9H+02Tn9aVSCMycjt9aQhicscD1/wAKAEH3WHpzQvII9s0+KNzJtCk4ODipVtjGQ0siIAe5yaAK5+YKe/SpI7eWT7q8VagNvHvADNgbucfyqN76RvljQKO3egB8diOsj8U8vZwDC4Yj05qlI0r/AOsc/Qn+lN2N6ceuaALUl8xGI0Cj681X3KxOVyT15wTTdoxkn8qaR8oP4GgCVMI4aNyrDswwasXqedCtwoII4Ye1UgzDucVcsptr+U/3WHI9zTEVeNinbkjI60hYkY6D0FSTR+TK8TdM5BqIgg4NIYKccHoaCNp/kfWinZ2jbwT/ACoAbRTs7gc8kcim0AFFFFABRSUtABRRRSASlooFMAoo6f40ZoAKKOPpRQAUUUD0pAFFH1ooGWNPj8y5X0X5jUVw/mTu/qePpVuL/RrBpOjv0/pVGmIKAMnFJS0AJU9lJ5UwPY8N9KhHr2pV6+lMRb1GNfszBfu7z+orjZv9c/f5jXcW2LizMLdR8v8Aga5HWIGhvWJGA/P496AKYOKUfdIHYUlFABViwuWt5QSxEZPze3vVegDcQvqcUAdpG32uFfnxMB8rf3hUJGCY5Fw/fFMUCGKPb/CcL26Vfh23WyZo9rKeT2NAEVpaxRv9qEYEjLhmPBC1zniDUGvLsxrlYYiVVTxk9ya6LUZ+fJTp/EfX2rF1WzEyedGp84HBx/EP8aAMuytpby5SCEZZjyewHrV3WLqNYl020P8Ao8P3m/56N3NSzsNJsPs0ZH22dcysP+Wa+lY49aAFPyr7n+VB44/OkH97vRQAUUUUAFFFFAFvS717K4DjmNuHX1FdBIqFVkiO6NxlT/SuUrW0G9VCbK4b905+U/3TQBpUU6RGSQo33h+tNqRBVrTLhIZzHcKr20vyyqwyB6N9R1qrS8YPei1yqc3CSki3eafdWCxzTFEYuVXa3zArg5x2yCCKrvJK8kjvM7u/3mLElvqaSSR5JN0jFm6c/lTOxoRVSUW3yKyBSVYMvBByKoeI7ZcpeRrhXHzD0q+ac0YuLOa3YZ+Usv170zM5UHB9qktpRDdQzNGkojdWMbfdYA5wfao+RweooplJ2d0alxe3mta7JqVw+JGbexHRFHRR7Y4rb0u9azuoL+3WKQxOJEEi7kb6juK5hbjZYm3jXazMd7eorZ8I6h9knjl8mKdrZw6xyruRh6EdxUyWhoqkpVOeUtb3v+p2c3jOXULKa21HQrC5iO1h9ljMLIQc5LLk4ra8UXCzarqtitvaxQRaZFcKEt0Dq52Z+YDP8Rrnrvx9qD7tPtNNsdMMybmubGLy3G0/dz70688XT36TrLpdgtxdRLBNdKreayjHfOP4R2riVCSkmo2+foe1LG0/ZyjKq5Pvy26S079Vvoddp0kkmk/adf03R20lLeKbH2iOeU+VEY1/c71bJznrkelWbm00eO/8OS6baaehfVrDJjhUMQ0Ss2T1HPUetYWpy2+kwjXVuob64e0g07yECoyRtCGL8Z+ZSNufXrWhaeILfWJNCvjJPbLHrsCNHdXiuVA+YuQEXC9s5rmlCXxLYmNSHwS3/rqcV4+G3x5rgwqgahLwOAPmrDbqQfWut1610vUPG/iW6v8AU/s9pFdSOkkAEjSEvgbRn5h34rF8Q2djY3UMen3j30MkCSeY6BSC38PB6ivQozXLGPWy/I82vh5e9V0td9VfftuUrePepPABOOTinl2EDRs21GUjtz+manSaO3l0233YzKJXIGQDnAyfoP1pv2eaV2cBWjydoMgHPrg16NOVkka04cqSjq/+Gf8AwCK6Zssm7cqnCnjkfhVCaJnbdG5WXIAJY4xn0rRvo2Rmc7QHbIUEHHPtXX/DW5s4dG1pbxtKj/cSBGmGLhnZOAhPG3jp1zXPi6zoyc0r7BHD+2xLhJ2/4Yf4TXTfJuTfRW7HeNrTICMBcnk/SqHiz7LLrS22l6fb3b+RgrEh+V85/h4PBrW8H28F3pN3b3EayI0gBBH+z+lYOta9qWn61La2MkVvb2jmOOKOMbSPf1NYfaZ9FOcKWU0fa6Rl1STlu++nz/A6JNQ8L2cUEF9DBDMsab1ktCDnHPauA1Iq10Wj+4RlcccZOK7zw7f2mu6dNLewxS6hBG29nQcAg4I9q4C4LDy8E48sU4dTjz6r7WlRnFxcXe1lZ9N9XqQndgdelbWgeHL7V7G71C3MX2ez5mVn2sRjJxwewrMs7e9vZvIs7e4uZcFvLhQu2B3wK6jw5q2naN4Y1/SdamubK6uPlVPKYOG24APHHOOtTXnJR9zc8jL6VKpVtWdo2flrbTX1OTJRp8wqyoW+VWOSB2yfWvSJtR0248M6JZJeWck8Zi8yOScoFwpzkjkYrzKVmS2d0X94qEj610l3faPL4OtLaFFXUBsMjeXg98/N3p1IKVjqyrFugqzutY7PrZ7LzGePGWfxPcSQusiELhlII+6O9YTgAgbgcDnFKQzIMc4J4zTCCPvcVolZWPNxNd160qrVuZt/eFLJ99vqaAAR3zRL/rG+tMxFk++aRP4v900SY3flQn3h054oAfF2/wB4UxCdy8nqKcrfvQo+Ubu1IoXI+buO1AAWO8/MeD61q3A3W7/TNZTKu4/OevpWnBIrKkZbO5MfXFMRmYLIoGScmjhfRj69hS3TfZ9yMwRF6n1rCvtQaYGOHKp69zSAs6hqQQmOAhn7v1A/xrJZmZtzMWb1NIKKYBRRU9naXF5J5cCFvU9hQBBV+w0m5uhvI8qLuzcVqWWn2lmQWxcz/wDjq/41YmeR2xIenQdAKAI7a0sbMfInnSf3j0qWSaSQbS2F/urwKjopCCnRo8jbUUsfarENoxXzJj5ae/WlmvIoIwsO2KMnaJG7n2oSCwotooAHupBnsg70k162CE2QoozliM4rFvby6mUtZb9yNiZSuZQe3HcH2rSvLG804F9Q08faHh3mPr5g64zVqO1zSNOTTlbRdRIpllQNvd1b1GKgupmi3mGFZUAI37s4b0YdhVeW882FLiOJokM6KAeOCaS0jWGe8liiaSXzmXCn3/LFaKC1bE9GX9PumlA8iVGbgEJ93dXU674fjXT3kluLe5jhKpchWwYXODj3riIzCWf7OwimJAkdUPlk9SMf1q2+p3clmumzLIIC4lZUXcnTBcEdcCn7FylGK26nVh5UHFwqRu3s10f9f11NQ6fp8OkJbwRP5wdi2TiPZjgYrLNncRuj2HkuFXaY9/JHsf8AGtOEvCkKZjWPO0emO2O9RzrBeRyRRzPbSFsM6cMcds1LcvVGFWTk9ttNisrL5fl3XkyyqxLIhyqHqMn1rOE3nxQ3U00kjM4UBH2quT0wO1a6WMcUbcbZWYYwOHJ7k/Sq+s6W2mR2kLzxS7mVwYCHwQeQcdPrVtef/DFyoVHDn3Ssbeg6vo1pa3FvfaOt9OZG2yHHyjHA5rDktZLmLeszxhAc7ZdpPPb1pk1uYYp5C0ZEshwqcsM+oqO1upLSzhhZ2CuhVh5fJwf0qPYqL5v62NKlVyjCFRaRWlkvx7/Me9rNa3NovmTS7n5Il3AD/axVYrLgKY9R47hsd6nnnlurqxlaSTaJMBQm3sevtVGILEN00d2WDsQV3EY3H0NOSszmqW5vd2LG24V9ym/woyQyBg1JcC8QwBBdtmH5tgwd2eM54HX9KZGlgQSt24Jz1nII/AmpPs0ZQeTcyckMD5pbj2596i/cklhZxpFw12t2oDrksRuHbIxULSSWv/Hy3nW5OFnX+H2b/GrEEktwt9ZZCmOJfLcjJIPc561QgNxbymNVVZWJMkDH5JPUoex9qGkDSNFGGAwYEHowNO58xH3P8pzgNgH61Us1h/eNa7gmCWtiPmRvYVNBIssYaNvqp6g+h9KhqxJBcRXZY7ftEo3EqY7gIAOwINNEN2B9y6POObsZx61dBzS0+cLlIxXxGf3w4HC3I4/MVJFDcSQulxLcR8rjEoJOM55HarG70GaNw9x9RQ5BchSS9tVIDfbIc/cf7wHse9XAscgzGfLb+454/A1EPzpGZVUs7BVAySegFJu4DnVkba6lT6GkpqahaLH813A8f91mz+XcVLF9nuV32kyuP7pPf2NFmFghXdMi+rCklbdK7erE1IitFHI7KVb7gB9+tQ0gCigCggikIKU44Jo9vagelACY9OaKDwaXr7GgBKKKKAGvLNBO8kJLqQN0R6Ee3vUtnFbyXCTW+UMalzARzkjg1FKgYxzEldmRn29DTA6w2Dyt8kly2VCnDFR0/E1tG72KK8CsbtZW3qVLyFGXkcYxSQJIsalkVglu3Pcseo9a2rWxu9QsZ7ia3kiEacyrjeq9efyrPNs9vKUs7NMkfuriRt+SepI7d60h7zt1L9nJWbW+w+C13GOZGV90O0BTwOeaneF4k2LEw4+ZgvX2+lLJKzKYQ4PuBgH2FQqzKflZgfY1hKV2J6vQQcnHelflz9alSeTPzbXAGfmANJvhb70O33RsfzqRCW7qrkN9xuG/xpJEZHPmc8/99f8A1qXy4W+5Nj2cY/WphC7QkSDOwZVlOePSmBW+8cngU4sNgVuBnj2pp+Zgo49B6UvDP/sj+VICWW5mYDDbVI6Dion+Yhs5yOfrSDlCPTmgcoR6c0ASQsFljc9PutTWjaN2X7uCRnOKaOVZfxqWfDBJS33l547jigCL5R1JPrgULxJt/A0ZA6L+JpzsxAbOMjtxQAjBQeWzjjApFwQy8+opWBY5AJyM8UoR1IY4X/eNAWGjgbj+A9adG2SfMG4Y/GlkQZHzqPlHHNKse2UKXXPpQBZlCXNsJudyfe+lVgoZCY1ZgOqk8j3FOtJRFJt3Ha3ByOKW4RoXaIcIRlcd6YEJwvCnJ9abSUUguKDgg0rDB46dqSl6ofVf5UAJRRSUALRRSUALRRRSAKCTRSUwFpKWigAopKWgAoB6+4opKAFPOPTFS2sXnTBf4erfSogMnA5NaUarZ2rM2C56/XsKAK2pSbphGv3U/nVfbz1pOS+TySeafx70AJtFBA4460pGTnt70dgMD2oAawxzSdqc3zCmg4oAns5fLnGTweDUfiSzM0G5ev3vxA/qKZ/FWnlZrNFk6P8ALn0PY0xHCUVqarpssc7tDGSOrIDyD6j2rLAJO0Ak+gHNABRVqLT7p8Zj8sHu5xV220qNTunk34/hAwDQBpae0lxDFxtMihiCOAfWtG6mFvAqJ948D6etN0+HZGZHG3I4z2WqVxL5srSdu30pDLYKXcQVT5cyjpng1HGvlRmaXHmDIRT396bBEEHnzZAHKr0Lf/WqVGjuY/nISUZwe2PT6UxHM6vbt9oabcWLnLZ/nVHr9BXUTw7X2yLx1XNYmpWX2cedHzEx6d1P+FAFEnNFFFABRRRQAUUUUAFFFFAHSaZc/brPax/0iEf99CpOtc9YXL2l0k6HoeR6iulkCOFmj/1cgyPY+lIQwUg6igf0pV+8PrQAnej1opT0JoAT0p0T+XKr+h5+lN7UUhGFrMH2fU5ox90ncv0NVK2vEke6K2usc42MfcVi1RQVPp832e7STJCn5W+hpLu3a3ZAXVw6hgV6VDQB3miatHp6SRSaVZX5kcENcDO3tge1W9e8P6lHqA1mT7Bb24cZtra4DAbsAYFYngaCPW7xrG7vVtPLi3LIYy27HbArpZPD+mWJuJpdWS5FvEZVjTEZkIYDbzyMg1g5KM/M9jD0qtbC2lG8Vs7xVn56XYy1gsbzRhaW4tm1KWEqgLAPv871Pfb+lFno76SLiTW1tlSRFWHfKr5bzFJx/wABzVS7jnkvLiO20uWBjGJI4i25o1wCWJxyCP51esvDmoXE1hbzTNaz3W8lZrbAQKM5B/izQ2ktWbUuapJctG8o+6nsu2qa1evdGhoMCyRXEljYWl1EdTMbO9gZlhgxkuGHYelcndy/bNXmaAR7HlJRY0CKR2wvbPpXS694bvtAtY7qfVA1o8myQwREFcg4OM8+lc3pkiyXarOoMeRuCIN2MjpSopczmncxx8asHChWhyu+uvf9DLvY4LS6MU2qzpwG+dwpyRnGP0rWg095bRr6CcyYTMsUgOFx/dOMcjHfNN8Yxy2M5mjW3VDbmRYzEWbIJGTv5HTpU0dzFDpX2m7EqW6pukZR1PYBeh6c12X5kpRMIUVGvOEktL9f1M3VmkjsFcZhcyKCFOP4hWNJczbo91xKMb8fPjJEoA/StnT9b0/V2MdlG42SDduTPyE8fjXp9z4X8NW8OZVRG2EoZJgpJ69/eitiIQlsdGGyqrmEpyotWjbd+XoUPAk2J7y2KMAQsitjj0Iz+VVNd8IXl9rs11bzwJbzNvJbOVPfjvVOy8QDRtLnihXfdyyAoGHyqMfeP+FTweOroxbH02OSbsUcgH8K5Wpc10e1hsXlk8BSw2Mk7x10vpq9NDVaw03wvod1OjF53hMbMzcyE9AB25riGsbiTTWvo3URwooYZOSfb86frupf2nqInvBEkxUKIYSecepPSsm/1JYsRBmyw2iJGOPxrWMHH4luePmePw9eooU4WpxTUbab9f6+827LxJdeDPEdvquh3G27SBcAjzAwZfmBHpXM+KvEV94i1m81S/Maz3kpllES4G72/Ks7UZmmmyXXjjanQfj3qtS5I83PbU8mpVc7paLexaN9J9iNqqjaQQWJycUq3s0cEcccnAGOnSqlFUZFlrycsWEjj0+bpTv7QuhGoWdie4YZFVKKANGLVpQMSxq49uKvxanbzH/WeUfRh/WufooA6vzN3zK+QehGMU3e3941zcEjxOPJZtxPABwM1ppfNCD9reN3/ux9fxPSgC2krDUUh42lN345qUdR9azre9gfUY5mby1Ee35vXNaSSbsEMCPUdKQxX2b25br6VLEzeQ2wEunzxj1I7Vmahfx27MqYeXPTsPrWUl3cLcrP5zb1bcOePypiN7WY11XSUvrbJZBlk/mPqK5yJHlcJGpZj2FdVpRSO5F6HEWn3nUN/BJ3FUfEqyWM2y2RYreXoyjBPqKAMGj9TU9lZ3F5JsgjLY+8x6D6mt2ys7axGVxPP/fI+VfpQBQsNHZlE18xhjPRB95v8K1QypEIYYxFEP4V7/X1pGZmYszEk9zSUhXFjxvUMxVScMQOg71a1JrAtHHp8UoVAQ0kh+aQ+uO1VURpG2opY+gq7Haxwp5lwwHtTTNI1GoONlr95VggkmbCrgd2PQVbHkWnC/vZv5f4VWvtSjjVUDGNT91VGXYew9Kk0Gwv9cuGs9MtTNPuf5FYZKrjJJNDVouT2FCEpvlirsrandSC2llJDMiFlH8IP9az2mZ7t1kxIknkI6NyMMOcelbmuaPqOjXIs9VtTbzOm8IxByp4zxS6DarqGqT2Zjz5dsJECJlt3GPrV0prlclqv+GNYYapKp7K1pdmYNjI6XA8slnEUoHq204HNbF1ua7MlzdtK4jBcqS5JC8Kvv2q1rOmNZpe3trNbNBBLJD5WwmRG5IycYwQKw4mu5oY5kniQOobHkg44qlJT94qcJ4d8k1+Oho3eiTTaZLLbRCGRHEs9qch41JBDYPUH1FXrLQLu/S+uNJiM0FuoluGPyncRkgZ645/AVlrf3F0kVrfSSBoQyxAHAcHsD1I46dK6eXxVDp/g/8AsVhKrTI0brwOrltygckkcc8VlVVayjHVtnVRjg5ybm2lZ+rfReW/4dNlzJgaSzaS2aNrjIUI2cbfU+1QW9xBZzm3SRp5GIDuTiOL0ArUeW18l4Ldgd8O4EjaUODkH1+tYSq3kRKEhlBCFpBMvzYP610K1uVnFVXK0tL+X9fkXLjy/wC1LW6EoZ5XVMFiwX1A9DxV3SdWutPkaC4sVurZ52YggZjOeGFZkCbrmDLRrsug2BIvP5Uya2h3MJFglLSORmQDvVcxVPETpT9pT0Z07b54DeRRu6NK3mYX5Yl7A+9ZZNu0/kx3Ajm67C3B+hqzastvAsVpI3lyoFnRgCFK9MGsq4spZVV1sZZmjZWJVDlBnrkdqxbUnqaYm1SScVrbW21/+D+dzYsrcSXAgxumkPAkyFUeue9ZM9xHBZeTNeATlsJKGyCATnHrWyJ9NuY0igZopo1PniU5RmH933PtWcUtpWEUPlK4BxFIBn8Kvm0V0VXtCEYpL1XmvzX/AAxTtTK7wSxXMkkbP825uw7cfhVWGaWWIbtSaNw7DO5fmGeDitHzDDdx27QlGbkfJx+dRzRxupKQ2ySf3miBB+tRKyZxtIr5kL7mubSYdRvjGfzFRSR26ndPZm1btNFyFPr7U+4WNE23FjaKx4RtvyMfqORURkWPGHe0LdyfNgJ+vahJkl7TogZJZIphLE9vsDhtxyO9QyMn2eGK/Ut6yD+AjvntU2lIyX677fyXZSN0ZzG4x1+tLHIJCY3jCPk4UkHeB3FS3qMryW0ihZZbmEhSCJdpVgPr61I0AeZ5Flit5mHyurghx6stMkjaAvNGGlRv9ZETkH3FQ+TGIxFEFmgdDJbGQZCt/dqlqBc+ZIg11sjcfeIbj86aZVzOvzkwpvPoRjPFUZCJLC1k2KQEIO/BAYHPQnHrVm0lWS9G0BlkiCl1BwTz+lS42FYkhlmkSNltX2soLHcMLkdPej7RhmDQXC46kxnFU/Ojit4o5by4jKEqfLOd2D3wKlmucRSPHdzho1D7TxnH86fKgsW4yr7TGRz0HrUSXcBYRyMIpMco/B/+vSxIv9pSOV6iOQH0YjBxUFxLLIszfuZUikKGOeP+R60lBbBYueWnUKufUCqjWTNMG89lVR8rDhifU9jVRFhcgx/a7Padw2nzIj78dq0Q9wihmjE0RGRJEc8fSnZx2At2ck32AC6USESEcnkL25FO8tJP9Sxz/cbr/wDXpE5s39nBpbD7L9sjF75n2cnDmM4Ye9QxxjzSUb7kTcHaQQR2IpAcVd117Ox1AWsUzXtsVGJsD5Se2RVfyg43QNvH908N/wDXoaZVWk6U3B7oizznvS8df0pO9FSZBSDliCCAB19aWigAop6QyuPljOPXoKGa1gYCeZCxOAoPGfc07DJbaNZImMmDGDgg9D9arvPC0j3FvG01wo2jcMFVHB2A1DPczP5n2hPkX/lguMhfXHrTVhlcIm8TOTuic5XjvnHQgGtErDLNxqU1wkdrbRyAuoZo8kLn++3vSxqYYDEspkOdzt6n29BT3bYNq4Yn7z/3vaoz8uGU8fy9qUpXLnOU3eTFPzc/xfzptPwAN4HzdcenvTT8wz37j196gkTPBHrSUvbPviigBY13MBx19aU7lctypznPShAMFsjIB4poYjoSKAJRcSEfOFk/3hz+dL/o5T+OIt/wIVGDuIBUE+3FDAM3yt7AHigD/9k="/>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682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Conclusions</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49FFD9D-772C-BBF8-2373-1881BCC9AD0C}"/>
              </a:ext>
            </a:extLst>
          </p:cNvPr>
          <p:cNvSpPr txBox="1"/>
          <p:nvPr/>
        </p:nvSpPr>
        <p:spPr>
          <a:xfrm>
            <a:off x="686153" y="1215736"/>
            <a:ext cx="7768877"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dirty="0">
              <a:latin typeface="Century Gothic" panose="020B0502020202020204" pitchFamily="34" charset="0"/>
            </a:endParaRP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a:rPr>
              <a:t>Pepco’s system is well-equipped to handle projected electrification loads from buildings and transportation to 2032.</a:t>
            </a:r>
            <a:endParaRPr lang="en-US">
              <a:latin typeface="Century Gothic" panose="020B0502020202020204" pitchFamily="34" charset="0"/>
            </a:endParaRP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Beyond 2032, electrification loads will continue to increase, highlighting the important role for energy efficiency and DER to play in mitigating these new loads.</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The District should continue to embrace fuel-switching policies to stay on track to meeting its climate mandates. </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Next priorities:</a:t>
            </a:r>
          </a:p>
          <a:p>
            <a:pPr marL="742950" lvl="1" indent="-285750">
              <a:buFont typeface="Arial" panose="020B0604020202020204" pitchFamily="34" charset="0"/>
              <a:buChar char="•"/>
            </a:pPr>
            <a:r>
              <a:rPr lang="en-US" dirty="0">
                <a:latin typeface="Century Gothic"/>
              </a:rPr>
              <a:t>Integrated distribution system planning/grid modernization</a:t>
            </a:r>
          </a:p>
          <a:p>
            <a:pPr marL="742950" lvl="1" indent="-285750">
              <a:buFont typeface="Arial" panose="020B0604020202020204" pitchFamily="34" charset="0"/>
              <a:buChar char="•"/>
            </a:pPr>
            <a:r>
              <a:rPr lang="en-US" dirty="0">
                <a:latin typeface="Century Gothic"/>
              </a:rPr>
              <a:t>Implementing a benefit cost test</a:t>
            </a:r>
          </a:p>
          <a:p>
            <a:pPr marL="742950" lvl="1" indent="-285750">
              <a:buFont typeface="Arial" panose="020B0604020202020204" pitchFamily="34" charset="0"/>
              <a:buChar char="•"/>
            </a:pPr>
            <a:r>
              <a:rPr lang="en-US" dirty="0">
                <a:latin typeface="Century Gothic"/>
              </a:rPr>
              <a:t>Continued intervention in key PSC cases like Formal Case 1175 (</a:t>
            </a:r>
            <a:r>
              <a:rPr lang="en-US" dirty="0" err="1">
                <a:latin typeface="Century Gothic"/>
              </a:rPr>
              <a:t>PROJECTpipes</a:t>
            </a:r>
            <a:r>
              <a:rPr lang="en-US" dirty="0">
                <a:latin typeface="Century Gothic"/>
              </a:rPr>
              <a:t> 3)</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endParaRPr lang="en-US" dirty="0">
              <a:latin typeface="Century Gothic"/>
            </a:endParaRPr>
          </a:p>
        </p:txBody>
      </p:sp>
    </p:spTree>
    <p:extLst>
      <p:ext uri="{BB962C8B-B14F-4D97-AF65-F5344CB8AC3E}">
        <p14:creationId xmlns:p14="http://schemas.microsoft.com/office/powerpoint/2010/main" val="305349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632103"/>
            <a:ext cx="7445113" cy="949297"/>
          </a:xfrm>
        </p:spPr>
        <p:txBody>
          <a:bodyPr>
            <a:noAutofit/>
          </a:bodyPr>
          <a:lstStyle/>
          <a:p>
            <a:r>
              <a:rPr lang="en-US" sz="3400" b="1">
                <a:solidFill>
                  <a:srgbClr val="2C8D47"/>
                </a:solidFill>
                <a:latin typeface="Century Gothic" pitchFamily="34" charset="0"/>
              </a:rPr>
              <a:t>QUESTIONS</a:t>
            </a:r>
          </a:p>
        </p:txBody>
      </p:sp>
      <p:cxnSp>
        <p:nvCxnSpPr>
          <p:cNvPr id="7" name="Straight Connector 6"/>
          <p:cNvCxnSpPr/>
          <p:nvPr/>
        </p:nvCxnSpPr>
        <p:spPr>
          <a:xfrm>
            <a:off x="1981200" y="3429000"/>
            <a:ext cx="5257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Tree>
    <p:extLst>
      <p:ext uri="{BB962C8B-B14F-4D97-AF65-F5344CB8AC3E}">
        <p14:creationId xmlns:p14="http://schemas.microsoft.com/office/powerpoint/2010/main" val="379151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Background</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C6A51E7-09F2-B78A-A9C2-753C12483B4B}"/>
              </a:ext>
            </a:extLst>
          </p:cNvPr>
          <p:cNvSpPr txBox="1"/>
          <p:nvPr/>
        </p:nvSpPr>
        <p:spPr>
          <a:xfrm>
            <a:off x="673648" y="1711858"/>
            <a:ext cx="7841437" cy="4308872"/>
          </a:xfrm>
          <a:prstGeom prst="rect">
            <a:avLst/>
          </a:prstGeom>
          <a:noFill/>
        </p:spPr>
        <p:txBody>
          <a:bodyPr wrap="square" lIns="91440" tIns="45720" rIns="91440" bIns="45720" rtlCol="0" anchor="t">
            <a:spAutoFit/>
          </a:bodyPr>
          <a:lstStyle/>
          <a:p>
            <a:pPr marL="285750" indent="-285750">
              <a:buFont typeface="Arial"/>
              <a:buChar char="•"/>
            </a:pPr>
            <a:r>
              <a:rPr lang="en-US" sz="2000" dirty="0">
                <a:latin typeface="Century Gothic"/>
              </a:rPr>
              <a:t>Funded by U.S. DOE</a:t>
            </a:r>
            <a:endParaRPr lang="en-US" sz="2000" dirty="0">
              <a:latin typeface="Century Gothic" panose="020B0502020202020204" pitchFamily="34" charset="0"/>
            </a:endParaRPr>
          </a:p>
          <a:p>
            <a:endParaRPr lang="en-US" sz="2000" dirty="0">
              <a:latin typeface="Century Gothic" panose="020B0502020202020204" pitchFamily="34" charset="0"/>
            </a:endParaRPr>
          </a:p>
          <a:p>
            <a:pPr marL="285750" indent="-285750">
              <a:buFont typeface="Arial"/>
              <a:buChar char="•"/>
            </a:pPr>
            <a:r>
              <a:rPr lang="en-US" sz="2000" b="1" dirty="0">
                <a:latin typeface="Century Gothic"/>
              </a:rPr>
              <a:t>Goal:</a:t>
            </a:r>
            <a:r>
              <a:rPr lang="en-US" sz="2000" dirty="0">
                <a:latin typeface="Century Gothic"/>
              </a:rPr>
              <a:t> outline the scope and scale of energy efficiency and electrification measures needed to meet the District of Columbia’s climate targets as delineated in the Clean Energy DC Plan. </a:t>
            </a:r>
            <a:endParaRPr lang="en-US" sz="2000" dirty="0">
              <a:latin typeface="Century Gothic" panose="020B0502020202020204" pitchFamily="34" charset="0"/>
            </a:endParaRPr>
          </a:p>
          <a:p>
            <a:pPr marL="285750" indent="-285750">
              <a:buFont typeface="Arial"/>
              <a:buChar char="•"/>
            </a:pPr>
            <a:endParaRPr lang="en-US" sz="2000" dirty="0">
              <a:latin typeface="Century Gothic" panose="020B0502020202020204" pitchFamily="34" charset="0"/>
            </a:endParaRPr>
          </a:p>
          <a:p>
            <a:pPr marL="285750" indent="-285750">
              <a:buFont typeface="Arial"/>
              <a:buChar char="•"/>
            </a:pPr>
            <a:r>
              <a:rPr lang="en-US" sz="2000" dirty="0">
                <a:latin typeface="Century Gothic"/>
              </a:rPr>
              <a:t>Public and confidential versions</a:t>
            </a:r>
          </a:p>
          <a:p>
            <a:endParaRPr lang="en-US" sz="2000" dirty="0">
              <a:latin typeface="Century Gothic" panose="020B0502020202020204" pitchFamily="34" charset="0"/>
            </a:endParaRPr>
          </a:p>
          <a:p>
            <a:pPr marL="285750" indent="-285750">
              <a:buFont typeface="Arial"/>
              <a:buChar char="•"/>
            </a:pPr>
            <a:r>
              <a:rPr lang="en-US" sz="2000" dirty="0">
                <a:latin typeface="Century Gothic"/>
              </a:rPr>
              <a:t>Filed in FC 1167 and posted on the Clean Energy DC website:  https://doee.dc.gov/cleanenergydc</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153018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Tasks</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976744" y="1724891"/>
            <a:ext cx="7382769"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Century Gothic"/>
              </a:rPr>
              <a:t>Task 1: Building Electrification</a:t>
            </a:r>
            <a:endParaRPr lang="en-US" dirty="0">
              <a:latin typeface="Century Gothic" panose="020B0502020202020204" pitchFamily="34" charset="0"/>
            </a:endParaRP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a:rPr>
              <a:t>Task 2: Light-Duty Vehicle Electrification and Bus Electrification</a:t>
            </a:r>
            <a:endParaRPr lang="en-US">
              <a:latin typeface="Century Gothic" panose="020B0502020202020204" pitchFamily="34" charset="0"/>
            </a:endParaRP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a:rPr>
              <a:t>Task 1 &amp; 2: Combined Electrification Loads</a:t>
            </a:r>
            <a:endParaRPr lang="en-US">
              <a:latin typeface="Century Gothic" panose="020B0502020202020204" pitchFamily="34" charset="0"/>
            </a:endParaRP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a:rPr>
              <a:t>Task 3: Grid Emissions Assessment</a:t>
            </a:r>
            <a:endParaRPr lang="en-US">
              <a:latin typeface="Century Gothic" panose="020B0502020202020204" pitchFamily="34" charset="0"/>
            </a:endParaRP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a:rPr>
              <a:t>Task 4: Grid Analysis</a:t>
            </a:r>
            <a:endParaRPr lang="en-US">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a:rPr>
              <a:t>Task 5: Grid Impact Mitigation</a:t>
            </a:r>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370705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 1</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292898" y="1392738"/>
            <a:ext cx="8877460" cy="646331"/>
          </a:xfrm>
          <a:prstGeom prst="rect">
            <a:avLst/>
          </a:prstGeom>
          <a:noFill/>
        </p:spPr>
        <p:txBody>
          <a:bodyPr wrap="square" lIns="91440" tIns="45720" rIns="91440" bIns="45720" rtlCol="0" anchor="t">
            <a:spAutoFit/>
          </a:bodyPr>
          <a:lstStyle/>
          <a:p>
            <a:r>
              <a:rPr lang="en-US" i="1" dirty="0">
                <a:latin typeface="Century Gothic"/>
              </a:rPr>
              <a:t>Figure 11: 2032 Average day electric load profile, Scenario 2, substation 129. </a:t>
            </a:r>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p:txBody>
      </p:sp>
      <p:pic>
        <p:nvPicPr>
          <p:cNvPr id="3" name="Picture 5">
            <a:extLst>
              <a:ext uri="{FF2B5EF4-FFF2-40B4-BE49-F238E27FC236}">
                <a16:creationId xmlns:a16="http://schemas.microsoft.com/office/drawing/2014/main" id="{DFDBB43B-F574-73DE-9A19-481883D9F01F}"/>
              </a:ext>
            </a:extLst>
          </p:cNvPr>
          <p:cNvPicPr>
            <a:picLocks noChangeAspect="1"/>
          </p:cNvPicPr>
          <p:nvPr/>
        </p:nvPicPr>
        <p:blipFill>
          <a:blip r:embed="rId4"/>
          <a:stretch>
            <a:fillRect/>
          </a:stretch>
        </p:blipFill>
        <p:spPr>
          <a:xfrm>
            <a:off x="533400" y="1810889"/>
            <a:ext cx="8008815" cy="3597685"/>
          </a:xfrm>
          <a:prstGeom prst="rect">
            <a:avLst/>
          </a:prstGeom>
        </p:spPr>
      </p:pic>
    </p:spTree>
    <p:extLst>
      <p:ext uri="{BB962C8B-B14F-4D97-AF65-F5344CB8AC3E}">
        <p14:creationId xmlns:p14="http://schemas.microsoft.com/office/powerpoint/2010/main" val="286130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 2</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527359" y="1539276"/>
            <a:ext cx="8545308" cy="923330"/>
          </a:xfrm>
          <a:prstGeom prst="rect">
            <a:avLst/>
          </a:prstGeom>
          <a:noFill/>
        </p:spPr>
        <p:txBody>
          <a:bodyPr wrap="square" lIns="91440" tIns="45720" rIns="91440" bIns="45720" rtlCol="0" anchor="t">
            <a:spAutoFit/>
          </a:bodyPr>
          <a:lstStyle/>
          <a:p>
            <a:r>
              <a:rPr lang="en-US" i="1" dirty="0">
                <a:latin typeface="Century Gothic"/>
                <a:ea typeface="+mn-lt"/>
                <a:cs typeface="+mn-lt"/>
              </a:rPr>
              <a:t>Figure 22: Electricity demand share by Vehicle type: Accelerated Scenario</a:t>
            </a:r>
            <a:endParaRPr lang="en-US" i="1" dirty="0">
              <a:latin typeface="Century Gothic"/>
            </a:endParaRPr>
          </a:p>
          <a:p>
            <a:pPr>
              <a:buFont typeface="Arial" panose="020B0604020202020204" pitchFamily="34" charset="0"/>
            </a:pPr>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p:txBody>
      </p:sp>
      <p:pic>
        <p:nvPicPr>
          <p:cNvPr id="2" name="Picture 2">
            <a:extLst>
              <a:ext uri="{FF2B5EF4-FFF2-40B4-BE49-F238E27FC236}">
                <a16:creationId xmlns:a16="http://schemas.microsoft.com/office/drawing/2014/main" id="{0678E3CD-FE40-9F20-A8CA-3118FA2AC99F}"/>
              </a:ext>
            </a:extLst>
          </p:cNvPr>
          <p:cNvPicPr>
            <a:picLocks noChangeAspect="1"/>
          </p:cNvPicPr>
          <p:nvPr/>
        </p:nvPicPr>
        <p:blipFill>
          <a:blip r:embed="rId4"/>
          <a:stretch>
            <a:fillRect/>
          </a:stretch>
        </p:blipFill>
        <p:spPr>
          <a:xfrm>
            <a:off x="298939" y="2067393"/>
            <a:ext cx="8555891" cy="3485212"/>
          </a:xfrm>
          <a:prstGeom prst="rect">
            <a:avLst/>
          </a:prstGeom>
        </p:spPr>
      </p:pic>
    </p:spTree>
    <p:extLst>
      <p:ext uri="{BB962C8B-B14F-4D97-AF65-F5344CB8AC3E}">
        <p14:creationId xmlns:p14="http://schemas.microsoft.com/office/powerpoint/2010/main" val="413515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Tasks 1 &amp; 2</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976744" y="1724891"/>
            <a:ext cx="7382769" cy="4524315"/>
          </a:xfrm>
          <a:prstGeom prst="rect">
            <a:avLst/>
          </a:prstGeom>
          <a:noFill/>
        </p:spPr>
        <p:txBody>
          <a:bodyPr wrap="square" lIns="91440" tIns="45720" rIns="91440" bIns="45720" rtlCol="0" anchor="t">
            <a:spAutoFit/>
          </a:bodyPr>
          <a:lstStyle/>
          <a:p>
            <a:pPr marL="285750" indent="-285750">
              <a:buFont typeface="Arial"/>
              <a:buChar char="•"/>
            </a:pPr>
            <a:r>
              <a:rPr lang="en-US" dirty="0">
                <a:latin typeface="Century Gothic"/>
                <a:ea typeface="+mn-lt"/>
                <a:cs typeface="+mn-lt"/>
              </a:rPr>
              <a:t>Presents the combined loads for building and transportation electrification that the District may experience in 2032, by using the “worst-case” summer and winter peak days from building loads</a:t>
            </a:r>
            <a:endParaRPr lang="en-US" dirty="0">
              <a:latin typeface="Century Gothic"/>
              <a:cs typeface="Calibri"/>
            </a:endParaRPr>
          </a:p>
          <a:p>
            <a:pPr marL="285750" indent="-285750">
              <a:buFont typeface="Arial"/>
              <a:buChar char="•"/>
            </a:pPr>
            <a:endParaRPr lang="en-US" dirty="0">
              <a:latin typeface="Century Gothic" panose="020B0502020202020204" pitchFamily="34" charset="0"/>
              <a:cs typeface="Calibri"/>
            </a:endParaRPr>
          </a:p>
          <a:p>
            <a:pPr marL="285750" indent="-285750">
              <a:buFont typeface="Arial"/>
              <a:buChar char="•"/>
            </a:pPr>
            <a:r>
              <a:rPr lang="en-US" dirty="0">
                <a:latin typeface="Century Gothic"/>
                <a:ea typeface="+mn-lt"/>
                <a:cs typeface="+mn-lt"/>
              </a:rPr>
              <a:t>None of the loads exceed the substation capacity, although they do approach the maximum in some cases</a:t>
            </a:r>
            <a:endParaRPr lang="en-US" dirty="0">
              <a:latin typeface="Century Gothic"/>
              <a:cs typeface="Calibri"/>
            </a:endParaRPr>
          </a:p>
          <a:p>
            <a:pPr marL="285750" indent="-285750">
              <a:buFont typeface="Arial"/>
              <a:buChar char="•"/>
            </a:pPr>
            <a:endParaRPr lang="en-US" dirty="0">
              <a:latin typeface="Century Gothic" panose="020B0502020202020204" pitchFamily="34" charset="0"/>
              <a:cs typeface="Calibri"/>
            </a:endParaRPr>
          </a:p>
          <a:p>
            <a:pPr marL="285750" indent="-285750">
              <a:buFont typeface="Arial"/>
              <a:buChar char="•"/>
            </a:pPr>
            <a:r>
              <a:rPr lang="en-US" dirty="0">
                <a:latin typeface="Century Gothic"/>
                <a:ea typeface="+mn-lt"/>
                <a:cs typeface="+mn-lt"/>
              </a:rPr>
              <a:t>The time of greatest stress on the substations is 7AM on winter mornings</a:t>
            </a:r>
            <a:endParaRPr lang="en-US" dirty="0">
              <a:latin typeface="Century Gothic"/>
              <a:cs typeface="Calibri"/>
            </a:endParaRPr>
          </a:p>
          <a:p>
            <a:pPr marL="285750" indent="-285750">
              <a:buFont typeface="Arial"/>
              <a:buChar char="•"/>
            </a:pPr>
            <a:endParaRPr lang="en-US" dirty="0">
              <a:latin typeface="Century Gothic"/>
              <a:cs typeface="Calibri"/>
            </a:endParaRPr>
          </a:p>
          <a:p>
            <a:pPr marL="285750" indent="-285750">
              <a:buFont typeface="Arial"/>
              <a:buChar char="•"/>
            </a:pPr>
            <a:r>
              <a:rPr lang="en-US" dirty="0">
                <a:latin typeface="Century Gothic"/>
                <a:ea typeface="+mn-lt"/>
                <a:cs typeface="+mn-lt"/>
              </a:rPr>
              <a:t>Because building electrification loads do not add substantially to summer peaks, no substation peak load exceeds 80 percent of its capacity in the summer</a:t>
            </a:r>
            <a:endParaRPr lang="en-US" dirty="0">
              <a:latin typeface="Century Gothic"/>
              <a:cs typeface="Calibri"/>
            </a:endParaRPr>
          </a:p>
          <a:p>
            <a:pPr marL="285750" indent="-285750">
              <a:buFont typeface="Arial"/>
              <a:buChar char="•"/>
            </a:pPr>
            <a:endParaRPr lang="en-US" dirty="0">
              <a:latin typeface="Century Gothic" panose="020B0502020202020204" pitchFamily="34" charset="0"/>
              <a:cs typeface="Calibri"/>
            </a:endParaRP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765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 3</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976744" y="1724891"/>
            <a:ext cx="7382769"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Century Gothic"/>
                <a:ea typeface="+mn-lt"/>
                <a:cs typeface="+mn-lt"/>
              </a:rPr>
              <a:t>The evolution of the building fleet between today and 2032 will result in a 36-41% decrease in CO2 emissions, depending on the energy efficiency scenario</a:t>
            </a:r>
          </a:p>
          <a:p>
            <a:pPr marL="285750" indent="-285750">
              <a:buFont typeface="Arial" panose="020B0604020202020204" pitchFamily="34" charset="0"/>
              <a:buChar char="•"/>
            </a:pPr>
            <a:endParaRPr lang="en-US" dirty="0">
              <a:latin typeface="Century Gothic"/>
              <a:cs typeface="Calibri"/>
            </a:endParaRPr>
          </a:p>
          <a:p>
            <a:pPr marL="285750" indent="-285750">
              <a:buFont typeface="Arial" panose="020B0604020202020204" pitchFamily="34" charset="0"/>
              <a:buChar char="•"/>
            </a:pPr>
            <a:r>
              <a:rPr lang="en-US" dirty="0">
                <a:latin typeface="Century Gothic"/>
                <a:ea typeface="+mn-lt"/>
                <a:cs typeface="+mn-lt"/>
              </a:rPr>
              <a:t>By 2050, the electrical energy consumption for EV charging in the District will increase by up to 62 times the usage from 2019, which is up to 300 MWh per year </a:t>
            </a:r>
          </a:p>
          <a:p>
            <a:pPr marL="285750" indent="-285750">
              <a:buFont typeface="Arial" panose="020B0604020202020204" pitchFamily="34" charset="0"/>
              <a:buChar char="•"/>
            </a:pPr>
            <a:endParaRPr lang="en-US" dirty="0">
              <a:latin typeface="Century Gothic"/>
              <a:ea typeface="+mn-lt"/>
              <a:cs typeface="+mn-lt"/>
            </a:endParaRPr>
          </a:p>
          <a:p>
            <a:pPr marL="285750" indent="-285750">
              <a:buFont typeface="Arial" panose="020B0604020202020204" pitchFamily="34" charset="0"/>
              <a:buChar char="•"/>
            </a:pPr>
            <a:r>
              <a:rPr lang="en-US" dirty="0">
                <a:latin typeface="Century Gothic"/>
                <a:ea typeface="+mn-lt"/>
                <a:cs typeface="+mn-lt"/>
              </a:rPr>
              <a:t>For a given load on the grid, the GHG impact can be reduced by shifting the usage to the times of lower marginal carbon intensity. For the future EV fleet, carbon emissions reductions of 3-12% can be expected on an annual basis through smart-charging with an emissions-optimal control scheme.  </a:t>
            </a:r>
            <a:endParaRPr lang="en-US" dirty="0">
              <a:latin typeface="Century Gothic"/>
              <a:cs typeface="Calibri"/>
            </a:endParaRPr>
          </a:p>
          <a:p>
            <a:pPr marL="285750" indent="-285750">
              <a:buFont typeface="Arial" panose="020B0604020202020204" pitchFamily="34" charset="0"/>
              <a:buChar char="•"/>
            </a:pPr>
            <a:endParaRPr lang="en-US" dirty="0">
              <a:latin typeface="Calibri"/>
              <a:cs typeface="Calibri"/>
            </a:endParaRPr>
          </a:p>
          <a:p>
            <a:pPr marL="285750" indent="-285750">
              <a:buFont typeface="Arial" panose="020B0604020202020204" pitchFamily="34" charset="0"/>
              <a:buChar char="•"/>
            </a:pPr>
            <a:endParaRPr lang="en-US" dirty="0">
              <a:latin typeface="Calibri"/>
              <a:cs typeface="Calibri"/>
            </a:endParaRPr>
          </a:p>
          <a:p>
            <a:pPr marL="285750" indent="-285750">
              <a:buFont typeface="Arial" panose="020B0604020202020204" pitchFamily="34" charset="0"/>
              <a:buChar char="•"/>
            </a:pPr>
            <a:endParaRPr lang="en-US" dirty="0">
              <a:latin typeface="Calibri"/>
              <a:cs typeface="Calibri"/>
            </a:endParaRP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297749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 4</a:t>
            </a:r>
            <a:endParaRPr lang="en-US" sz="3200" kern="0" spc="-150" dirty="0">
              <a:solidFill>
                <a:schemeClr val="tx1">
                  <a:lumMod val="75000"/>
                  <a:lumOff val="25000"/>
                </a:schemeClr>
              </a:solidFill>
              <a:latin typeface="Century Gothic" pitchFamily="34" charset="0"/>
            </a:endParaRPr>
          </a:p>
        </p:txBody>
      </p:sp>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976744" y="1724891"/>
            <a:ext cx="7382769" cy="646331"/>
          </a:xfrm>
          <a:prstGeom prst="rect">
            <a:avLst/>
          </a:prstGeom>
          <a:noFill/>
        </p:spPr>
        <p:txBody>
          <a:bodyPr wrap="square" lIns="91440" tIns="45720" rIns="91440" bIns="45720" rtlCol="0" anchor="t">
            <a:spAutoFit/>
          </a:bodyPr>
          <a:lstStyle/>
          <a:p>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p:txBody>
      </p:sp>
      <p:pic>
        <p:nvPicPr>
          <p:cNvPr id="2" name="Picture 2">
            <a:extLst>
              <a:ext uri="{FF2B5EF4-FFF2-40B4-BE49-F238E27FC236}">
                <a16:creationId xmlns:a16="http://schemas.microsoft.com/office/drawing/2014/main" id="{88DF5477-EAD6-36B3-36D8-6413CE44B052}"/>
              </a:ext>
            </a:extLst>
          </p:cNvPr>
          <p:cNvPicPr>
            <a:picLocks noChangeAspect="1"/>
          </p:cNvPicPr>
          <p:nvPr/>
        </p:nvPicPr>
        <p:blipFill>
          <a:blip r:embed="rId3"/>
          <a:stretch>
            <a:fillRect/>
          </a:stretch>
        </p:blipFill>
        <p:spPr>
          <a:xfrm>
            <a:off x="333971" y="1313253"/>
            <a:ext cx="8538566" cy="5490581"/>
          </a:xfrm>
          <a:prstGeom prst="rect">
            <a:avLst/>
          </a:prstGeom>
        </p:spPr>
      </p:pic>
    </p:spTree>
    <p:extLst>
      <p:ext uri="{BB962C8B-B14F-4D97-AF65-F5344CB8AC3E}">
        <p14:creationId xmlns:p14="http://schemas.microsoft.com/office/powerpoint/2010/main" val="99725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3124200" y="1193151"/>
            <a:ext cx="2971800" cy="0"/>
          </a:xfrm>
          <a:prstGeom prst="line">
            <a:avLst/>
          </a:prstGeom>
          <a:ln w="38100">
            <a:solidFill>
              <a:srgbClr val="2C8D47"/>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1257300" y="482360"/>
            <a:ext cx="6670964"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solidFill>
                  <a:schemeClr val="tx1">
                    <a:lumMod val="75000"/>
                    <a:lumOff val="25000"/>
                  </a:schemeClr>
                </a:solidFill>
                <a:latin typeface="Century Gothic"/>
              </a:rPr>
              <a:t>Task 5</a:t>
            </a:r>
            <a:endParaRPr lang="en-US" sz="3200" kern="0" spc="-150" dirty="0">
              <a:solidFill>
                <a:schemeClr val="tx1">
                  <a:lumMod val="75000"/>
                  <a:lumOff val="25000"/>
                </a:schemeClr>
              </a:solidFill>
              <a:latin typeface="Century Gothic"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513" y="6172200"/>
            <a:ext cx="640616" cy="533399"/>
          </a:xfrm>
          <a:prstGeom prst="rect">
            <a:avLst/>
          </a:prstGeom>
        </p:spPr>
      </p:pic>
      <p:sp>
        <p:nvSpPr>
          <p:cNvPr id="4" name="AutoShape 6" descr="data:image/jpg;base64,%20/9j/4AAQSkZJRgABAQEAYABgAAD/2wBDAAUDBAQEAwUEBAQFBQUGBwwIBwcHBw8LCwkMEQ8SEhEPERETFhwXExQaFRERGCEYGh0dHx8fExciJCIeJBweHx7/2wBDAQUFBQcGBw4ICA4eFBEUHh4eHh4eHh4eHh4eHh4eHh4eHh4eHh4eHh4eHh4eHh4eHh4eHh4eHh4eHh4eHh4eHh7/wAARCALSAp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DvPGHhOzu3tLrxJpEFwhYPFJdorKV+9kE547+lAG5RVHSdX0/VjdjT7gT/Y7hrafCkbZFAJHI56jkcVeoAKKKguLyzt54ILi6ghluG2Qo8gVpGxnCg9TgHpQBPRVSLU9Nmv2sIr+2e7QEtCsoLjGM8deMjP1p0t/YxXsdlLeQJcyDKQtIA7D2HU9D+VAFmiq1rf2N3NLDa3kE8kJxKscgYoenIHTofyp/wBrtft32H7RF9q8vzfJ3DfszjdjrjPGaAJqKowaxpU9jc30WoWz2tozrcSiQbYSn3wx/hI756VYsrq3vbSK7tJkmglUPHIhyrKehB7igCaiiigAooooAKKKKACiiigAooooAKKKKACiiigAooooAKKKKACiiigAooooAKKKKACiiigAooooAKKKKACiiigAooooAKKKKACiiigAooooAKKKKACiiigAooooAKKKKACiiigAooooAKKKKACiiigAooooAKKKKACiiigAooooAKKKKACiiigAooooAKKKKACvL/FuimT41eFJodAnm0lLK/jvpY7PdAHuAv3zjB3YbP69a9QooA8GntfHTX32ZY/FS2R8cMTsaVf+JV5WOCDkRg9AOnas/wAOWHxOt00v7GviZL9tP1m3dr+WRolfeTZb95Kg46N19TX0TRTuB4x4S0/XpNAgudeh8Y3LvdaaHsERrd7aeM4klLtKxkjJwz4wpA4HWu+8dM4v/DrR2F5c+TqizSNBbtJ5aCORSSQOBllrqaKQHBSNb3Xiq5jOg61aR2Ud0LdrayaNZZJFzLKJRgbmxhfUnJ5PFK50jVJriWG3tdRH2240y4tp7kbnhjhC+YJWycONrZ55L8Z5r0qigDgvAelana6lpX2q1mgGnaQ9ndO64EsxlUgqf4h8rNn/AGvWor46l/wlGn+KIdNvGAv5LKWIWkglFqy7dxH90Oqv+Jr0KigDyq/0nUpINeitdKvTp2sxXMl5G0BVvOj3BcIeT5qmMcf3DXf+DVkTwlpEc0EsEkdlEjxyoVZGVACCD05Fa1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Xj/AI0sbqL4v+H9DTxJr8dvq1lqdxOkWoyIQ4CGPYoOBsydox9c17BVG40fSLnUotTuNLsZr6HHlXMlujSpjptYjI6noaAPErr4teJp/CsUtvb2kE+p+H9T1CB1Rmewe1baBJk/MWHfjDdiOKv3XxR1jRdI0RHvNL1S4+zaU19tRlci6fYWYlsKcYxjdkhiQBivX49I0qOW4lj0yySS5UrOywKDKDyQxxyDk9aq/wDCL+GvLWP/AIR3SNixiJV+xR4CA7goGOmecevNAHn/AMJZpJtZ+KkEl1M0cPiGVIx5zZiX7PGcKc5Xkk8YrjPA/jDWtF+DTeNLnUJbzUrbRp54FvtUedL5lnIdmj3ZUoAgBH9+vfLfR9ItxdC30qxiF5n7Vst0Xz89d+B83U9aqReE/CsUckcfhnRUSRdkirYxAOuc4I28jIBx7UAeVXvxg13S7nU7LULPTZpINS0u1iuIAUjijvI95Zwz4JXBAO5QSRnFaf8AwnXjq48QeHvDken6DZajq1vfSM88pmVPIkARv3TkfMpBK5JB78V6OPDvh8R3EY0LSwlyipcL9kjxKq9Awx8wHYGnx6DocctrNHo2nJJZrttXW2QNAPRDj5R9KAPOPCvjjxp4k1Ge0sYdCjaC3vGlBzIEnjlZIY1IkBZWA3MwHHTjNdF8J/FWoeNvDS6teww26GIQXEUaOjR3S5E6ZLdFbgd+vNULL4T6PYaguqafdmy1WFJlttQgtIVnVpRgvI23Ep/3hjuRmu30jS7fTtKXT1xMp3GZmRR5ruSXZgBj5iSTxjmgD5/8C+JtctdI8G6jaa5qmq6hf+IL+0vrSW6e486zjebJ2sTtKBEwwx1wc5rXb4yeKm+HGoeNIdG0r7LFpwuohJOv7ub7QIzCyrIXOFIJYquGBGOa9n0rQ9F0l2fS9H0+wZxhjbWyRlvrtAqNvDfh1kukbQdKK3bBrlTZx4mOc5fj5jnnmmB5Sfih4qtvEcun3UehywW3iWx0iQxxyK0kd1EJAwJchWTOO+falm+LuqrfamlvHpV3BFomoalayoHCF7WYpsyTuYEdTheQcZFeqHw14cMhkPh/Si5kWUt9jjzvX7rdOo7HtQ3hrw4xct4f0ol9+4mzj+bf9/PH8Xf170AeO3Hxl8RWOnapJdWekSzJpulXtq6B1jh+2ttPm5Ykqh5yMZ9qu/DXVNTt/EPiWNvEGjRyS+MltpjOGCXCG2QmK3UudrE8gZI616tH4c8PRrKseg6WizQiCULaRgPEOiHjleBweKdbeH9BtSrW2iabAVkWUGO1RcOowrcD7wHAPUCgDF8Z2MVzrOlxQ3+qwX91MqolvqEsUaxRnfI5RWCnj5eR1YVmz6nNp3iUXFjcX2p289pcvFHHObj7RIJUB+QcRiPJA2jkZB5Az3ZhhadbhoYzMqlVkKjcFOMgHrg4H5VFb2Nlb3Elxb2dvFNJ9+RIwrNznkjrzSA5P4ba0b7TL2HUry7+0HVbqCI3q+U8mGJCoDj7oB4HTFZFy13pj38mg6hqUsc1/BpSSXmoyzrG5b97IvmFgpGQg46jvXoZsbEyRyfY7ffHI0sbeUuUdshmBxwTk5PfNK1nZtatataQG3cktEYxsYk5OR068/WgDlWvF1b4c6l/x9WMkSz2ryC5ZnSSNihdJTyeRkGuauNZ1O+m8MafcX08U2naxHZaqI5Cv2iXbIAGx1VlUSY/2lr02TT7CSw/s+Sxtns8bfs7RKY8dcbcYpk+k6XOY/P02yl8txJHvgU7GAADDI4IAAz7CgDzXWri+0/U9Xso7m8K6NfJrUh81z5lmwXMXX7o/fYH/TMV6B4TT/iSxXO6Qm7LXPzuWwHJZQM9AARxWk0ELM7NDGxkXY5Kg7l54PqOTx7mnqoVQqgAAYAHQCgBaKKKACiiigAooooAKKKKACiiigAooooAKKKKACiiigAooooAKKKKACiiigAooooAKKKKACiiigAooooAKKKKACiiigAooooAKKKKACiiigAooooAKKKKACiiigAooooAKKKKACiiigAooooAKKKKACiiigAooooAK4zxBePbeIL1Yry8k+yWH2t4UmI+dpAFGB/CAhz7Ma7OigDhr3xNqNrexNPd2y20JnkZlgIF1GuxVIO47QGc5PIwuam0bVpNX13TfPu43aKW9KeSGRXVCI1BXJz94nn0HSuzooA4fUtZ1jU4HtbSWK0FzKsIbyiWgPn7NrfMMlkVj2x+tTX/AIg/snVJ9JtXs4otOgE8sR5d49hY7RuyOQB0IAJPbFdVNZQTXkV1IHZ4fuKXO0H+9t6Z5PNQw6TYxXbXSwkyGYzfM5YLIV2lgD0JHFAHNaf4nvbq8jhS4spVfUDBuiiYnYFU8DdyMlhuHbacYNP1fxZJDrM1paSW4FvHcb4pImLlo4wwPB4yWGB3AJzXYUUAefax4qvotH1Ozu7izivgkqK6ROFUrEhZcbsk7n4ORgDPatm91iXTp9L0m3kjINqsjSz5JlRcBgvOS20E9+o7ZNdRRQB53oniee00uOOOaDyLaKLz3uGZmHm7T5pJOdilyMnj5TzWjPrGt/2w9vaX9nPgWsKobVgrNISzSZDZA2DgfrXZ0UAcdaa5KusTWbXFpDPLdvEZmjciTyhGNgXd985boegzg1Qh13VGt0uNPubOLZYz380DQs6ykynoxbK4Ctntk16BVe9s4LzyvP8AMKxtuCrIyqx9GAOGHscigCLRZ7q6sRc3SInmszRKoIIjJ+TOe+ME/WrtFFABRRRQAUUUUAFFFFABRRRQAUUUUAFFFFABRRRQAUUUUAFFFFABRRRQAUUUUAFFFFABRRRQAUUUUAFFFFABRRRQAUUUUAFFFFABRRRQAUUUUAFFFFABRRRQAUUUUAFFFFABRRRQAUUUUAFFFFABRRRQAUUUUAFFFFABRRRQAUUUUAFFFFABRRRQAUUV4b4k/aZ8HaH4h1HRbnQ9elnsLqS2keOOLazIxUkZkBxkUAe5UV8/r+1Z4Jbp4d8R49fLh/8AjlKf2q/BAODoPiHOenlw8f8AkSgD3+ivn7/hq3wRnB8P+Ih/2zh/+OUq/tWeCCcf8I/4iH/bOH/45QB9AUV8/wD/AA1Z4Hx/yAPEX/fuH/45R/w1Z4Ix/wAi/wCIvp5cP/xygD6Aor5/P7VngjcR/YHiH67If/jlKP2q/BJ/5l/xF/37h/8AjlAHv9FfP/8Aw1Z4Hx/yAPEX/fuH/wCOU4ftU+CTGzjQPEXy9R5cP/xygD36ivAB+1X4JOP+Kf8AEXP/AEzh/wDjlNb9q3wQrEf8I/4iOPSOH/45QB9A0V8+/wDDV3gf/oX/ABH/AN+4f/jlKP2rfBGP+Rf8Rf8AfuH/AOOUAfQNFfP3/DVngjj/AIp/xF/37h/+OUD9qzwQc/8AFP8AiLgZ/wBXD/8AHKAPoGivn7/hq7wP/wBC/wCIv+/cP/xylX9qzwOWA/sDxFycZ8uH/wCOUAfQFFfP5/as8EA4Ph/xED/1zh/+OUf8NWeCMD/in/EXTP8Aq4f/AI5QB9AUV8/j9qzwQRn/AIR/xF/37h/+OU2T9q/wKjKv9geIyScDEMX/AMcoA+gqK+f2/as8EL/zL/iI/wDbOH/45Sf8NXeCP+hf8R/9+4f/AI5QB9A0V8/f8NW+CP8AoX/Ef/fuH/45R/w1Z4I/6F/xH/37h/8AjlAH0DRXz/8A8NWeCP8AoX/Ef/fuH/45QP2q/BH/AEAPEQHqY4f/AI5QB9AUV8/f8NW+CP8AoX/EX/fuH/45Tn/aq8EqRnQPEXIBH7uHv/20oA9/or5/b9qzwSuM+HvEYz/0zh/+OUN+1Z4IUA/8I/4i/BIf/jlAH0BRXz//AMNWeB/+gB4i/wC/cP8A8coX9qvwQf8AmAeIR9Y4f/jlAH0BRXgH/DVXgvGf+Ed8SY/65w//ABykP7VngkHB8PeIwfeOH/45QB9AUV8/f8NW+CM/8i/4i/79w/8AxylH7Vngf/oA+IR/wCH/AOOUAfQFFfP6/tWeCGbA8P8AiL67If8A45Tx+1R4K8sv/YHiAAHHKwcn/v5QB77RXz+37VfglTg+H/EWfTZB/wDHKT/hqzwR/wBC/wCIv+/cP/xygD6Bor5+/wCGrPBH/Qv+Iv8Av3D/APHKP+GrPBH/AEL/AIi/79w//HKAPoGivn//AIas8Ef9C/4i/wC/cP8A8co/4as8EZ/5F/xF/wB+4f8A45QB9AUV8/H9q3wR/wBC/wCIv++If/jlL/w1Z4I/6F/xF/37h/8AjlAH0BRXgJ/aq8EiISf2B4hwTjHlw5/9GU1f2q/BJYL/AMI/4iyen7uH/wCOUAfQFFeAL+1V4KPXw94jUdy0cI/9qUh/as8EZ48P+IiPXy4f/jlAH0BRXz9/w1Z4J/6F/wARf9+4f/jlB/au8Ef9C/4i/wC/cP8A8coA+gaK+ff+GrvA/wD0L/iP/v3D/wDHKdH+1X4Jdwq+H/EWT/0zh/8AjlAH0BRXz8f2rfA+f+Rf8RH38uH/AOOUD9qzwQc/8U/4i4Gf9XD/APHKAPoGivn7/hq7wR/0L/iP/v3D/wDHKX/hqvwTjP8Awj/iL/v3D/8AHKAPoCivn0ftXeB/+hf8R/8AfuH/AOOUv/DV3gfOP7A8RZ/65w//ABygD6Bor5+/4at8Ef8AQv8AiL/v3D/8cpD+1d4HH/Mv+I/+/cP/AMcoA+gqK+ff+GrvA/8A0L/iL/v3D/8AHKP+Gr/A/wD0L/iL/v3D/wDHKAPoKivn3/hq/wAD/wDQv+Iv+/cP/wAco/4au8D/APQv+Iv+/cP/AMcoA+gqK8BH7VXgkxs40DxDhf8ApnD6/wDXSopf2sPBKR7x4c8Sv7LFCT/6MoA+g6K+eU/ay8Es21vDPiZPdo4P/jtS/wDDV3gj/oX/ABGP+2cP/wAcoA+gaK+fm/at8EKxVvD/AIjB/wCucP8A8coP7VvggED/AIR/xHz0/dw8/wDkSgD6Bor58X9q/wAE4O7w74jU56FIOff/AFlL/wANX+B/+hf8Rf8AfuH/AOOUAfQVFfPv/DV/gf8A6F/xF/37h/8AjlH/AA1f4H/6F/xF/wB+4f8A45QB9BUV8+/8NX+B/wDoX/EX/fuH/wCOUf8ADV/gf/oX/EX/AH7h/wDjlAH0FRXlnwm+N/hv4keJJtC0jS9WtZ4rVrlnuljCFVZVx8rk5yw7V6nQAV+cPxYfHxS8V4VR/wATm75xn/ls1fo9X5w/FdSfil4r7D+2bvn/ALatSYHNZYgsxJxgDNIcYBGc96GzjAHHWm0AOYbm68etB4YjkYP400k4p+QRg9P1oBAMkj5iD2ojzk9+D+eKF5PXP44o5Az9aBiZ4Hy4/Cnpy349vyph+Y9SfxpRww9j0oAYzGNNxUv06ckVJBuMgIbaAMk+1JgDgc/1p8QzHIoIBYDGTjOD0oAGEbktF8h7hv6GomVl+8pA9aXByQQc9801/NC4jkKMe4GeKAFX6UpPH508HeMMm73Xg0BBu2qwz/dbg0AM7e3vSjPsP8KCpU4YEH0pOTznpQAbeeKF+b/6/FLztI2k5x2pO1ADzhl3cFl6+49aaOowcfjSx/6w+mDn6UnHHYd+OlADTjPy/jSHdvGAMc5yacflA4znmnjDJwSD39/xoAazZ7ewppNBijaUEnLDp1OKUhR/eIoExF7ccUucnAyaMqWGF/M0Z49PpxQMUAD72CfSkb5iMn/61JnpQDjvigBcA8574p4fKgONyjp6iowcfnR+tAEhX5SyHco68cimcd+PegMytuUkEdKeV3IXjXp95R29/pQBH+nvSk8+1ICKP85oAXPFN70SMyqdq7j6Zoj3MoLLtJ6jOcUCYo6Uq/ypoBLbQCT6CpwqxHLgM4/h7D6/4UAgSH92GZtinqT1PsKbJIWwiKVReg7/AFpskjSN85yRxmmu2fXA6A0DDBwDzilHQE4xnH0pvakaVFIjY4Lfd9zQBJxjOc/WkP3QDjj9aNwH3fxz3pT82PTt7UAIvTrnvzS5HTgc5pGxkD070EUAOGXf72cDqegFNGWOAO1KvAORhSMfWkZuMDgfzoAsTqq2sW45zjGPpUSOMfKuD+Ofzp178vlxj+FRn6/5FRL60xD2YM27Az396bx0o6k+v86Qjn09aQxeccc+1Jxzxgn9KKUc8N+BoAQgc4/Cnp8okZc/d2j8f8mmkYQeppw/1ci4PY/r/wDXoAYqguFyetJPGjxFGAIJyQM0pIVuBhuv0of7u4d+v1oAZHtQbYwQMcZNBcn8qBt+9z9BTT1piHggp6GmUCnAbj/WgBtFH407jO07Qfr1/wAaAG/w0AEgn0p3ygjGTzQTuHAxjtQAgUnoM0m0kHr7+1FFAFi1ULaSxBiflJJJyetQrtzjJ/lUlnzIyf3kYfpUNADw5UFdvPfk0gYe4NA+cf7X8xTaAJHZ3ULwQPSmFm6Emkpdx+v1oASil+Un+7/Kgqfr9KAEooooAKKKKAPeP2Hv+St3/wD2Bpf/AEbFX2jXxd+w9/yVu/8A+wNL/wCjYq+0aACvzj+LLf8AF0PFSrnH9s3RPP8A01av0cr85Piwf+LoeLPlX/kM3XVf+mzUAcuc7sdDSjnd6gfnQCN2cL37U4P8u5lHtgmkMiNJTsJ2Yj6ilEbE/KVb6GgkTNKeGKjPHFBUL94HPvRnPXrQUGce/rQMjB4I70nTpSpnev15oAc5ww9Qoz9cUw9eaWRvnY9ck9PrSdME0APWTorqWXH4j6GkZdo3A5Vuhx/nBoYbfXpzz0p0bADa2Ch+9/jTEM780f55pZF2sVyCR3HekPHP86Qx6ZIxjcg6g/54pCI2xtbH+yeR+dIHG0r6/r7UpQqMHHTIycZpgNZGAz1HqORTdp9vpnmn4YNuDAH2YU5W3OPkDkc5/rmkA0gpGV6nPzH+lNXcTUkqBQrbiVOeO4Ppmm72xxwPSgA+UADhjn8Kafm6nOKb61Xef/Skt42XPV8+lArlonKjJ47c0gOPu9fWkooFcXg+xo2ndjvSU9/vkflQNDcUYz7UuTzR/D7CgY2ig0CkMKXODwcfSkpccZOfamA/crcScH+9/jSOpB2kYI7ZpvepU/er5efnH3cnqPSgRHxTo0ZicYAH3iegpyoFUPNwp6KOp/wpsshkwFG1B0UdKAHFlTKxHbkcuep+npUXzY9qcmN23pn9Kaemc/hQIQGigrQVbjtQF2FI8aSAeYqkA5GfWnBeBnAGPzpWxwRzxjmgYnH1oDEfSlXb1bp7U2gB+AenJ9KDwu4jr2pPrTix2qOvUUANyc81Jbp5lwo7Dk/SojGjSLIFy4GB61PgwRNnHmuOf9lf8aAIZn8yVn9TTQcH2pdyBfU5pCy9MZH5UCF6g0uc4z+BqPf2AFOVs53MaBjipyN3HvR2Az3pQRj+lG0Z46+lACseFHU44/Ol3eUpXqx+9g8Af40smI8KMbtvJznH0qLvQAO6kY2FT6g06IhgVDfLgkgio2HGaIH2Ocj5SMH6GmIAVA9foKUBNpP86JFEb425GODnr70m7AG3A/CgBSx3/J+GBSAN0PQ+ppM8feP0qvdfauPs2z33dRQBZZcLnOaaQjYDruA5pkTSNGDKoD9wOlPFADhs7hvzoJT+EN+JpuO9FAC7h/dFB2npkfWkooAltvluEbqAwzio5V2yOvoxFKGI5HBqa7+8soAxKobp370AVxkHrTmwVDjjnB+tJn5cbRn1pSyLA5bCgYJJNADaKYZ7Yk7Zk9vmFSYBBIYEUAJQCQcgkGl2jj5lo+X3PH60AG449aPlPUY+lGR/d7d6Nx56D8KADaT93n6UlKWZjkkmlRmH8RH40Ae7/sP/APJWr/8A7A0v/o2KvtCvjD9iD/krV/8A9gaX/wBGw19n0AFfnF8WMj4o+Ksf9Bm7zn/rs1fo7X5xfFjP/C0fFZxuH9s3X/o1qBnNNgN7HBoboBn7oxjPeli5YbiBgE/SmhVJHqaQDKKcVAPByD0NNAyQPWgLDldl6MaN4P3kB+nFNowaCdR48vGPmH4ZqTaAuFZS2T14wPxqEKaUfLwc+1A7jmRgy/KQOPpSHHQdacuQcKSD1yKXcMfNtfjuP60ANcnezKSeeSO1OYbRk5wQOn+fpQSpPzRkAc4B4x9KQqu3cJFz6MP8KYx8oG2NiQf3YGBSP91FwAQT79afIpUK3XCLgjnk96hPBxznpzQAvJO0YHTgcZNIwYAjKn8c4pGO3H97r9KRT7UgHKBtIPTuT/SgsNhVVK/j/Olb5tuW7flSHp14oAWTiBAe7Mf6U0AZ/CpJBujjK8nLDHfrn+tRlMDPb/PWgBlN2LvL7RuxjOOak78j8zR0GQBxxQKw2inBtpyvFKGyTu5+tAAVxyegNBO4ZHbFKPm+7yfSk9qBiAdOmKDt6c/WlPoT+NJ+WKAF7nhf8KZS5+lBznmgAzk56UuOPvDFIuKXBAzzQAoALADnJxgU9isWDwz/AKKf6mlj/dR+Z0duEHoO5qMfKuAPm/lQBIR55DMdsmP++/p71FyB0x9etHUe9P3hxiRd3YEdf/r0AMJ7ZNITx2/KpPL7IQ59DwR/jUTYKkDIOMZ9KAF+tBz9KBz3oxQMQ0A46807jPrSdDzQIQcjij607buGDxzzQoHQdfegBq5YZ6LT13SSBEXnoBTSCRnOaWNmjfcOCKBEzMsEYMeGkbID+nuKr7twIYnJOc+p96mcjYMH5cnaw549DTVTzPQ+4NMCAgg4NFWGiH+r/I7hUZt5f7uT6CgCvPIIomkIJ29h3p0TiSNZFzhhkVKYZVGTGwH0pqqVGGUj6igBACSAAcnpUrHycovL/wAR9PYVJafeYj7yoSv1qIQuf4W+pGKAFkb5Ux/dHU0i/MML196kMYwm5lHBHXPT6U0KoIG4H8KBjTg5OCQPvCm4BXpz608x7ufNUknoQRSCKQDO3I9RzSAN6soSQYx90jtTWQqOeR2I6GmMHEg6bcHPrmnKzLnaSKYhD29aSngofvKQfVf8KVY933WDe3QmgBlGDTiGUldpB78Um00ACjnHqKTB9Kf5eMZPbPFP4IAIwccEnrQMi2mjbTwM5Jzj27UMNvHekA3aKnx5lgfWJs/gahqxY8yMh+66kGhAVKBjoyhlPBB7ilZSpIPY4pBwaYiM29vk7Y4yB7DI+tM+yQD7ilOc5ViKnX5WLADJ4Jx1pw2E85X6c0BYrxwtHJuE0jL3Vjmpl608qvYn8qbEysP9W6kHBDcUBYXAoxTg2Bjap+tGMjjr6UgsJSY5pad90Y/iI59h6UDPdf2IQR8Wr/8A7A0v/o2Gvs+vjH9iL/krV9xj/iSzf+jYq+zqYgr85virIp+KHioSLyNYuwGHUfvmr9Ga/OL4rqP+Fo+KizAf8Ti77/8ATZqAOccbUzwVPdeh+tRq2COefWpFkWMfIpZj1z0P4U51Z0zGojOPmj6Z9x60DIgCi7tpK+/IoC7gRwCvJ54xSKR03Z559CKUrtdhymPekAfLg4OT2pMj5ux7U4lt207Tjv0GKadmeA2M+vUUAOHTdgYPIFNfnLHrT3HQryv+RTMcUAPVtyfMWO3HGe1NY4bhcU1TtNPGCpx07igSEP3fU9KQjjPHIobkDHIoPSgZLcAeaR2AA/SmrIwH3/wPenT87Zf76gn6jg0wLkjPc0AKPLb+HZ6kdKXA/wCWbL+PFRljnjp2GKBkkdselFwH7WC/dOMZBHNNPyggkdqcqk8rjHdicAUpl2jCkufVhkfgDQA+ON5ICOmfmXtz6fiKa6AKRuUDaMdfakE2SfMXOepBwalJjkUurHODvXbyfemBBt/vMMD2NOMZI+XDn2/wprEdOSaRsYHJzSAQ+9JtycKCT6Yp3mNyNxI9+aczO33mb3FADdkg5xjv1Apyru+8VB9dwpgHPynBp2OjLwe2PWgCS2VftkSzxkoWGR0yK6jxPpNtHoC6hBFHG25R8ox8vTn9K5W3kZZEx93cOD3rvNWXzvAbbRnYAePYg1tTScWfQZVShVwldSim0m19x5/3oOcUq9eOcUoPPr9axPnynEk0CbcCUZz1wfyq1bssilyCqIfmB4OfSnrHnLMxCDHTqc0SNkAYAUfwjoKAEkk3kN046DtTeo460bPbHFIQRypNABnA96cpwhI6imA880/dx0HIx0oC4L0Jx06fWnEq/wDrMhum4D+dNX7pHTjNI3T3JoAUxnbuyGHqvNJ3PoaFEn3lDcdwKmjR5TtZME9Gx396AIh0B6UHA/hz9aUxyqcMAD7kUuxjjLIBngbs0AJJjd7dvpSHHc4pwVMk+YfcKv8AjTj5YI2xg5/vGgCJck5UHPrTvL7sePb/ABNDSE98emO1MPU5Jz70ASKwjJ2sQfUcmmvcMemD/vc0wng0ymId50h/jP0pQxYYbkCo6OaAJMgDnOe2KfvbBLSPntzUW7jmgN2PWkMs2rN565kODwefWmEc4wSe+TUYJ7VNMSZCf4Thh+P+TQAnPlkfLwd2P8/hSD5h096VOWxj7wx/n8aQZ4P40AITwRTF4YHpTm6D17mmGgCQzNj5gr/7wzSosLgMymNj0AOaiHvyakf72D0XA60AO8oHlD5nsOD+VRnqV6D6UoAxnP0+tSB93yy4c9if8aAFhHmQP1Ypgg+nPSmgfe45B71KUUWm1G2l36OcdO1Z9/DdYUQyeU3fPcUxEk08MLAyygZ6DqT+FLG/mAuFYc8bh196o2Nk8U5edPMY8q+c4/rWidvP6eopDEViD29/enHbjAJIH6UjgZUDqevtTh8qBlO3JOe5NADNvOOPrUtku6fPRVBLfSmhWkAPCoONx6f/AF6e7Yj8uP5U/iZuC3/1qAIZGDyM3Ykmql7LJAEaOPeufmPpV392Rt5B7Me9MOQcHg0AIMYowKWigAoooUFjhQSfagAopzx5XHmiM/7I3H/CiNVA2vIzEd8AZoAXI2BiuWzj60DAOS3WnL5PC5c5PoBg03co48vp/eOaAPdP2Iv+St3/ADn/AIk03/o2Gvs+vjH9iNv+LtXo2qP+JNN0H/TWGvs6mIK/OH4rk/8AC0vFWFGf7Zu+2c/vWr9Hq/OX4o/8lU8WPyQmr3Zx7+c2KAOblJUiNQBgfMRxk96jddsmFySO/p70j9AQRkjnmlXggMT04PpQMleNpFLc+aOGA6NUTBN7bjglfX+L8KUu27IyrZGee4FPO2RDIiJuHLrzz7igCI7iFBI29qQjjjmnfKT0LenrSHkZ49OaQCdAO4oJ7EH3pwA+nGQcUFTjPBB/2hmgAIBww+b26UhyTxzjtjp+FAUkDGBn1IofIXBA9jQIPTbnrRxtx9aHzhck7sc/0puDjtQFyaIiSNocDONy8fnSKC6fImT0OKS33CeMLgncOKdIV5RAUjOcZ/iPrTGNKqBksPoBnFINuMhc+7Gk/gz3PpR24OcUgFdmPU/nSbdxz7/nRx9f8KQ9cAd880AA29/xp0fDBlbBHehfuEHGBz/n86Q9P5UASOuVEigDnJUfwn/CmHHGMCnLuVw3HI6HvntRIoHzx5KnpnsfSmAnocD/ABpO+OtKOAemT0x1qC3hZWZWlZ1ZsruP3RSAlYOv8LAfSnW/+s2nPb+dNbpxT4SygscbeOtAmMT72Pwr0O1bf4LuQvO1GIx9K893YBI6fSvQPDX77wxdxrhsxnj3INbUeqPpOHfelVp94/5nAPsb7v7vPUYyKTy3XORkeoORTl4G7B9sUi7mkCpkZPHrWR84PX/j3fOfvLj68/0qJiP736VPLKzN5aoJQP4ivU+tRuzH70cWe/Y/zoAZkkj8qUdenNPVQy/KVT1UsOfxoeMKdsjAH0UZP+FICFhtIPBNORXYbtpCjueBTtwHKIOO55NNk3MSWJJ9zQKwp8terFj6LwPzpd5AHyqgPTA/rUXNKrE4UDmgLkhZn5YscnH3qQAcHIGO3emhj05zS5ye1Ax92FFxJ/vf/XqMjGe3tU9yF8wnJ5AOfwqEqccEY/KgBu49uKXOYz3wf500gjqKfH1OehU0AIeRk8U00842+p7UwnPYUAGN3FKEXFIKDuY0AIU4yORTcGpETByfcUHpigCPbShfzp+0tjaMn0FLJDL5bfMImI4LHkfhQDQxeJOelTnmFDzkErx+Y/nUEMeyJVmm8xweSq9fzqxEysrxiMlsbhk9SKBDOck85Bzk9aV/vFRznOB9ad33bGUnrzQyrsBEig4wfw+lAyEdadIqYyTg47GlGwf8tOfZaa7x+eke1mbYT19O9ACQ8su7oOT+FGRzuBOfenhgpDKigj1yaUtlf9XH7fLQBGG4ORn+lOUqT34G4j1oyuR8o9/lFT2/mPLtyAFGScAYoAbdBiY48ElVyeO55pqiZUHykoezDiknmeSVmDMATwM9qjPtQK5OVU5+ZEP91myPw9Ka6eWhV2CnPGAefxqEdakiaThFP3j0PSgLj4Y4pHA3OePmwMD86cz2+euSOh2fL+Ap05iUeQp2dGJA4J9/aq5jYcgb19V5pjJVZJJ0yXfB5zgDH0qElSSSHz7t/wDWpr/PC8ayNGXx869QKbC0kJELSXD8cSEZB/GkBMfL2/dbPs3/ANalzEQFYP7Hjim+Y23G5s59aDyvPPJ70AIdgGNhyD3anbl4YRoP1prH+9yfXvTRQBLuOfk2hj2CimhmbhicdwTQ3Az0/nRIMjfjGev1oATucU3FOHb9adgN3P49hQA1B84yOByaD/e6560pxwq5x796OijP4UAe6/sSf8ldvh/1Bpv/AEbDX2dXxh+xF/yVu9/7A03P/bWGvs+mIK/OX4tjb8TPFKDq2s3TN/39bAr9Gq/OP4rh2+KHinKk51m7/h/6bNQBy6DJpxXaMn04HSneU7EMYjj0psse8MvzAkY+UgbfpSGNZjnOOtIrsrBlYgjpTlikWFVYSOfXHX8qNq4HU/hQA9wrIZEUYP3h/dP+FRnzMDhgB0OKR7g25Bx8u4KQO+fWpiixzrt5Rxlc9we1AENKOg6ikA4zx9T60pxx8xPtigLgW/2sU5eDuPTsKQcego7n25NAAPmJO3J7UqjLZO7AGTzQpORtAz1+lBPytxyeKAJYJPn2qSDtIUHGM44FRDqQQDyBjsDRCPMmReeWHelc75mbGMsTnPQUAJ0PTI6j6fSjtnqMdu1DNuOR6YHsKRiOSR9KADBPHGenWjHOeaF5U9yOn0o59j/M0AG71yD/ACozkcZ4Hc0PnHA47+v400L6g0APPRfpSq2zlhlGGCB3+lNGOPrS7SyghWIyQcLQArrtOcgqeQcdRScBffoaljXGY5BhepJYcH1FNZNrbWdecHjmmBH6gZOeBUkYLpt/iHI+lNPlnu5weR0yfrSbiw2qNi+g/qaQgby1bls+ydPzNd74BdZNOljHTYMjrXAcHrx7j/Cu3+HL/LJHn+E9q2o/EfQcNStjLd0chMdsjo0aZR9vT3NFs4EwwqgHjoOp6U/VU8rVbyNjgeaw6e/FRQqFdZGICqck+prI8OpHlm49iN2ZidzMfbNHT/PSkJGPxzxTsjIH60iAb7u7HXI9uKVZPl2sAw7A8Y+lNPfPt+dB68dPXNMBdqMRhiPZv8aa6lWww5/nSHr709XAGxl3D+X0pAN6L1xkUwHa4bnHtUrx4xhgyno3r/8AXphUYPtQJoBsweu7PenbV3gKATxgbutRhSei04KVw24D9aAJp1bMbIrcxj8KiDMxC549CafenDxqeoQZ4qEc9KBkkeVl/A5wfalY8bSq4/2TzTY+GGTxnkUigg9vxoAcyLx84/EU1htOCp/GiQYbrmhGI+U8r3BoAaTzngfSnb29R+QoZMDcvzL6/wCNNoE2GamhUu2EbaoGWbPQVUjkl8ndLEQ46qvOfpVtTixXgoZWyQeoAoBCtcEDbEWVfUnJNRNjOTkZ9KQgjuOfajHI6/SgYY+XjBFIGZHV16g5xT1yGBFMlG35gDt649KAJpcK7rjPOR9KaW4+79aW4dPtBUsA20cZ56Cmr0PP4etADTtxxnNRll+2bQpB8r+Zx/SphxyOvIrEkN1b3Uh/eSIOjc8DrQDNsdRjk0envVazuVmQMMBvTsfpVlSP4hx2oBMQ7sjv6VYb9zZgZO6U/Me+Kg5OV21NcjNrC3uRQDK7EdhikBwaKKRLFPt0qS34Dv8ARfzNRVLDyWj6b1wD79qaBDZ/9dJ/vGmAlTkEg+oqS5/17H+9hvzFR0AS7w2PMQN7jg0oTj92/UfdbjP9DUY+6PXmnyD5j6Y447dqChm3BIkVlPbtTYpNy/NGVwSOetSBnxtI3r6NyB/hTgIT907W9G5H50CGbN33f1pAcfLn9eKc6sD84OOx9fxpCu703fzoGIc46cetPBweR1H4EVFTgNoNACuuCTnK+3elPI4yB6daB/qz7mkB+UL05oAO+DzR3xjnPShOcJjcD2pWYD5VJI7k8fhQB7n+xJtHxcvQOT/Y02T/ANtYeK+z6+MP2I/+SuXv/YGm/wDRsNfZ9MQV+cPxW5+KHio9R/bN3kf9tmr9Hq/OX4qFJPij4qDfI41i7ww6N++brQBywUN9aTIxTmBjYqVYH3pDjfjAxkUhgrYOV4H1p5dsHeNwGMg9R9D1pg6HcTz6d+tLzLIFRBuoAeYd+WjYNxkjuPypY132zKGG6Ns5x0B60gZYXBD73HcdKlS5i3fdK5HPGTTAqsGJA2kDtS9xt4wBnPrVia1Xb5quqqex5AqIxscDfGSOM7sfhzSEhnHT9TSnJPp9aVlYOEZcN7imgnG4/d9PU0DFYhRt9cE/0pCM4AI6Zpcnk5z70nfnuKAH2w2u0mc7EJ/Hp/WmPkBVXONoP496kb5bdQesnJ+gqPPAzgg+tAB1+uKG6e1OdGXaeQrDNNVhuU9cH86AEi4kU89am8ny0VpiQeyjqaRUVCZZOeTtH94+v0pszO4EjNk9D/SgVxVK4YhQWPTcc0GSQKPlXHrioientQGYdGI/GgZIsjMQQSMd1H+FL1XczEj86iDEHPWnr935vwH+NADlXPO5Vz92ljw8YVmAOflPp7fSo2XvnPvTg2GDdGznOOppgDZRivIfoQaaG5ww/Kp52/eAYDIQGUen0NRbVb7rY9m4/XvQA3ueRz3rrvh24F4YxnJBHT2rkWVl4YEfWuk8CO0erIjBhyAKuk/ePXyOfLjYGf4khC+Ir1WyF8wsfYYrOZmOdvA/hAPStvxvGU1+64wZNgB9gozWD27cdKmXxM48why4qpH+8/zF4xz0pBjdndtFPAGSGODnr6Uwrjr196k5Awcj9Kd0Xnn+n/16BkA4XqemOtIc7iQR9GOKAA7cbskDPWmlGz0LehA4qQ5Vvu5J6g4JApGHA5Zlxxn/ADxQIdEQqlXPB67ecehpjrtOcFkJ4bPFIeCQDk0qyBCeMgjlexoAV8biAOM4HtQq7mC5HzHAB+tSSJmQtH83O7aOo70lsR9oHXjLdPQUxjZyrTyNjI3Y6/l/KonXuOD3FPG0xMfm6hqQFepXPrzSAar/ACsp6nt2p24OwTPzY45pflJP7sc+9KAgUtjB6D0FAEYGelA4o2+9G04zigB2QGO3I9+9BYfxKD+hplORS54Un6CgVxWTDKF5DfdqS6bE+xTxGAo/CpLcxx48/aNpyozk5qF1UPh5Ac8kgdaAQwjowPWlK/KDz9DxxQu0cMxK/wCyKJO2MsoHDe1AwBU5VmwPUDNPUYk8tcDLAZPNRY9OacuSRw25ehAoAfdKssrmSNXXcR7gCqzQOp/dSN7fxCrU4Bcyrna/zDjp6imnaGBGM5FMVitmVSQyKfocfoaryaZcyzGeJWRGGSEk5z64rQDHGBk9iO1OQkjMfBXt3H0oCxjwW0kM7faJCqn2xz2Oexq6kxQDzOR/eXlT/hV1rhiCJIxIPVhz+dVp47IRvMrPAyjPHINAEgP8Q5FT3fyW0MX1JPvVK0Ux28aSDkAZ/wAKuv8AvNPVj96NsUgKtLjjqKSikSL8vvSpy6hc5yMU3tU1kv8ApCsV4GT+lMYt+R9oIH8Iwagpxy7Fiw5yT7UoUAAk5zzxQFgHQr1IxS7lxtJz9KaT64HNKcDqOaChWB79O3pSLgE/pSjgc8jv2o7AjkH19aAHKzLkKfqDyDQY1kyYxtfuhPX6VHu5wev1p4+dSV6r1NACA729H/U//Xpufw+lS/LMBuwJP7x6H6/40yQfOVYFWz3/AK0AA+YbVGDnIFIBu479qTHJzkGpNjbN4XDN1JOBj1oAY39xefU+tHbnkevcUojVflZwD3CjJoyij5VyfV/8KAPdP2I1P/C2r1hkr/Y03P8A21hr7Or4x/YlZm+Lt6WJJ/sWb/0bDX2dTEFfnD8Vv+SoeKc/9Bm7H/kZq/R6vzk+KjY+KHikLgf8Tm7ycdvOagaOdjVnTbKpC/wuf4f/AK1NaPyz+8kQZHGMmmHrzk/WnB8Ltcbk64P9PSgBAYxg7nPp2oaTghflU9QB1+tOEWFLIdy49PmH4VHnOMcAdO5pAIFB+bouetKpIB28D+dH8XYk+tHqTz60AOjkkTo3Hp2NLIqkb4/uk7cH+E+lNbAyo/CpEG6GbPynhvyNADRIdmGAZAeM8EfQ05vKIVWVlx1xzgmomfsvTtnrSAjaOuaAHtHtG7ll/vL0/LtTcr3IP0o3MpyGIb2pRKzcNtb0yuaAHjZJGitIA68DtkemaYyS79vlkHHQCkEhX7qoPfbUwZ5Y2iZiWxuX+ooEM8oiJdzqh3HIJ57elHyqc7mc4+gI/nTR8gAHUkH6UjYAOTz/AEoHYV3LuC2PQDoAKT+Bse1I3LHt7UrfKoX2z+dADKMUUoBPqaBIVflG4/gPWjIJJ5pU5DegGcetH3lyePQCgYgxgduaXaV/iwacEbj5cccZ4/nXZ/Dfw1rV3qcGtQ+G01nT7ZzviklVFc46DJ5I64oA4yMh4fL3AMpyuTjg9RQY3wDsbnpjpX0H4S0vwz481uSS78DnTyF8mJpkKI+CdxO3AzngHmuasvhXDP8AEDWIJY7i20C3lZYHjcETg4+VSecDJ556YpXHZnkkbbflVgxJ78qK1/CTpHq6FVZWLDIz+tdf4h+Fd82v3Nt4Zt5ruxgRd0lxKIyJCOYwSAGPQ56c9a5TTLO+0/UVWazuYUjfY5ljIwwOPvdPyrSD95HblsuTF035k3xFVl15CFYgxDBHrk1zhDLj5gfQ46fT3rs/HtvNLqVn5cckgnjMYCqTluo/GudstA1vUBMtnpN7OYT85WE8exz0PSnU+Jm2cw5cfUXn+auZhIx8q4HSmlj0DHFW9Y06+0m8Npqdu1pc4DGKQgNg98VV4XI5J6elQeXYTsMk/jT1yFbjuMZ7fSmHPqPwr1H4bfDzS/FOhCae6uzdszfJEQBEM9TnrSbsVGDk7I8xXqT3CnFAb5cE8H9Klv4Taahc2zHLQytExA44JB/lUWAy/LyeeO9BIjBjnse+aaBx75oVuzZx7dacF2/M3Ixx7/WgBzDGPdR/KnQyMsqs+GGf4uoH1qM8tnOSfWgHpnp39qAHuqRysm5l2seoyMU1IyX42MpOMBqW7HMb/wB5efqOKj25HGfxoAUqyybdpzn86DlgFX5upO0d6fFI0bDaSR3Ung0T7l6SFkblfp/jQA3ym/iZE/3jTsIgwWZjk9BimY28EfWnlcruxz0/woAQtjlY1HueahuD5sTLMzFMZPOMVL1Xuf8AGqfzXRZT8kKsQ2Dy+O3sKBMsxIqxgAk47k5qRRuXa2B/db0Pp9Kj3cY7UoI69DQMNuCQRyKACDkEr9KUSdAwyP1FO2kqWU7gOp9PrQAmXwPmY596QkE/dH1NKDn/ABNB7j9TQA6LDKYeRu5GezUw9PTt9KAfm6ZNPm5Af+9w31oARsbTj2OKRTuMvupP65o5K7dpLdvpTFO3kcMOlAC7j79PWkZmYYY7h6Hn+dOZUYkqQvt2/ChY2b+7/wB9CgCBpWTmZV2ZxvTjH1FXFC/Yn+bjzB29qp3Ecj4hwArg7jkdPQCrQQrZKvQF/wCQoERfLzyT6cUvy/3fzPSjPsD/AFpNvPp9aB2FZuflwB7VNYj947HoENQFcD8aswYW1uMdTx+FAFeMgZz/AHTTj/q1PoxH+f1pBGzNtQFjStlVKsrEZ64xzQA3PJxQfve1ID6AZpd2OigfnQAvO0gniiIjO0jOeR9aRfbqO3qKdGyrKGCk4PAz/wDWoANzcc4HoOMUu9sEZJHUg+tM7e/vSlgSSxAJ56UAP+Ujpj+VO3KQEmyBj5X64/8ArVDlu3PsKfHiRTuyqL/F6e3vQA9IW3fvuI053Z6j29ajlkaWQsen8I9BT5Jj90Ivk9l7f/rpqorf6slv9k9f/r0AN6rz95R+YpNvShflYNwCKcVz938u9AHun7E3/JXr7jA/sWb/ANGw19nV8YfsR/8AJXL3nP8AxJpv/RsNfZ9MQV+cfxVOPij4qH8P9s3Wff8AfNX6OV+cHxWBPxQ8VnP/ADGbvr/12agaOb7HPUGlGNvJ6dOKXGGzztPX6UzbkZzn6UgHZbcGyQexp64mxwBL+Qb/AOvUZ9Bk4zjvS9ty5+ufyoATO3rgH9acFXaxkwMj5dx5/SpLpi2yVZCA46A9x1qKYFpWZQSG+YfSmAg3E7Qy549qktMLPtdhhgVI+tMwqTBTyARkk/rSMWL8oN2c8DHNIBGBXIIAIODTlx5eTkduPWpbrczgjADjd+PeoSuOpPv/AIUAJsJGRyfSjbj7zAew5NOH3Sq1HQJsduXdnbn60+CTFxGdoHzAd6ip27jjPqKARJLnc6kKMMckimrnG1NxPc4p95t8/fydwDe3IqM5IHOfp0FAw5ByevXjilb5wD1boaFTP8W3A+Y+1LlVO1Bz3JGTQBGu0N83FPAOCu3vyBSys/ytubkevf8AzijzMgZZunIyaBIcBIMs2FznO7/Ck8xFP7tTn+96fT0qPdx+hp8kU8cayPBKiPgqzIQG+h70AT6dHDLfwrcLLLGXXesa5Yrn5sYz2zX0RcaRb23hm1s/h3rdlpl7eybjE1wJHaMLiRypzhh8vIANeQfCLxjpnhHXJ7jUoDcW1xGEaSJVaSPBz8uSPXn1wK9A8P6NL4z8X3Pj/wALTwafAZfLhtZlMjylAATIExtzgHjNJlROr8Qato9h4Yh8J+KdTul1rUI0iimtkbkE4MgbgcEfX2rY0DQovDVz4et7QzNYs0iR+c+/g4P+JriPDHiLS/iR40mHivTrC1v7ACGyj80rHGoPzEsSMtuHXsKrr4n1sfEiaaS7vtV8LaXIY7ae1gMkMQ6k5UfNj5hnmpsWnqeveKFENq8tu2+7NwoMfomRk4+lc18Zbawg8A3iecRckQzQxlsl8SLuP4A1b8JeKNF8Y+Lb6XSpZLqxRNoZ0KhpAMkgHnGCKxviFea5q2i6xBJpAsrC1tZYkd5gzzlf4to6L8ox3ojo0dOHly1Yy81+Zh+BJvLkDlUJZoBuZclQQwOD27V32o2aR+KZNNVm8iWwaRcHBMgDDOfy/KvOfhpZyanf2sMckq/uPN2IAdxU8Z9hXoX9taRqfxHsYdPvoLt4IPJuhE+4IxI+UkcZ659K0r/GepnatjW+6T/A+GrqSee7nkuJpJZg58x5GLMxB6kmvRH8H67a+EbTxJLDFJYzxJJuik3MoboSO1cJrsP2XxFq9qP+WV5Mn5Oa+w/gFHDqXwh0JHAyV8pmxk4UkY5+letmTvRhI5MVBSppnzhc+FfESeF5vEa6eUsY4/N8x2AJXj5gp5Ipnwp8Za5ofi/SmtdQmNnNeRpPAW+SRHYBsj8c19C+LLK3XwF8QLBlUJbWVx5CngJ8hYAV8n+GpRFf2Ep4EdxG35MKjLqcatOakv6saZfSjytNHWeMkaPxfq8X929mH/j5rL4XO3J/2v8ACvQ/HHgbxLeeI/EGqWulu1kL6Z1beAzqCTuAPJFeehRxlgBnB9a8tHjSVmMMkcRDzMuD0DHrSllbLKevPByKwNckLaoynONq7fy7Vd0J8RSxtk7WyPTn/wDVXdPCKNBVUzolhrUvaXNM4EgDEAcZ4o25cLt3Fsd6TgZy3TvjGanj2xr5zMASCI8DP41wnKMuGXeEHSP5Qe2e9ML8nkke9L+7242seeuQKafLJwFOPr/9agADHPAzx6VLBucGM8/xKfRhUR2AdG+oNTWuxphhiMgggjtigCIdu2fxzTh82V9QAB6Y6CmsrKo43L2Ycg0hbK9CD60DBm781E8QJ3D5W9jj/wDXVhj+/YZxk+tQTzRxgs7AEjpnk/SgBts/nRK3RicEe+cVKy8gDn+dV7QFYssNpYltv93ParZVmQbVJJyxwOvPSgCPafUD8allDDZ5edu0EY/WmeXJjO0gd88VIibl8tnTcDlPmz9elACAblJwu8dh0I9RUZzx81SAqSu1zuzwFXnNPmWFJCAWJHUAgYNMCHDBT+RqSLkbOAXHH1HSm/Lnb5W4/wC8eaXK/wAMe0g/3uf1oEMDP17d6XapAPTJqaURNhgp+cZHzdz+HrTV8poz94c9Nw5pDIgvHUc+9NI4yOxqVjEOqOc853D/AApzeRjjdz/tAf0osBn3mF8l+AwkGPfPBFX4PmjeIjkfOv8AX9KgVbdppJAjbk+QkuPrjp71YjdFlV9rk+7CmIj+Vcc8Y5oJ4yB9MmpJxHG7RkbsHgbqjSTH3VVMdwOfzNIYpViORtGP4jUtttVjGzAqxA4HtUPXJGSS350nODnmgCSVfLJiHc8knk+lNDMv+rcj8akvCfNUNyfLGfrUOcAew/WgB25mUblRjzjKikHlnnayH8x/jSAA44xnvTW/WgCTyyBuGGHqvNN3bhjBaoVadbg/KojxwwPNT+aT/rFDe44NAAfUgjPNIRk+tTRxpMCVkIC9cjn/AAqNgiMQ0Rznje3+FMBsce7LE7UX7zf570Syb8KOEHQf1PvTnlkbGWGOwxwKQ7wSpx+IHNIBqkbWXtjdn6Cmo2VDLnnkVL8qwltuGb5R/WmxD+P06fXtQA7eG4lU5/vDr+PrSSRuv7zO9T/EP88Uz5unNORmjbKtg+nrQB7p+xG274uXuf8AoDTc/wDbWGvs+vjT9icA/Fq9fymRjo02f7p/ew19l0xBX5xfFT/kqHipR31q7/8ARzV+jtfnD8V8f8LR8VfMF/4nN32/6bNQBzobBV8DJXsMe1IQSM5yM9R60D/VjkE5PT0py5KMp6naR74//XQMYoxjr0659aT1XoaXHBXK4/3hRjJHI/76FIB6Za3dR95TvXH61E2SM5Jp4wjhgTntilJXn5MdvlP9DTAjZtwGV5AxnNRTNcMFjhVcAdT0H4VZKrj5SpPYMMfU+lIVKj5w39KQEm3/AEUBesa5HPJB+9+tRcjgdDUkDbWGMHBzj1Hcfl/KmyqEcrnocqfUHoaYDex+tI2egFDthj705VLDcq8dSegH40gGOMnhccVCqETPJkHIAGO1W12qGbG9sdccZ7Ypodum4gexoFYe6M1vC237uVOePpTNqBsM3fqPT8aenzW8qnJKkP8A0NRenHTr9KBj5GwuwLtHUjrz6UzGTkZAxSuP3mc5DcgnvQueQMkHp+NAAPu7SMg457im+WfUY9alt4mnmit02rJI4RSxwMk4GT2rvvFXwn8Q6LpMd9HJDqBkkWJoLZGLozfhyOMUBa5Y+CvgfT/Ed/LJrVpf7BtNp8pSOY5OfmxzjA4r1zxpotz4gmbwrfaKbfR4pFaS9S4UE4UMFjQcjklST+Aq7oNxqEvwvkuQ/wBg12C3WO2ScLGRMB8g2txkkYxWf4a1LWtA0a+uPHuoQvqN3v8As0ikyZlIyFAVflOOPTipbNElseOfG/wNpfgu/wBOj01SIryF3aKVldkIPB6ZwQa43Sta1nSrWa303VLuxgnUrKkExjDqeDkDrXt3xd8Ppq3w8OuxJG9xAVnzj5/LHDLu6nAOce1eAs25s0Rd0KtT9nKwreUuXkZQp+U7xkHNd14J+K994b8NN4dt9MttQhQMsMssjYgViScgff68DIrgyAwAPY5B9DTQrKvyqrew+UmqM0z6F8HeFYPDul2ureHvG7Wsl4VV5HSNo5CRyEQ8hgD6npzXollpRs/CmoaXeXNzeyXls8cVxc4LszKQWJ+pzxXyDoeovp+qQX0SkvbS5KNxnHUfiK970H4pzeLNX021GnRWCWdo7ovnF3lkAIIzgADGOKlpmkJ2Zu/DbSJvDt3FceaLu6tkeGdY/uDPXnrxW7F4f0vSY7q60+wgsry5aSZX8s7nkYk7ieuMn/Co/Bk/nahq7Y/1oSUjP95QT/Or3iS/aa+0me2t5mFoknmkrlMYGP1FS5OT1O3FVp15KpN3Z8VePIHtfiB4hgkxuXUJ846csTX0p+z54m0/RfhRo76pe29tbfaJUMk0gX5hIxwM9eMV8/fGI7/ixr03VZ51mHGOHRW6fjWNp0sz2qRkgxRkhQT0JOTgV9FOj9Yw8FfsejQofWIxjex6T+0jrTX/AI48qwvvM02aBZgsMwaJ3yQWOOCeg/CvM7ceXKh9HB/Wl1It51uNxKgNgenIprn7zD612YaiqdPl7HoU6HsU6b6H2TDeSWy6hczRs8U88flFhnCuOSPxql4q8HaDc+E7nS3jtLZljUwmCAFouQSQfXGeK0by33fDvS5ljZ7qQW7MQOSBtOcemKt+HkW71DWYrgeYImPl5/hyB/jXyD0Z8zy3ufI/xm8P2HhvxxHYaa8skD2UUweVgWYtnnj6VjaH1uOO4/rXS/tC20ln8Vbu3kUqUgiwD1xtrT+D3gyHxV4Y8WXi+aL3Tkie32vgZbfwR3zgD2r3Zf7j936HXVjbDNehz1vH50m3azcfj9B/KpNQtL2CYC8tZbViPlSVChx7A16T4Z8A+KvDus6fqctlDKBIWdY3EjR/IcZH19K6f9o20hi8G6FebczyXJyW/hyhyB+Qrxr62PMUNGzwfY4zgdOuO1LgcZ7/AOc1798DtPs9U8Lw2clpbgbGklcxhjJ8x656mvDNWhEes3drCmUS5kjQE9AGIH6UJ3YShypPuVY492XLFUXqe/0FE33XjQbQ4wWB5I+tLcso2xR/6te/qfWmpzH0yQ3HtxTIGWckgj/1hEqYVz6mp/NLfedwfTcSDVeSMiVZkyDja4PenqwJwTzTEPMkyktu/EYIqnFdXU0okKoYSDjgZBB69KsbsHcp/Ko4XRppkZFGCCSvXkdT2pDJvNlbjd/IUb5mHOW+ppVWMSLn7h6Me5/pUs8O1DIAce9aqjJx5uh208BWqUHXivdRA27AJAHuO9G1c9/XrThtz+GacmNvmyDIHQH+I/4VkcQ4MY13dZWHy56getMwTwSfXFMyzMzMSSTzRnBHWgBO3JJI6e4pw6cjp1zSKO2c0o9gSP8APFADky0LDup3D6d/8aaxwNpzg/nTo28tgx5GecnrSSqFlCE5XPB9v/1UAN52444pCQOmelL1GDgehpH6L7Dn86AZBa53XP8A11z+gq3bKrTx7um4fnVWzIaOSTH3nOPcZ6/pVuzUmUP0VDkn+QoENLMzsx5Lcmm55wuemDStjJCZwDxSDoD+lAwBAbpxToivmpuwRuFNYDPOeBSFdrMvBwcUAT3I3Tl24JUH8en86hGMc1YGZkK/8tV/X/8AXUAA6nIFADd3HOR6UDgAg4NOXlf6U0nPrn2FADuhzx0OaBkfJgt6D8qeE2jMrbM/w/xf/Wo8zr5XyZ/M/jQAp/dwujEb3wNvoM96Yr7V243L79Kb044HrS4445B9KYDgqshaLO4dUJzx6io93yZKsQOm3qacA25SOGzxz3qeZkVmVQnnDgsRwT3x2FICspa4+aONsYwBg8Cp0gJ2KzLtHLDOSTUMjSkfOWx79KSL7xPYAmgCR2j3ZbzZD7/KKRpnUnaqx+4HP500s23Ks2BgdfakDSE8Mx/GgD3X9iR2b4u3u5y3/Elm6nP/AC1hr7Pr4w/YkZv+FvXoLZ/4k03/AKNhr7PpiCvze+K3/JUPFf8A2Gbv/wBHNX6Q1+cfxWUL8UPFW1c51i7IP/bZqAOXUHHp7mnBdxyOcDsaDnnrn0pGHoOP50hi43EDoxGcdjSZ49fTNKHxyDnGCM0r9crgKTkY4oAP73A68ZpOMfMSQfb0pOoz1/DrSfwn0oAdnAKkcgetAZlGY/lPfFHGc9iBShR8zE8qo/woAlXaZGG1CxH7vHHXtxShFkiUMrK0Y6Fhkr/9aomwEjbIHGPXpTgy7g+5oznPHSmIaDGoGF3enH+P+FKWaTC9FPpzTpdjoZI84/jUdvce1dV8JLq1t/GMcd3awzCZCqM6gmNuDuGfpSbsi4R5pJHIg7iBgjB5/lSHgdO/519GeKvAug63rkX2pZGuBbYVIG2blJzuOO45rwnxfpQ0LxTqGlndst5iI8sM7Dyv1OCKmM1I2rYeVLV7GbZndN5TdHUr0qNexPoQeaWJgsqPuzhga3PCOiW+ueLoNIub37FFKzMZAu49M4HufWqOdasxEwVK9Mcj6iowckDn2xXqfjr4Wf2Lf6VHpb6jLaX0vlzSvF5n2dcrlztHTBrf0v4XeAptWhtF8RXF/K0ZYwJMvzY4Jyo+UZ7UropxadiP4TfDdLTzrrxno9uBMF+zNcTLsizwd4zwemDXoGj6PdSa1cX+neK7m/0y1d1gsYcPBGMAMCepORwe1WdV1jTtMtF8MvpF/qtyWi+f7MZYViJyC8mMcFenXOPrWxrbatpFnC3h+zsZ3vYHEj3Mnlxw8AqcKMtznilcqxmXWi6D4l8RWl0+hztLFAot7i7BQA53cDOQQe5FYF9483fEIeAZdMigW2dkkuWfc02QCCBjj5W75rq7xNXi8BtJpt9aQeIVdI4biUhkMmQehHORntXNw/2T4e0WSfx7qliLy4Dma+ER8y7f0HGdwBAGOgHFICp4iW5f4NaxBG7RzwQSo2OoC/eH5AivmSvqf4fQyQ+FL3TdQjE8kA/fK53+YMZIOeuc/jXzX4ou7PUPEF7e6fYLp1tLKSlsGH7v244684FKn1RritVGXkZlHtTlXccBlqFGE6M2CIyTsGcZX1NaHITW0El1qYt7aOSaeUIgijXJZ+mPr04r6T+GGkQaf4Vi0nWdASyvEBJ3xKzTH+/u9cY9xXzroV/Lo+rWmo2gCyWsgkQDjkV7p4b+KEPivxBpGmR6OLJoT5kkry73kfpxjgDFKRcLXO38IwPZeIp7NyGY2aEtjG7qM/pT/HPib+zfCGq6lZ6fFcSWNqwUMx2hgcMWA/E1p6myp8SYVUjMll8wB5HJxn865zXLfz/BnxAsembW4Ycf7G4VNO3OrnoU0nyp7XPj7xJqF1qniKW+vJRLLIqZYDAwAAAPwFP0nHkv7PVC94uYW9YhV7Sekq/7VfX0koxsj6HBpRxNku/5C6nxLA3ruH8qbIPlYe39KfqnSH13n+VMPI/CtYbs6Kq/ez+X5H2j4QaTUv7D3tusZNKtwSrc+YEGR/KvOPG3xYPgfx1rGl2OkJenzVEzSylQo2LwuOp9zXb+D5PK8EeDI7dWDXmmxEuDyG2L1/Wvnz482jWfxj1aB2DHbASf+2K5r5rBUYVcRKNRXWv5nz2CowqYhxkrnPfGTxRF4y8cnxFFaNafabaMNCz7tjKCDz3HGa9E/ZY1IW//AAkWlyRhodQ8iNm7gjeQPxrxbWv+P2L/AHP61seCLy4sPENtdWspjljuImU9sg9x3r16uHToSpR/rY7auD55yoRf9WPs25tJLPXdG0uXCpKriRQ2WIyuMnr3NSeO9M0a+0Y6PqKKY51eOBSufm9QexHBoaaHWvFdvrFoHka0/csF6cHnPpzmo1jk8UIl0UWRIZSY93y7Hz2/KvlzwVtYyvANna6dr+pWdlbpb28MKrHGowFG0V498VvAI8N2LeILO8luYrq8ZJBKgUoWy2FI617fo24eN9b3Y3eWgOOmfLWpPEq22ux2totnFPHY3PnKjjKlwpHI7Y6009S6kbwR8fN+v8quy6XqUGmpezWF1FbucrK0RCEdBzXvfxf8BNrF/wCHZtJjtoncSSXc+0KqRjYQCB1bOcVsR6UPEvw9vobiRVlniMKMVyqns2PaqcrGUKXNc+X88j1pWiSZiGjXODg9CK2/GXhm98K6ydPvGDnaJIplU7ZFPcZ9+Kx2CqSBjkc/4CqMWVkVl/jJX0PX86ZYH/Ry3XcxOSOTz3qw0bDsMfUVF9nZciNzF6jggfhQIe7ZZew3DitS/DfZY1X1z+FZMSyGdBIyMpYY2jBrU1LzM2yJGWy3zMD93pzXpU9MK/66n12G9zJakvL85WKqopXzHkCx57Dk+wprt5nOQFHRR2qO8jM14zS42KcIvYAd6h2tA25MtH3Uclfp7V5x8iWS248fjkgUMu0c4JIz94VClzbuQvmDdyMHjtSTzwqkTGRcMnBHOcE0gJs8DlR/Shs9/wAQT/niq6zxMNokXr0PBzU0bcY6jtzQFxSODj8KsMA1ipb7y/d9QM1FGnmSBFYnJ9O3rTvNQ3Bx9zGzH+z0/wDr0xkZb5+Mnk1BKPOIg3qFH+s56+1LdvIkhgVS0wGB6L7miCPyYlTdlurH1NICUKiKV4xjAx2qdv3YSPsqF29yen9KigVnkC9B39h3pZ2y7t3c5x6DtTAbkd/Sg9evFNxwTxTu+e1IBH6f4U6Ztsjj3pj9B/KlPzRg/wB04P07UAEbGOVWHOD+Yqe8AjuT/tDP41DCvmSJHgcnrntRcyebOzDpnA+lACdvbualH7qDzR95jhT6DuabFDghpj5aeh6n8KJpGkfdjaoGFA7CgCIcn1NBBB5BFPJLD72D+lIMqfmycdQfSgAH0JPvSjOCc8DjjpShPmGM4PQ0H5SF+96DFADrdd0yADnv7D1qOdg8zsvQsSKlmPkxmEf6xuZD6e1Qn5UXplgf50ANDFehI/GpMt5Tbickjr3pOsZZRtK9fem5z16+tAAMBhu5FOX5WDehH40hVu3P0pAccUAe7/sSrj4vXuMkf2LNg+3mw19nV8Y/sSc/Fy+2g4/sabPt+9h4r7OpiCvzi+KRz8UPFi/9Rm7I+omav0dr84PikD/wtLxUQef7au8f9/noA5vt36UvB4pXxhSOARk8dOablixz1zmkMF6+meKASCTnIPWkyBjFIv3uBn2oC44bScqdp9M/1obIySDnPcdaQrt/iA9O9OQsvzKWHbJNABsYYIBA9x0p6hTFJubHGSRz+H+fSmjd1B5HXPf2pd4c5Y7SOgP3c0CFGxcZXIUEnJ/Ko/MYk+/oMc06X/WKrHsMnrk+tIvDjBHX8qAHRSSL8wYe+RnNXdJuPsOu2N2jERiVWHsCcEVRJwCvHXinDMlu6/xRnep9u9A07O59UPOv2nQdTByJFMDn8Mj+Rrxn9oXTWtfHKXSRnbdWysSB1ZSQf0x+dekeGL3+0vhpa3gI32zRy/ToD/WuyaOG6v7OQxx5nj2iUrllBGcD2OP0rni+VntVoe1pfcz5G0rT7vVL+Oxsow88mcAsAOOpJNe++BPA+if2EzyWEcuvWkBnkufMY4Zemzpx7YrivH3hzV9M+Kd7qGl6XdvaJLHMZoYTsQMvzZI4HO6vZvBNxbK9pMyoIriFo5ffI71q3scuHwsZ05t7xNyXUYYtAsNSlt7u6jMaqY7VQ0jHtgEjv+VZtlGG8KXerRafHp08LeY8DRjIBbLEkdyM/jQhuLTwVKm5VksbgAnHBTcBx7EdPrVrX9L+2WsMMOp3tlbTRgypbuq+d0I3EgnA54GM5pIxkr6mxaWdputS0hEUsRcktjnGev51xGvSs1rZ30epz39q9y1orFwY0yWYBQoAOMEZ7gDmtXUNY0lhp2iyRyXdzbzFGzbsUiwDhi+NvQ/jmo/iBDFp+hzadb+UNjQ3RCpjADYyAPrQ9h0naomZ1r4K0vVNfjvJluZb23VfKxOyIuM/NgcZ5x9KjvNXsfFniCDw/qXhC5a20uSSNby5QGF5gdhwOhGO57/SrGsaj4gsdHF74Wt4LjU2EflRzLlSp+Vj1HTOfwqfSr6eHwbeyeM7+1sdUFuwDJKFDO2QpQDkncR0pR2LxkeWs7FmysV0vxdqemlVWN7eORUUYGNuMfmDXyb4itTZeINRs2GDDdSx4+jEV7Z4Hk1/wXHc+IvHb3Lw3BBkuHk86VSwwA69R/8AXrx3xfeQ614n1LVrGGRLa6uGlQPgEZ657Z7/AI04rVmNaSlSj3MSX/USLkAsAoycdSM04jacEY9qe0Mm3JQke3IpkdvKv+rLqn91/uj8+n4VocoVPbLOjiaPzUI5UoSD+FWtKmtbK+truVIrlYpVeSJ+Qyg5Kge/SvYo/EPgPx5qGmaRJoE0KgmUvsWPaV4Efy8lTnnp0FGw0jn/ABJrtx4T1S0Xw3cSrcXFvHczXs7GSaZjkEENkADGOBVe4+JWuSaVe2lxFBJdX4K3EpXAaMrtwFHf3q/+0BoUeg+JNASCHyYJLFljXcWxh/U+xrzi++W/t39QRXqUKFOdJSaPvMtwWHq4KE5RV0cn4itVtLq2VdxUocbuvX/69LpR/eTe+DWj47T57KT3Zf5VmaUf9IceqCvYpbEypqlj3Fd1+RPqf+oQ+kg/kaYeg+gqTU/+PZT6OKiX7o+law+Jl1/40vkdpYeItZuLGwtV1K6VbO3SOFEkKhABxjFZfjTUL3U/EsN5qMzT3LW0aPKxJZ9oKgk9zgCk0Pl4m/vQj9OP6VX8T8aza+9up/8AH2rjpRSnex1OnBYeE0tbowtc/wCPi3+hq1oDFb/I6hkI/Oq+u/6y29t39Kl0Q/6Ux7/LXQt2eev9+fr+h906f5OlaJe6tLcQ26GB2YthVBHOST71n+Br+Kx8G3Goz5aOKUyNt6nk/wCNVvilpWn+LtP/AOEXluZomWRbg+Rjd0+X5T1FcVrHiS/0PRtR8DyeHdQkuJAxN6wAh8gDmQY564GOxPWvjrHycfiVzqPBtwD4lv523H7Z5kgyc7ec7c/T+VbXw5nS8XV7gJhZrgtg+hbpXIadcTWnhaymt7gWsjkRmbYGKKxAJAPU4JxmupsI4vDfhqe4h8wW85RVkZssxJAJHv3pI68bCNOcYx7XFeS4vvGOq2lzEY7SFGEO1cAhVPeq/gPC+D43bkecCfpmtCdYdL006hqEixo64jZpMAZB5Y/Ssz4c674cntE0nTNYtruaNmZU3YdgByQD1HvT5W1dIxpQlZtLRHL/ABwttN8XeMNN8IQTm0vbfddXFy6ZRYWACovqxOD26CvK/Gvw01nRL2CLTVn1iKVeXigwUbPRgCcV7poFpZ+ItXm8SR2ETahOiRzOwz5KLwFGfz96v+EYDqH9oNO294J3SLBwD8xAzTvY51BSZ8nNp+oW9/8A2fcWVzHcdTC0RDjjrjr+NVpUkWQq6srDqCMEGvrizgsdQ8X3VvaJbm4giEb3QXLfLncmevBzXNfETwtYeJvGNlpM9jMLfToRPdXquqmQuPliA69sk9qq5nyaXPmi3RvtaguWBbIB7e1aWpLuliywVV5Jzz+Aro/ilpNjonjS30rTYTHbQW6su45Y7iSST35P5VgazazR29vesAIZi8aHuWXGf/QhXpN2wv3H1VRcmSNd7fnczpWzOzKvUk4pFPO0sOeh9DSAnG38wKUrxz+PtXnHyQwqrArIgYdwRmpFACFdv3ckY9DQfmBbuOGH8jQp2jPQjkGgBjqrD7oPPpTPssPBVdn+7x/Kpz90MCAD0HofSnR4jTzTy2PkH9aAK15L/Z1qERneeQgepUdcVUN7M8Ua8xPKwUN2HrV2WNWdZGGXGcE/rUVzB58RjbIIOQR2NAmXgPOtA2cyINrE9SPWoEwASccGjT5Whje4ux5caDBbOQx9qBNbSnzIWZ1J9QMe1MCcbY8RbfmddzZPtkCoQWYcAuc9verLSLMm5ONo7jJU+v0qqzM33pcj6mgZKsZ2g8ehBI6UnltjGVPod4qNeQcHJA7+lIMHjj8sUgJmh2D95k+yLn9aRSqq4VFBGMlue9MB7hsED1/wp/mOFwGY56Dr+lMCS0lkZnDMMKhPQcGofNmboxHsOM/lVlXWKPE2wsfvKF5A9OKro0ZVv3aqfqcfzoAYVbJzzx+dJyBkNx0qTfg4McY+opfMK8rtU+yCkBGpIAyp2/XH40q7jxgkDgEAmnGVuDuUk/7Ao81jgHafUFBigBXDLCqtx8+Qfwp6Yhj89gN5/wBWP60W/lyk7olAUbmIyKZNLHM+5ldeMDBBpgRKGdjk+7E9vehzuPHQDAqRVjwUMhGTnlelCRHDMkiMBxkNg0gGqp8l+vUZ+nNMH3ScVOqttcM6AYxy2Tj8KbtiVOrSc/QD+tAEO45680/fyC2c1IHJHyKikdRtBz+dJvkY53AnB6gUAe7fsUHb8VbhO7aLO7e/76HFfZVfG37FzFvi7ccL/wAgGU5x/wBNYq+yaYgr84/ioYz8T/FW6P8A5jN3yrYP+uav0cr84vip/wAlQ8V89dYu/wAvOagDnSFZiyyD2Vhj8KR4njXc+QOgwM0mAOwJ96FdwSwZgcc+9IZHlewJ+poLNjHQeg4qUyE5+WM477BzRvyRtWL/AL5FArEStincHpjP86fvOfuofqooLIesYA9VOKBiL/q256Y4PemuMgNjvUu0Yyrglh91+DULqw4Zdv8AWgCS5GJCM/d+UfhUa4xz0qWUbgJcYY/e+o60w8L3K5HJHegBo4TGe9OikWOYOM4zyPakPzDaoJOc0gXBGc/TH+NAHuvwJmF14av9HZtwKuqc9QRkfzrvtInZ/D9jcNnfbuA34HmvGvgFqDWnid7aRiEmUMueh7HH517JpKBG1jTm+URzs4yeinn+tc817x7OGlzUl9x0V/DLcTSwxMAJ48J8u4gnvjuMdq4nwxvt9Oa2kJaSxuWjbcMZ2nGfbOK6e5v5ENguSrSHyVlQ8Zx6/hXOrDJa+Ktas5mZmk2zhmPXcATj8cj8Kq+heBSdWS6NHUbZrmJ7XyQI7pNpUDG8Ae9P1V2ttP0wEjYtx9nlBGTg5xz2p9hNusNOuTz5bhW/PBqTXIppI7qFY/MjhH2gr7ryP5UI4qkeW6NAafbmaeBXZVWLchJ4J9682t5PGmqSXtx4rXTYkaxeC2ituPL4OC/XnIB68V1dxL5ek2N+HcreSBOOiEjv+NRWtuyeKbjTb1xKjW6yoo6DOQR79CabehnCF5XMSzkluNA064t5vLkRkJYnqM8j8QaPG/hzSPHU+kLeLPZPYs5jFuw3SswXuQehUHGKo20bf8InfWpX95ZzMAo/h2t/9atnxFFq114as7/w/dC31K2TzoMxqyysFPyEHoD61MW7nbjKakubyPPfjj4wvNI0+68BvpcLs8cTvfTtukaM4IwvQMGUjP6V4izM6fMxPPTsK+p9MsbnxTbzQ+KLa1k1JIhHeFo1YE4/hwOBz+FfNreHNdKXVzb6RezWltK8bypESo2k55/rWsWeXUg1Z9zHBZTwSD7GkJJ6kmlZsknjmkqjEQ9DV6K7msbmOWzlkhdB+7kQ4ZR2INUlUu4RSATk5PYDqavWVrLqF3BYWq5ZuFOCcAcknH4k0Dim2kixrWv6xr2p295rWp3N/NGBGjzNnaOwA6CmanxLbP6MRWv4m8N22iaVBcLM88xuEDMeABg5AHucflWRqf8AqIXPQOM17GEf7mx+iZPSqUsE6dRar/MyvHS5srR/SX+YrF0w/wClfVK3/Gg3aHG3cSqf0Nc9p3F1H7qa9Ol1MsdpmCfe3+Rd1L/jzfnHK/zqFTlF9hVi/wCbKbkj5c1WT/Vqa2j8QsTf2z9F+Zu6Ef8AUj0TH/jxpnicf8TGzbIzsxj6Mf8AGl0M5aA+zD8jSeKTtvrMnptOPzrlp/H8zr/5hF6owtcHNu3uRT9GOLlj6KKbr33YP98/0pdK/wBc/wDuCt18TPOa/wBu+78j66+HHiObxb4x/wCEg/syewtCvkQeYD8yoPvE9M8npVrx1Cbqz1m+eTcyQSJAE4Aj4yT6k4/QYHrzNr8QtKsfB8MUfm3OpG3VIFiGxIxtxuY+vsKueH/E1tr3w88QW9xb7L+0tc+Yzbt6HjI98/zr5GVOSXNbQ+cWCrqHtXH3bljTLF9S8MWFrGxVjhgQM9OcfpVfxJ440XVYtH8K2S3n261Yy3ImgMYjI42kNySc56YxXRfDg4ttOJ6CKT/0E1y2nbr6XUfGOpeG4LW4lZI7Mu+5vIUgBjnoWznOPSs47FZkv3sfRF39o/Ufs/w9sNPXbvuQrrzydhXgDvncfyrx/wCF7SxeNNGnjkeOQzhTtOOCCCK1/jsZE8aWELSF0k02ORQSfkJd/wDCqnwqs3m8eaTbx/MxnJGTjopNeth6fLh2/Jn0mXYZQwE5b3Tf4H0G/wDxKLO6iVVW4eLb9nQAZBx1PQHFWtKj/srRpNSjgzGyb1t4wAzEHp6Z7VSsAb3x5qkN1iSONEYJ23eWP8Kb51zfapc6PDIcWrZ2nhQD82f1ryD5HlJ/ClikOrzXtvBtM7s8+XzguSTj8Sa5Lwfca3quu6h4i1hVjtprh1gUcBoEUKhx36Hk10/jp4NN8CyrDdNaXV6sVukscm2Qs7hTs75xk8VV0q30/QfB73CpK2nR2wgiaYlm3kBU49ckZ+uapGUtz53+IV1Le+Oi8zbmS3jU4Htn+td18OvDWg+JtIs4dRt5rme3eYJBuKoxYrk8deAO9ec+Jm3+NbvP8KRr+SLXuvwM0+OLRbHULWNpZgzGbnhQWr0q+mFj8vyPqcf7uU013a/I5HXfhJp7eN/7NtLt9PshYJcPGuZGVi7KACf93PNclr3w31Gx8b2vhqzuEm+1w+fFNKNgCZO7cPw49a+gLYXd1rFw9/dLLHJcOsflR/NHGGIUe+B1/Gqd1BZXXjK71OC4hunhtYrJCo3PGULbxn6kD8K85SPlXBHz1458Far4PNtJeTQXEE+5Y5YQcAjGQQRx1rlzj7y4x3z1B/z0r6l1+ztNW1vSobiFLi00xZJg0qgrJNIAMAf7G09f73tXK/FPwTHrOpaJHpdnBaXU6zGeYxbY0jUrhmA+8cnj8aakRKm0eHaZZzXl3DawxmSW4cJFDnBcnp9BW/4t8E654fshqF81tLAWCM0Lk7CemRjpxjNdZL8OrvwzrNhqZ1KK9hZpFYhCrqwQ4PXnn06V1/xoRk+FGmWUMZkvdRvYox/ekIyQPzo5tRxh7rbPnpuB82CO2OlPCcbpCeei9Cf8BXTeIfA/iLw5pi6pqFtGYiQrtHIG8onpkfp6CuXJbJJ9eTmmZtNE9vby3kuxdoCj8FFVdY0eS3USIRE7ZG+MkA/WtXRcAMyZGXC59v8AJrS8ZLHBYWsSqAztub3wP/r1uqa9m5HuU8upPLpYiXxL/OyOIsL2Rbj7PPlZVOFYd6096Sf6xcH++vX8R3rPvoWJW5hA82PnnuPSp7aZZ4VkToe3oawPCRaCbMOuHTuR6e9MZdpxnI/nTVZlbcrEH1qXekihWHlsO6jg/hQMiALEKq5JPFTsRDmOM5kA+d/6CltomWUScOiAtkH0quScnue59aAAcjFOKgZPTpxTeVJHFPjb5hkHABz7igLijqFI2g8fQ+tAHPUA9+OhpO3JB44HrSthl3ZO4D8xQAn+1kjvj8aPXPc9aOn+0O4ppZsd+elAEy4Sxc/32A/rVfPOanufkiihP3h8zfU1BjjNAC7v8inhh5ZXj5iM/hTMcZoXG4buBnmgQ+PIcKuA2eMinxlCcbAMqeg68U0rtcdcg06PAYELk4I55xxQMiz0HNK0jbi3H5U7cuOgzjg7RSpiWQIoyT7dKBHu37Fv/JXZ84B/sGXI/wC2sNfZVfGn7FrrJ8Zb9l6f2LMB9BLDX2XTAK/OP4qGP/hZ/irLEH+2LvryP9c9fo5X5xfFUf8AFz/FJOSW1m8wAccec3NAHOMjHlMP/unkfhTW+7xkDP8AOjggclQOhxmno4bPmMXAU9VwfzzQMiX5TnNOPC/5zTtsfVC4yejLnP5UBe29D+OP50gGKBkDHB4oONwzwP60pjfblVJOeqkH+VM2tu27SD7igBzcxAt1U4+op0JkC8Nhc9+lNI3ABfuL3Pc0N90KucA/maAJWKMpQKVAzyvHPrivozwfpmkeJPh95drY20MMlqYzGsQJ3lcbh7579a+bs/Ljge/rXvP7N+peZp11pbNkoSBz+I/rUVNrnThbc9n1PCrmOSGZ4Zlw6EqVI6EcGux+FfgJPGtxdrJqf2SO1C7kRN8jbs4IHTHHNd3efB+fVfEuq3kmqR2lnLdmSCFYtzMpOWyOijkgfTNdWPA3gu3S1g024/sm98zYjWt6Y7p9p+ZSM5+uRVXMXBp2Z0el6PZt4amW0s4LZrMNGsUcYBVl9D74qsisPEwmMbiG9tFBJXjfg8fXGOKt+H9OPhTSbvSLdL+5V4GlhaYhmLk9CTjnnPNaUsUEvh+zvZNwn875yDna65yP51lKJ10K/s7KxhAl/A4TdibTbsMFHUhWwf0JNVvE4WLxlpt8MBb2z8tj6lT/APZVt6VEt1f3FuyLGmPMQqOZM9c++axvGiFdD0u8/isb3y2JHY5H+FB04aXLUTNfRyX0W6h53RSFh/OruveItH8PiHUtZvFtbW5hKbypbc23cBx34NZuizLFc3KsCUljB4qC5n/tR7TT7/w28trayHFzOUZd65Csq5JIwTyfyoihY60KjQzTriLVPhilxab5Vt50lhJ4O3cOSP8AdzWhcy+f4l06+i4RYfJmyMHJxg+/erMemxw6udDSOOGLyBKNi4RgcggAemP1qt4eHmeG5mlw11bytG79T8p/+tTZy02YS2+3WvEOnMu1JXMgHch15P5k1oeGX+0+FLTcdpU7D7VFqyiHx9vXpd2asSe5BI/lik8IcadqVoCSYLlsZ69TWbPSlrTXzL2nQf2f42vbTzC/nWySZx3wR/7LXK/FXxHdeA9DsRaabFNDqDSxxvI5IiOck7f4sgtxXX6g4bxhpt5Ed0bW5ilK/wALZBGfzqfUdMhvbkXl7GksVgG2NNgxwA8swB4Bx39K0W55tVe4eUeNPh94Si+FN3r2j2ccLW8KvDcvMd8hyCQQTgkjPb6V4NXsnxW0C48VeL3tvBcy6rYW9uv2r7PLi1jnGR8vO0tjHT8a8j1KyutOv57C+haG5gcpLGeqsOo4rRHHIZF8sIcqS0gOMdh/jXpPwh8ELrGl3XiFNVeG4gEscVvEgJ+4Qd2exBxxXnenRwpfQLeO6W/mr5ioxzgnnpX0ufClvY+FYrrwXqC6DPduiR3JlyZgfvgqfvNtJP4UMqG9zy/xgqzfDISdTFcRvnvjOP61wWofNpwb0Kn8K9G1mAt8ONYtm5MP81fn+Vec3H7zSWI/u5r18E/3bR+mYR81J/4Sl4qG/wANyN6FCPzFcvp5/wBJhb1JH6V1mtASeGbjHOI8/kRXIWTfvYD23CvUonn5npiqcvJfma16M2c3GfkNVIjmMVen/wBRJ/uH+VUbIBoo1JxkgGt07SHil+9XobOh8GL6tj86f4sIM9jxyocE+uSK6Kx0S1EaC3idimcSFu/qe1c/4sHNmf8AaYfyripTUptrudbpuOEafdfmYWvf6mD18w/ypNKP+kn02DNLrg/cxH0kpmk5+0N/uf1rqXxM82f+/fd+R6Jpsqz3FyilTCkh8raMfL2rufCs11Hoerw2scGyWw/fNIxBVQ2flA6knH0rz7w1nfcZ4Oa7TRZI0s5kaQK72rbATjdwc14mIS9iz0cYl/Zsn6fmjs9S1HWtM+H0Nx4eDHUnAhh2R72+chTgeuCfpW3bW9xb/Dq4i1bCXiCFY1eQFvvDIGDzXP6xqY0XwNp2pPuCwzx5I6qCcZ/WrPiLxp4V16z0jTdFuTd3zMZ7hxGQseONpJ789BXkLY+LzF/vo+iOA+PTbviDp8f9zSYR+r1Q8A6nNo3i2y1KCNJZISxCvnBypHb61b+ObZ+JluM/d023H04J/rWZ4TAbxBaq3qf5V7lBf7K/Q+3yyKlgLPqv0PdfBWuG51K+1y5g2tc/KY4z935cZ57VqeE287xXrd1sYK3KbhjI2iuV8EASeJ0hcZjIO5Ox59K9HSGC1aW+3lAFbcvbHPA/KvCkrSaPi8ZRhRrSjHZM5/xJarPrWmTW/lSLp6zKRKMkM5XlfQgKfzpPFl5p8Nvp+h3EctxHqGLrPQI0brgY/wB4j8qn8Av9uu9Uvp4JUDyGWKOZcMgOD07GsmWGTXvGt7PdXClNOm+yWdvEmCFUhmZjzkljjjGABTR5z7nz34qVB8QdcCKFWO6ZFA6ADjH6V9C+Cf8AiTfC+01BriKES2flqpOC7nkD6185arIZ/Fut3B4LXs2R6fOa9515P+Ke8NeGbOGV73yYryZcfJHGImXJboMsQAPrXpYzSjBH1Oc+7gaMfP8AJHYaPcR2Xh1vEl0WWKOB5HiQZO1VyfrWH4LtYbHzdWtmkuC4mklOMbN7M5B9CN2PwrT1a8/s7wXpkK/P5kwhkQH16j+VXLi3bS/CGrSl1/eW27CjGMg15h80o9TK8AWa6lpS3F2S0hfarZ6D1/Ksy5vbq5+JdzYx3Uj20Rit1QtkLiMFh9csM/StzwZJbab4OhvLycQQQgzSyE4CqoySTWD8H7NbzTUeK2EE9zI969w+cyFyW3ZPOcY/KiIVXsM+IVqt/wCNLTSdMjLrplrI1yTnCPKybRnuSqE1L8RF+3t4U0G1t45ZvNa7MzNgQLGME/UlgKq+FpLrWvFOqeIjHJDp93fFRvIBkSNVjzgdtyMfxqtrklzqfxa1Kzs4cWmkwQwRNGCMByJHJbueBVWM+bRifGNhY/B2S0LebfXF3Dbs4BJYZ3YH12mvnrUdN1LTSq6hY3Vpu+750ZXP0zX058RLWbUfHHhizsJIxa6dave3JByvmH5YyV7t97GfQ1T+IsmkzW+iWN9bfa7prtrja6ZTZEhz+bMgxTRDV9TwLw9GW8gf3mJwR+FP8dS7tRhh/wCecWfzP/1q6XWJlvvHN9OqKiCUhVGMKBwBx9K7DU/Cuk33wi1LXLu1hS4t4nkS62/vN+75APUHgV1zfLR9T6nGR9llKh3aX3K/6HhNUZwbO4+0LkwucSL6H1qyUlJH74geyimyxytGy71cEYKsuAR+Fcx8jYmVgyhlIIPQilHBrP0iRwZLaTcCh4B7D0rQoBF2wjbDzDHzELz6Z5qq5Xe237uTjPpWjDj7Lj7qlOPy5rNYBCVb7w4I9KBoQ55P60sf3uvPNI3UYGOK9G8D/Du11rQ47671GaKeb5o44VB2LzgkHrmk3YqMHJ2R54vQ/wCeacv3iB1cYB96t67psuk63e6TMVaa2kMRK9Djv7VXSL5g8nyoGzk8D6e9MlkWcEbfUcdzTwBBhn5l/hU/w+5pzusX+oXJPWQj+XpUG1vvMcE+vU0AA+ZizEk9frScsemfYUuUBHBb9BTmY43AjaTjGKAExt5Ygew5pBt9CfYmhm6gdKbQFh+/oNo49acjHO4YXFQzDzIyoYqSpGR296dEuFC7iSBjnqaAHM+DlWwfYYqcs1vBz/rZB3/hWmwKu5nblIxuI9T2pszHeWfDSHn6UwPcf2JVH/C3rxl4zos3y+n72Gvs+vi/9iNmPxevMnj+xZuP+2sNfaFAgr84vitg/E7xR7axdgnH/TdzX6O1+cXxWV0+KPijdja2s3ePT/XNQNHNLjd0JUZ5pVI8ts/3QP8Ax7NNPHTkbT29aeu0nZ3YbT9e1IBM/iAT0oLcZxwOn/16aeeWGD34p38Sg8n09KAJLSzuryXy7O1luZMZ2xRlmH5U2cXFtIYZFlidfvK4II/A16t+zzqEP2i70d1RHmkWQS45xjGPpkfrVH9ovR/7P8XW9+m7ZeQAMT/fTj+RWp5tbGzpfu+dM83WTKYkUEc4K8H9KFXI/dNk9dpGG/8Ar/hUfLfdHpSgccZDA/lVGAhPYdvzr0P4E6oNP8ZrDuwkqj6ZB/8Ar1W+EVv4dn8R/aPFFsptjGRE84IgMoI5bseM9e9ety+CvCF1e3WueGfIe6sUIC6fKPIV0yWyBwTjj04FKW1jWk7STOuu9Z0nwrrQ1XWLtbSxuMQPK6korEErnHc4I/Cs3RdI8NeILe78X6DplvLcSNJcpc7Ns0jkHHvzjFXryDT9Y0mxbULWG7t5Nh2SpuXeOAcfX+tZ/iWPxd4VkTTvBOh6TJaXFuTMHYIInDZwoyByD+eaiGxtiY2mSeBvGV54u8TJ/aHhu+0q0+zxrH9pBxKxzkg4AqfxRb63ay3zwaxt0+G5EwsktV4GAGBfr3LVf1KxfUvCSv8Ab7rTL9pl/eW7gPC6kEgeuRkfjWDaahoPgvTr2z8Q6/ePDqcUx+03uZJHfGSuQOTg8UzJXWp1FsIobzTriJQqSjaffcP8RXF/E3xPpekQ6j4duY7pr25MU0CxREqAW+8T2AK8/Wt/RrqS+8FWd3ahJJUVWQM20EggjntWnbRLq2szR3ENvGs6lVdRligH3Wz759qhHXObi7o5nSb35NNbjZdARs/cHHH8q6q6tniaSzgUuzoQHx8y5GMjsMda4OwguItIeDYxl0+8KHCk/dbBxXbavcGS906ONmDXUXDhsAHjg9+f6UbHRjUpTv3SI9L06Sx1KPWrm8v7t9qwvJcS7gVAx8qjAHvgCqsFz/Z76qnljyrqcvAM44PJz75zWjqRmXSzpas3nJKJFkB9+RjuDzWL8Sy1tpWj3FrZq0b3Cea65zF8pO78wR/wKmzih7rsywIftVm188Y8y2ZdpIycE84PpVTw9+78S6rak581FkA9OMf0NbN3/pGi3ca3C2zXFidkxIxG2OG59CRXN+FdBvNDvBqGpa7capJOVSWWSIKMkY4x0HtUWurnYqsYfu33Nnw4v2rRXvJubqGQq23hQVP/ANajX9U2xpChdYrqcRuM8HIOM+3FJ4ehZrLXrMxSRxyNI0WeCwOeR+JqtqX+kfDq0vQimaKeJ3bHOQwBJP0Jqzlbs0jN8QhvA1je6/bWUV3aRIj3VnEPK3ndt3hgODgjt2rzfwHqsfiLxtq2papo1va3966NEDEcRJtxgbvXHXvXu8tsdSWCEbCksQZlflSAM9O9c749jtrRtEk+1xtdtcn91kbgmCCcdcZAovoOK5ayZxrWPhXRfif5OtW+no95ZI0ElwFWJHDMG68ZI281R1nw3Y33jr+2tA17S4NFsXVGCufKa4xh1jA4+7j5hxmum+KmoeFtP0ec+IrdJpbqBo7RRb+ZIzlf4TjC4yDkkV47pFhrmg6OI9UsJrZLlWnt1kOCQAM8dR171dJc1jWGGjWxfsm7J/8ADnVX/lHSPE1mHVg4nCFTkN1IIry2E+ZpDf7h/lXoVjb+ZaifcR5isu0ehGP6159p2TYsnpla9jBx5W4n3uEpOk/Z3urEMy+Z4enT/pg38s1xdo3EX+8K7eyXfpUkfqjA/iDXCW2PJH1H869Kj0PMzXelLy/Kx0LjKMPY1m2OfKRh2IrT7fhWXZnEOPf+VdK+IvF29pH5/oet+HT/AKA/0rhvGXBtMdpX/kK7Twwd1nIfVQa4/wAZLiCM9xOR+hrzMIehU1wP3fmc7rp/0RD/ANNB/I0/w5bNd6kIEYKShOT2FN1wf8S9T38xf5GrHhM7dXQ5wTE2K7KknFSkuh4td8uMT9DvNOthbzyMGLb8E5HTir92FWOymZCwjzgj+Engf1pyXEC2gjCkOcZOOtPvB/xKEPo0f/oRry6j/ds+gqRX1Zrf+katjYzXMJimYSQSLny2OVx64rsfh54B0DS7b+0FD39wRiSWUkLFz0AHT05rn9I/1UP/AFxNekxwvpvgm/aAyjzBFIHI6MXXivNxGlj5jiGlCKpytrr+h4f8YZZLn4qz/NGUS3hSMqCPlCDrnvnIqLwwgh1y2Z2GC20cdzWf8RFnn8daptDu+0AY69Bir/hpW+0WPmA7/NUHPXrXpUm/YqKfQ9vLOb6vGCell+R7F4Dh266l0wJGSvHXrXU+MrqSC205YwMy3Oxs+mDXNeEvluLebz1iCSHJJxuycYro9X8nVNVisVBkltNsiIvXJH3vevFn8bPl83io4iT7mhd2y6Po1/fQzOJIrN33E4GdhI/IgVj+DZ5rjSW1e9doXtAHkbGGkPdvxq94uuoCLCxu0V3mkGYs5wwHBI7jOfaq3iyCbTfCmpb97zT27xhE5CjaWyx+g/lSR5FryPlaxL3eoXcve4uGI+rN/wDXr6Etri91fxpcXlraS21jYrHpxd2GJRGW3ke2Tj8K+ePD8rQILgKGZJBIAehIOa+q/BUf9sWrXJVIFSQl1ReGJPJ9snNenj9IwXqfR8QP93Rj/i/QxvHF0x8Z2ug2wjFlDHDPhRlmkcvyT6YUVa+LKXM6aRYWYleXzGaaOIn/AFYiIG4em4jr3FRaNpbnVL6+vlV7y7vnMbu+7y4gxEKjsoC+nrWhHqC6v4yNhDMksaoIppFU8SISGA9cHNeafNp6FDxI9pb+ALTRbqdreTUj9lRgudp+82fQbUb8xV+9v20bwzf6xHGXFlaF4COFdsYA4+vaqfjnRWvtVsbSGRIreyV5izMWZ3dSg47AAHn3o8eanc6X4Z8PWFkyj7TO/m5TO5I0ZiOfcLQhTd9RPg5YyRWEUeoxskS2yyCOTj5tuWOPrmsX4URalcRz61qUzGHU76W4fJBZkJAQj0wBitnxrtt/hbe6hJOYru8g8iEBtvzuQoA755NSeGZrPR/CjapBCIdN0iBmkRvmO1B0HqTinci2pz2lTWuo/E3V7nSZvMtJL5bYOmcOIo1U89+SaseOoW1L4kyWNjbbLfRdOAldiAu6Vgx59dqCp/grAb7R4bYQx28soN3NLtwWZyWJOO+Mc1yia3JeT+LdZWXHmTXCMFPVI0WNc+56/jTtqOC5mo92cNo7GfULq6YYLMzfma9Q+J8w0b9n+Gz3Kst9NFGFPVh95uPwryzSSLfSbm4OflQn9K5S91O6vEhju5ZrlIV2xCaZn2A8kDJ4rqxHwxR9Hn1TkoUaa63ZT+XjqPUjn9KSQiNC+Qw9F6k+mKk8xe0MY/M1Su7+UTrbWsUJl/iPlj5a5z5S5Ho8NxLPcTNEyBz95hgCtVhaxjBLTN3wcDNU1e+YYlkiOeuQWOatrpWpS2f9oLbXotACDKkJMeR1+bHFAEttcxqRG0YVCeu7OKS5dY5fLMIbAGDntXp3wK8JaLqGnTXuraSuotPIYomn+dI1GM5B4BJ7+1J41+Gg1L4gX+kaAttbxWcUbTb3+SJmTcFXHJ7H2yaLlcp5cjrI6xi3UliFHzdzX0n8L7WGwFzduoWCwt9uewCLz/KvF18I6joHjiw03Voo2yROrxksjouSSD+GCK9b1m7/ALD+C+s3+7ZNdp5CHuTIcfyJqJG9BWvI8C1bVp9Q1S7v3VfMuZnlJIyfmOaoOzO252LH1NTz2N9b26Tz2VzFC4BSR4mVWB6YJ4qBQDnOaswEBI6HFPHzckc9sVreG/DeseImlXSbPzRCMyMzhVGegye9VNX02+0m/ksNSgNvcJglCR36EEcHjvQFik/rx+FCtgFSMqe1H8JHpzSUCHFeMqdw7+optOB9OCOlOChgTJ8n+16/h3oAjpVUkZ6D1PSnLt/hGT6t/hUkUZkl/eNlRyxz2FAD5D5NsiDDM53knt6VVOTknn1qxK3mybmXGfugenbNMwc8Y/A0Ae4fsRf8lfvP+wLN/wCjYa+0a+MP2J/+Sv3g24/4ks/b/prDX2fTEFfm18RNRjn+Kvi6yuBtxrd4Ef8A7bviv0lr8u/iy5j+Lni516jXb3/0e9ACsjJI0bAAjrTWJz6VFpeoR3cYt5vvr9xm6/QmppI2UnuB1Pp9aQx8h6NkAON3496avCbuc54oVv3e07TzkZpX4jU7QCSfoRQB0Hw71I6X4vsLgMVDtsbnAGen64r2v9oLTRqvgOLVYlDPaOk+cc7W+Vv5j8q+b4ZpFuNyoymNgyt7jmvqnw3JD4s+GJt5MOJ7ZomGem5f6Gsp6NM68N78JQPlojjv/wDWqa3t7m6lFvaQSTSsPuRoWJx7Cq9tDfXevPo9rZyzXCSGIoiktvBwRj616p8P767+Fupzt4r0O9ht79VRbhEVmUrnIXnpg889hWpy2PQfD/jPwdf+H7LQdQT7NeXAW2bTWtWVc4yxPAAGR+dbfie6j+Glla6lpHhmO8hv5GhltrNvLJLISrYCnP3Tmsmz8OeGPiJf2/jG0OoLPtRYwsihozGxwzAA8njr2xSeEfGnizUfFA0LxFoy2tjbF7eK8igcI8iOVLbjwcjt7VJRo+Ebi51j4futuslpd+W3lK4IMTEfLnPocVL4Nm8U2WoC4+IWtadcW0/lxoysI1ibGNp4A5P51B8R/B+vX3ieO40LxM2nQxxILmLc372RW3DIB4GCPyqTX9V8GeJtH/4QbUr+JtVeYpcRKpDq8RDE7iMAkcD6mpirGtSpz28inqPhnSrjxFf+NdE1a5nKuZFS3lDQYChZOnXO0mtj4heEtP8AGWg6ZBPK1tCkqzlolG4/KQVBPTJI/Kn+GtC/4Q/T7nSdJszLZ3NvJtS6nwFdug4XO08/Spb1tRh+G179nmSPUtOgdkcDeA6LuHB65x+tN7hDVNDfDGlxWlk+j2xkjXTkEZMn3mGMhvqQRWP8SL3VrfwTLceH2ubbVbZkdZbZsu/OCAMeh/Ssj4DeMtS8V6xqc+tXEc13MwDbECjbt4GB24rt/DalNLu7V/8AXWk7x5P3sAnH6VL0ZrBKcTnfgk2pXuhjT/ENveQXttuLC4UrJICScnPXr1q9ZI89xebmCyWc7RsAc5KnjHtWncxtDd2cxUrJejy45Q3YcgH06mqVrA9l4t1OykYMZo1l+pxz/KlM2wmkrM2Vhv8AMLiYl58bDu6jGetY3iCy1aS3uY7jWA1skLpFaeQqoSeVJf7xbI+ntXQxPnSLObvDIAfwb/69YfjaVYtctLY/dmYhiD930OPfn8qLkezUp8rJrCzh1rQLC1ureOdXwjRyjjcOmfocUzxBr6WMA8N2en6jc3lvcIJHhtiYIUIDZZzxjGRxzmr2lqLKN1Us/kSrJz3/AM4q7YbtU1qczYSF/mjVRyMDoTSgxYuNpIr37R2b2EVszK94pG4HvwcE9v8A61V9TtVi0O60DaEMmPmXoh4PA78inaLF9ttrm4ZtrWsrRlfUqSM/Tiny3Vo3xGt1iuIJXktAJIlcMU5JUkds7uPpVmA2e+OlaPa3EkmxkBiLFehwfyrkfEFtHJpM2qQWsK77qO4luEQAuxYDO7v1rU8WavBBqdzYzh2COSE25VjhT/7MKppqFvqHgrVbCOBo3t4TMq9iBzx+I/WpOyFNyXtLaFbx34VTxda6RHJftZpbnzWdUBZhtxtGePSuX+KdnqUdnpp1K+ivdrSxRyLD5bYKfxckE5HUYrsNZudng61vfmxHtzg8gE4/rXH+OreYaDaXckhaP7UjBc54IIqqL1R34fDt4hVbnPeHmJ0eLnJVhXA26+Xc3cA4Ec7r/wCPGu48Mf8AIMljzyrc1leJ/D402RtRhmeSO7mZmUrgIx5xnv3r2MNNRmk+p9hRmlOlfqrHM6JDJMjwxxsz7jwBXFXum32mu0V9azW7ZJUSIRuGeo9RXo3gy4a31C5i258yXaT6VY+NdgkOiafOCWfziM46Arn+grqpV2qqp2POx8Pa01/cv+Jw8WWVO5IFZ0KsplVgVYMeCMHrXYfDiS3TVo3niEmYQEyM7WyOf511Xxe0tY/DNtfsqeb56gFRztZTnP4gV0SxSjiFTsKsuezXRfmVvCB/0LH+wP5U3UfC0eqW2Jbt4iZfMXaoOOvB/OovBLbrQHr+6H8hXUeEADqN2rjI3ZAPbivNnOUPhdjuT5sPGHfQ8Y8VWslmJrWT70Mu0n196Z4Y51eLH9xq6nxx4f1bVta1ZtPspJws4OeBk8cDPWub8P289p4iFtcxNFNGrq6MOVODXouop05a62/Q8fFJrFJ+h2ehyvcWrGU5KEgY9K6MWc91pSLEoz8hGTjODzXNeGP+PWX/AHz/ADrefUJrazSFHCqyqAccgnP+FcFfSCS6nt1Xy4eP97Q6fS0ZBGjcEREGtK71jUtWumsFu5HjtcRrEpwgA6HHQ+ua5fw5c3izsblnaLyzt3nnPH+Nb/h+NIdTmlVWJnyWPocf/WrhrLVXOXFwVScFJHn3iC4kXxrfQPhvMcFm99orU8Px/wDE5tEz1lBrI8TxsnxAuVZs5II9sqK3PDn/ACHrX2fP/jprugl7K/l+h1YKKVBvsv0OvMzNfWtjgYkjLKSeh3GrN3dT6TfLbRzyo042F0JGcds+lULYZ8XWS+kC8f8AAjVnxTOsniCwhXJKSMT6c4rx5bnhYmMZTbf8x0GiadNPqy6heTSyXEQQKC24lRnA/wDHj+dWvi/4gK/a7CCN4jDp7zSMf4hJG4C49tvX3rb8EhF1tzIwGYtg+uK888cSf2t4Y8S+JbqVVnaFoooI+kUakou7uSck54HNEFeSPCxNNLGcke6/Q8i8E2J1K+sLAOE8+dY9xGcAn0r6Ov2j0H4Wa6kt4kUkqNDE+7aWdwQAvfPPavC/g9ayXXjDRoYoy7+aWAH+ypP9K988ZNo02u6VFdW1vPqMK8Rbc+QGHD46clT78Gu7MH70V5Ho8RP95Sj/AHfzbHeB5rfTfCuoatqKs0ViGfJGSqrycD6CsP4KTf2lqv8AaW0gT+ZcAHqA8jsM/gRVr4s3Unh/wRPZMwefWnWxjUH5VL/xH1wM/nVHw5o+seDfC7r4dvYL2/8AKEcbXaYRcnnBHoCSAfSuCx871saXhfUpPEPj57iSNFjhllt0VeQVjkZQT7naT+NQeKLpZPioYZI/OjtrSKOJCfliklLlmA6ZKhQfap/hRpN1peoA6jNA83lM0kkZO1nJZmPOO5zWT4P0S4fXNW1vUJpDPdapLPDCeSsYYhM59umKQO6KXx8lubW28O6BaD7bfm9F4tqgOdqjj9c/kazfGXjS20r4ZXXhebT7+01XUl2sLiEoqJn5mB/i9OPWt99S0/WvjJqeoeXN5mnwx6bDkY2yHcZOPToM1yH7Ts8lteaPossEQkWJrppM5cbjtC/TjP5VSIk92c94O+KureF9HnsbSCC4neHyYrl1O6MYwDjODgdK5HSdRuUkuYYZplS5BNxlv9Zz3HTrWRV/Rly8jfRfzNaQXvG2ATniILz/ACOkv28jwnL6vhR+JxXnn2y5mV3toAEXPzMcnj2rvfFz+VodrD0LuCfwFcFYtt1G5hX7n3gPQ1riH71j1OI5/wC0xh/LFf5lQ3skhxJcSBT2jUD8KLd2juVWFo03HlmYNn2Jq5c6ZHI5aNvLJ7YyKW1tXiyrwwN6MRyRWJ4BaDSSTRxQxebvIXKsOCeBX1VpoOjfD9hqVsLlLXTjutrfBDBY+Vyeo65P1r5m8M2Fzda/ZW+l20cl40ymJSAASOefbivoDx3rF74Z+GNzpf8AZxmvdVf7I1yjgxwB87uTzk8gcYqWVHqS/B2IQ+DLG1iO6aRPOaFR93eSwx36EUvhyze68U65qiyCKP8AtRkKg5YrGoUDPetzwBaL4ctLq8vFWJbe0PljPO1E/TpXP/CeGa8bTpHL+TcK00zHhWZ3LHJ/GpNVbQPFPkeIfilc2tvi3trHTIoYyy9GkO98e5GB+Bp3xCgW607w9oG11tUunuZ2wCGESEgfiSB+NPhhi1jxp4huI3SO3g1BYIwByywoBge24nn1qx4rl/tbxtZWW5rS0tdKIJ7O8smOPwj/AFoKTajYb4uVbz4RalfXkSF5Y1gt4QODK7BUI9MEg8eleeX/AMIpYdBa8tNW+1XyQ72h8oBXI5Kq3UfjXo3jiXOn+G9CEYS1/tEzOxP3/LjLKMd+QKs2cjf8IzqMumttRraUPMy7jExUjcM9wfzoTsLl5tziPgnYTR2ljbR5T7WzTTDGcgnaP0WuQ+PV7b3HxFvrW1VfIsY0tlI7svLEn6kj8K9o8BWdrZPHBpcbNdWqLEdwzhVGB7dKxvC3h7Q3jvRq+m215d3Ny81xdTRbt5ZicDPIwCOlC3CS91JHzkobdwpJHanCPk5bA9ua6nWfC+oT+KNYsdC0u9ubWyuGVSsX3VzwD2PHTviucuIZreWS3uI3iliYqyuuGU91IPT6VZgQ/KBlPzP+cUMMsDu57mjgHIPbpR2Hcf54oANufZvapQ2y0z3d8fUCos9MZIH60+6Xb5cX9xefqeaAZHkY479aQj0owvqRTgv947fr3/CgD3P9iQ/8XdvRgj/iSzcf9tYa+z6+Mf2JiD8XbzA/5gs3J6/62Gvs6mIK/Lr4vf8AJWfGH/Ydvf8A0e9fqLX5o/Gq0+0fEnxZcKT50esXeR/eQTP+o/l9KAOPsIm+xySBMk/dKnDcVt2Fx9rs1kYg3CICxH8Q/wARWDY3M0ETEKrxg8gtgj6Va0e4CzF0IVhJuCeoPUUAa0uF6AEd+On5UiumzYyDH16H1FSSqo/eR4aFu47e1QMMH+VIZF9giMpkgmZJCeRuwT+fFe+fs0ahjSrnQ3yPLJ2qx5weR/WvKPCXgvxF4pWWTSLHzIYzh5pHCJu9Mnqa6j4XSXvhb4hf2XqUf2e5jIilXfuz3HI49fzqZq6N8PLlqIbrs3/CC/tDNNFGkcN/KJ/MfuJQVYfTdu/Gvavit4Mj8Y+D7CG0uFgl8+OZZpMsFBBV+B9f0rhf2kfD1xfNpWr6daSXM6M0JEUe5sEb1PHPGD+deleBriXxB8MFhn822uPs5jYsCrxMV6+oIPNSndJlVIcs5RPNtQ0Px18O7SCHwPqNzqEN6Hjli+xqWjIXO4HnGf6V3/mWPiTwFcWepXkVlqt5B9nFrJJtdJmTK/LndnIz+Fc74GuPFmh3bS/EHU4/7NmWGNLqa4U+UwyNpxwM/wBOtN8T+CdP8W+MoPGPhzxDHHFGsaxyRxlxLJGxBOcjAwAvHoasxE8HQ/8ACp7OS+8UapJqVhczgNJHEztHIU7gnn7vBq9pvhfw34v1Q+PNIjuvtl0RcRfvdqxNsC7XUcc45+pqtceLfD3jqV/h5qul3VrcWzk3Du6rulikHyrjnJ5/DNZXj3U9a+ENnYWnhdUh07UVkBS5QytGysGO0noCG7570gNP4ZfEy+8YeOY9P1XT7e0W3gEQjQs3mMGwxOfQ447V397YxanqOq6Y0amJWxcRvwGBAxwOvGK53UNPtPE/w5uLrSZrawuLuL/Q3UhHWYnfww5GSOcc9axfBHmfDOGe78aa+txb30rZuQkkhDlc4Y4JycHFJlRdmWdNufBmka/pttoEmmwXomeGa3gXEu1OD5nfg+vqa663XyPF2qWvRbmNZ198jB/UGsDQdG8M+I7e58V6HpdtJczl7kXMilZDIQcZPUZ9Kh8P6v4m1LxNZ6jrPhsaRa/ZkhUm4EjsxJzuxgj24pSRtRkk7G3bJJf6b9qQkw2zEor9VZewHbvTPE/7rxdpN+N2y6gMZPbIOR/6Efyq5oQ8m713T2G0LKZVB54Ybs/qaxvEHmXGg2GsRMzW0FxHsJPQN8uMduoqd0bU5cs0bAuzDbTWRj3Kzkg56ZrB8Zss0cGoMWM9vNGNwGPlyRz9NxrpdLZTrSZAImiOOO/WsZbQXfhbXbeVGe5tjIqE/eIUkr/IfnSjsXVVqoapdSCe0hjZ1+1oMY4BIxwfzqXWotf/AOEejtNF1iPTdUjuVPnsgfERyGGD1PPH0rI1CXzdC0bUFBJimUE+gII/wrs4LWK7nkdieIg6gd/85pRdmXiVzRZz3hmSz8H+H7mHxN4ghkDxs7XNw2wzEfe4J5PI6Z61l+CfCeheHLU69o8k8owJJbqSUlXGeM+nXH0rd8X23h3xEukteact+LZGdC0f7tGYBSCPXisXxb4ibw34POm6foZuUv7hLSNUOEh3A84HXgHA9q1POsyj8VIJvskGuFXRpJ1VnHCsMYq74fhjZGhijC/aLKRTgdWxVvx3Gbz4Tq5B8y3KMwPUHOMH0+9WX4TvIYrfTbuaRIoUBDu5wFGOST6c0nse5l/vYecRrg3XwymVj80cR/Nef6VjeKv3/wAN1mxny9j/AJOK3dFMC+Fr2zdj5cpkWHcD86nIBHsRisie3mf4d3dnNHidYWGzOTnGQP0qYOzOjCS/I4Tw38r3sXfeSfzzW98Q0WTwRZzKo+VoycDvgjNc94fJXVLmJ1KuyhjkYwSoNdR4pXzvhuSOTGBn8H/+vXpRfvwfmfS0n7tN+Z5RoLtHrU3/AF0Uj0/zzXR/GePf4Mt5f7syfqDXMWDbNdf/AHVIH4iuv+KK+d8PGkI+4Y2/8ex/Wup6YhGVdaVY+X6szvhr4VhfRrTV5btjJKmURBwoz3z1PFdD8YIz/wAICuc/u5I+31H9aZ8B5fM0q2jbDL5ZAzz0JH9K0vjFH5nge8x/CyH/AMfFc6qSeM957P8AU4sM3ODbfQ4TwIw+yxjP/LMV1PhRiNauF7Hn9BXIfD9swR/7pH6mut8L/wDIfm9No/lWuIVr+rPQpv8Ac0/U09MH2rXZ7F22oG3AgcjNeaePoEt/io6RrtUwqfr8nWvStFJXxlMOnCj9TXnnxMGPiuuO8C/+gms8J8cvRnBXX/pQvhj/AI9pf98/zrQ1L/VQ/wDbP/2as7wz/wAe8n++a0dR/wBVD/2z/wDZq2r/AAr1PQxH+7Q9f8zbT/jyf/rif5iuis9WjtrWKEQFto+Zs4ya55f+PJ/+uJ/mKs+HEMuqXMcqlow5IDdOg6Vy1lep8hYht4lLyRy3iiSOX4gTSRNuUhcH/gIrc8LjOvQ/8C/9BNc3rDBvHVyFXAVyOK6fwp/yHY+cYWQ/+O12bUX6HTQXLQku3+R2tjY7dagvmkGQixlcfrms/VlMnjGBewJ/kK6TwCqyaHLLIA7rwrHkgVzt0sn/AAm0AcYDDcPcZx/SvEUrs+aVR1Em+rOvkupNPjuNQVm+8sJUHGQSM81T+LVq1l8JtYvMgfaII1AUdAZUHNaTWIv7V4SXCCbexXHbHXNYHxMls/Fmj22hs1zBBatzJE4+dhxyOhFVTaU033OKtFyxl0tFZnF/s5W/mfEPTSBkRQTSfTCEf1r1eP8AsvXvFN1qNgsk92rLEMgjHlllyB6Z3V5j8F7i08NfECaG9m/eJbTQQYH33OMfTgZr2LwvbpDfILOJLcISzFV4OTkj8cmurHSTqL0RWfvmxMbdIooatL/wkespHNaxzzaZOTHHtyI3A27uevH5VP41huLPw3bSRzOJLq4Q7U7YPWq/gNvM1fW7r+9NJ/Oprt55tbhtFnM0LIF3l/kifPIA9DXEmePKN7aFrxIkFj4QM0W1bxo1Mag/NK5Pp1PAPAqlFrWj+ENDh8Va48ypyvlxJuLOQcKB7+/ApPFDCz1LSbNts8o3xhyOUBPOD+Fcz8bdNl/szw9ogD3K3mrRtKqqSMBTkfkf0oQpOyZ5Lo/j+80rxff6/HYrcRX1290beVivJJPDD2OKzfiL4v1Dxt4lk1vUIooGKCKKGL7scYzhc9+p5r3bxnpFnd/C/V5rmwhgFpaExwKo3o4+5tx05r5xudM1K2gE9zp93DEf45IWVfzIrRM45xaKbDcpAYqT3HatXw1DJ5YWRhIzScHGMgCsuuj8Mxbntxj1Y/nW1FXkepkdPnxaE8fTqkttDniOIuRn1/8A1VxmiqWE07dXbH9f61q+PWS68TX275vs8Cqv1xn+tZmif8ebf75/kKKzvNmec1faY6rLzt92h1+l+CvFGp6T/atlpE0tpyVbIBYAdQDyR7is3S9H1XVBL/Zun3N35QzJ5UZbb9a+i/hVr/h8eFWur/VbeHT9PtVIR5QHXaoG0jqeeMCqHwVWW6sI4UiESahLJds+3G1nc4H5AVhc4FBM8o+Eui39942WOOY2T2as8+9PnAztKgHo3P4V6v8AFG4vLmfwv4dit4jaXN6rzzE5lleP5gvsMc5qLStNF38RvFN9ZSLDHDexW5cDBk8tPmPHqTzVn4hajbyeONHt7NSv9naZLdEY6yuwQZ9eAaLlqNka/iW8TSvhTrdzfTrJqItzDCuc8yHYMevWjwiGXTbTTbUb5baNI2QDlSAKqeOLaFvBFhLdIHnv7+3jji6AEOHYg/RTV7whcrpvhzX/ABE4/wBTBLKp9wDipvoaxjZmP4C0qWKVby5dDCl9cyHZyX3TMc/l69afNqcd58QtcvpITLbC5isbaMj7oRMlgPq1aXw/tlgs7NpCbm5WGNJ4P4Q2BkYH86y/Bfl3D6lqs0cbzXeozzjDBtg3lAB9AoFMm21i741s5JPFGiWclyDcR2U80MRPyoHKKCfQ9al1aX+xfBkOlRRPPLc3sMcrKOAm7cxJ7fd/pWP4ikluvF95cNNLJM1pbW8eVxsXc5OD36Vu+OZ1sz4d0bywzyxzXl02fm2Im1c/8Cb9KQXtcNDmuNK0PVJreLztRuYJPs4VhgOQdoJ/Kqvg6K6vNeg0+aQlY4EWfAxlgOT/ADq54SBt/Ceo6pJzIQRBuGdrMcAge1O0NW0eyv8AUbYi6u5YZGTnAD7TgA/WgtJKwyO+j/4SJ7WxVZIbmZsFW4XbhQffpXI+NfCWg33xIvpL8kra2kazrE20TTkFsE+y7c+tdF8O7KGx02wvo2EsyQphjypJG4n3ySeawr52eXWrm4Dm8m1SYbsfK2cAEfRdq/gaZFr7luXw/p2t+CbsxaTEsUMBESRxDzN4Hy7D65x/WvEdb8La/orwrqemyxGZ9kTcMrN6AjjNfR+os+jeCrO1gO24uHUj1ql8QVhistBsp8PdTu17KCPupEOMDtl2X8jSiyq0UePal8M/EGl6SdWna2ljij82eGNyZEAGT2wcd8HtXD5ZsyN8pY5ya+jPG943h/4MXdzMSb2+YWkBc8pvzuxn/ZzXzlwcsw+pBq0znmkthC+0jaMkfxEc0AjOWJyfWlXGdynOO2KaW9eRzTJPdP2J/wDkr13n/oCzYH/bWGvs+vi79iXH/C37rqP+JNPkf9tYa+0aYgr83vimN3xP8VDr/wATm8/9HPX6Q1+cXxRYH4n+KlZEIGs3nQY/5bN6UAjkbizt5nZpYsu38SnB/Tis+802UFpIJPMxjCkYc/l1rZZoW6q6/Qgik2x9psf7yf4Uhmbpk11FMRJMi+qk4Yn3FaIfzFLNECF6shxgfTpTbu0S5hHmYlVTyy8Oo+vXFR3DvEI1RTJbqOw+dSByzDv9RTEeo/Bj4g6f4QS4tdWt7y60uWTzQIFXejYwcgkdcCvaNH0jw743sX8TWWlWwnukV/PlT97EwXaoJH93GOOOK+REuljxKjnb/fHI+hrvPA/xK8S+G9Oay0i6iFmxBkiaMMducko3Udx7ZpNFqR698NvFniTU/EB0fxFpptYlUR29ytuyI5VipOT1zx+VdN4n8Hi+8SyXNrrmrWcqeUskVvL+7dkO4Fl6HIxx7VYlXRfE3g6CW7ljlt791XyVlwQw+YYIOc8VWS60H4YzJcagbmy06/8AM3lt82JMZ9yMj+VR6Ftt6sT+0dC8SRSeHXEN7cIzRXtvJEfvq3TnjtnisPW9Wh+EsMcum6A97aXkkiC2SYhYJduRjg4BweB6Gt+G7t9U0Kz8V6bjyUuVdvlwxVzgk/pXRaqscl9aZVSs7AKzDIViOD+WRn3pdS7XicfpGg6N4k0ibxXo+l2sGp3ML3Autvzxzun+Ncj8I/GV94n12ePxfcrNesEFlPcxrFGi4wyoOgzgZI5rU+K9h49sfFUFt4Xa8n0eaCOS+tYSqJIVfDJnr8y44zzzU3xLm8P6x8PLrSbe5tX1aYiG002BQ86TIwO3av3ccgngAGqMjnfGPhLV7v4kjXPBpt7iwtzFJK8UojjaZSVkVD0JwOSO5IrqNQ8TeCvHRtfBd5b3QvIH865jkTysSxnbsz1JO49O2ea5bwNr998LvDy2PjbRL1rMu5s2t2Rl3kbthOeOc1vaX4L0rVpH8caHJcJql4r3sO2QNFGzru2MMcjJ570AiDx1r978IdPtdN8P6Vbiy1GCUILh3cwurAk4zzkNwCa7OZZ/EHwoutQ0uVo9Tmtt1vIrbcSABkx6ZOB+NeefD7xe3xK8Sy2/i21s57i1Rf7PtxFiJCQVclWJyx45PvXPfF2afwh8SbKy0fUWgs0ME8ljbznyoZQcEFM4Bxg9O9Fgv1PRvhTp3ibw/qE8niu8S6e9fd5wlMhyV5Vs9MY+lb0UP2nwRrWnMGDRu8kHnDBYKxZSB+AI/Crs9wr2FmEiCSqQbhic7wR29D0qxNbIPESaWpKq8AlSQ8luuf5VLN4u1jEivF/svT7g7gXxHuH8JPrW/pli1tdzQSsubqE7tvc/1ODWBr8Cw6fqEQAP2WdZkJ7Dhs/lmtTxDqAt9N0688wxmbEQcdckdP0qI7HVV1kpeRydvGz+B7u1ZGMlnIcKTyCjd/yrp28Qafofh9Ne1KR1tI7U+YUQs2egAHucD8arjTZkikhaMH7YDvRerg9Sfc561HqdlaDwtcWGoW4mtYGCyRE5+XIPP0/pStqXKXMmvIi0SeHxJ4CvdVjWQsYWeFTwcYyuQO/AqzqN+q+HNLaNAzuNxOOOBj8+RWXpk1w4nt9NYwRDMciRgKqgccj6VX1iOaHwno0kyuj2t95LKf7rKevt8tVe5nCjyOPNsyj4ustU1zT7AaffLaW8NwxvIJJiqzArhcADkjnrxVTw6ZI/DirPCfMhPKOvX2I/CtrXpfL1SxgWMCK4UgHptIxjj8adeWot3mhBLZQFie+Dj+tEZdD18HRVOcorZkWpSNJNotwWAiv1dXXHKlcHr+NNvVEWvxaZGuFljDLIT3yR/QVBeHPhXRJ2X5rfUDEfbcp/+JqbxH8nifSbjkBwy/8AoJpPc5cP/D16HD+J7f7H8QpYuolgjbOMdiP6VpXa+f8AD6/ixkosn6fNTPiajQ+OrCYfdlt8Z+jH/Grekxm48O6lZrjLMygk/wB5cV2wf7uL7M+ow7/2ZPszxWNtutJ2Bir0jUrK21jwkLK8keK3kC+YynkAMD/SqF/8O5oLX+0F1JXnghZnh8rhuM4DZ+taliwm8Lcf3CP0rprVozlzU3sN1qdaVTkd1Zmt4O0ay0qSBdMtfKtx8oIYkcn1PXmq3xUj3eCdUGOiZ/Iit/wyx/sK0YHIDA1lfEWPzPCerqRkeSx/z+VclCT9qm+/6nNho2jZHk3w/ceVGv1H612Ph5tviKRfVQB+tcP8PSTsHYMa7TRT/wAVKv8AucfnXo4pWlL1Oyi/3Ef8RsWI2+L3IxyFrz34q/J8UoG4+a3X+RFegWrY8ZbfVQa4H4uI3/CzrPp80C4/8erHCfxJejOKvs/8RD4bbi4XsHJFaOof6uL6x/8As1ZvhviS6/361ruCaWGNooZJACm4opOPvelbV37i9TvxD/2aHr/mbKzCCxaVl3BYuR6/MtbOkQu3lXYYBDwB3rAu/wDkETDkfuf/AGda6XRP+QVafWuer8RrUV6/yR5xec+NtQ/66H+ddP4Ux/a5J/hikP6VzFyc+Nb4/wC2f5muo8KD/iYTt6W8h/lXVP8Agv0Ljph5/M9K8DDZ4Xdxxk1j6pBJD4ig1L5DGIhGuW5L8kjFbng7avhIjPzdSD1HFchq80lzotg0j5f7YVB9hXhR3PkoyaUUd34X1D7VBfW0iiNhC0gZec45P9K43wai3GoXrzEyIGYhW5AOK6/SWit7Z4+FaSzZMqP4mHU1yfgNNv2+Q9NzYPrzVLqbQh/tLv5GT4Y0FdT8b6reXkzQ+RK6rFjDOX7/AID+der6lqZ03w7YxKkkYefySRwWGODVWwtYbjXruzs7ZI7iPZ5khAG7CAZJ9RVrxEwvtRj024i814FV0IU4ZiOo9/aqrVPaS5vQ8rGYj6zWdT0/BWJ7K1m06yurgRxpHLAzEL16ZBrP8D266ho32u8LM6kKuOKv+Ib+Gz8OmLUJVgklj8lQOT9cD2qv4HvLOPw/LDazed9n+Zjtx2J6VlbQy5ZW5raGXe30OrePYIbfews5GgkLd3XGfw561s+M71Br9rZsyoFzKpxyXwVA+mC1UvDlrHdTHUdMt0VmlaSSUjo5OTkn3qjdQ6nqnjG8v7xYktbW6EVvjq6KvLf99M4/CqObyE8RXk1rdWVjNHIpuQzYz1AIwSPzq1e6PaSaDqFvrcuLOS3IlIPCgjg/XOPxqt4wkW++I1lHH88cVuu0+masfEG9gttD+yyNh767jhjXHUKfMb/x1DU9TpaSos4l/hv4Yu/Clw1jaOJLa2djeF23Kygklux5HTH0rznwvGPOTOfljHX6V7feyHTfglrdz/FNbmMH3f5f/Zq8X0P91bXM+chFP8v/AK1d2F+K56vD9Je3c+3/AASlH4I1jxFa3upwSW0IuZX8kTMQZFzgNwDgcd64u3tpNMvLnS7wGO7hmKOh9R6V9D/DS08xks5ctbwxKNme+0E/rXmmraNqXi74h6vDotqsjC4cEkhUjRflBJ7dK5+fmkzxcdSjZVFvJs45IzJIqKMsxCj6mvqbwDbedpggBW2g02MKXXphB1Hp0rwO38K6xo3jXS9N1e18mR5FmXawdWVTkkEf7te6SXDaH8H/ABBqTgpM1syqCMHc/wAo/UipkctFWuzC+EKPqWoQ3RZz9uuZ7uXnrvkOM468AVdvrWHXPih4kfzBDb2nkWUSqOuwbmx+Jpfhl4dbRvDyJo+o3C6k8R8yQhXEMhHZSCAAay/hbY3V3YQ6lcyeaDfTSTTMxLSsG27vfpQCvoanxIvnk1Hw3p0cJEVpDc3Lk9CQoRf1erPi0NY/Ca201CVm1e9gtQR1wWBY/kDUup3Kat8W7/yIY5LPTdPgtgW6BnJkOB69KofENmm1jwtZ+c2yG5nvDGOiiNBg/m386Rd9GzodKk/4RvSNW1AKbidrWWRdg7hCQP0rmvhfYmW60i1Em9Y7VGlIOQzP8zE+vJNbWrSLJ8LtU1XUGC77cwKo4DNJ8g/9Cqz4Rt4dHiN1Y/6RKItpycAbVxj26UArXMuz1aK88Zao0FuGV797SIjGFWJVXI9s7vzqv4zs7lvHjWNuxnuItJWObnITfIWUD04Uk/hUHwim+1aTYxG3/wBOuVadpcjlndiTntk81Nbu0PxF8RXN3fM0f2iCDecHMixAMuf7oyB9aYr3LviyVbbQfDvh21mKTXF558+04wkK7iD7E7aqSP8AYbu20qFzP5w3swOPmPf6Va8X6e9xquiXE37qCHz5CQP3jZUKMe3J/HFVfClrHeeL3MY/0e3+VR6AVMnobUleZ02kaW1trkMN1OFtygMvzYXPYfXFcz/blvqOorfw2f7iWd4rdeCdqsVDj6gA/jXT6Xdfa7zVL3UZBBYQb5EY/KWRBzjPXoa5nwpbHUHstWlhjtbfaJFgj7bucAdsDFC2Jk05No6LUNMjN5ZLfXDGREMscQPAHbP+Fcd4xa6m+LNvqly1vJFY6Wv2SFTzy20hh3ycn8q6IajeXnivUZrmQ29t5/k2sUgALRqoAx9TuNY/jDwpfa74o069tNSTS/s9swMiKGllO7pg/wAI4/OqRnPXUpftDLbx/D/TJLpf9MvLsNbICcoFU729+oH414AyttGfX9a7z4wxeIrbxBbw+JdSk1QJbj7HJnYmzPICDheevrXD74zwY3B7Yfp+dWjBvUjUbeTz9Kd8p5bDHuRT9sRIAaRc+qg0gihbO2ZyR1xHQI9x/Yox/wALeuzwT/Y0/wBf9bDX2dXxl+xUkKfF67CSs7f2PPnjj/Ww19m0xBX5xfFJoh8TfFX7jJ/tm75Ln/ns9fo7X5wfFbn4m+K9vP8AxObvP/f5qAOc3p/z7pj6n/GgG3bqkie4bNHRSFPfBFMcYJHpxmkMlSNtwaCUMR0GdrU/BkcLhoZx93jAP+BqEYwOB04+tWLKWTzQhJKkEYPPagDLubSCF2QzR28c64aPO4q+ew9x61YtxDaf8e8bZHQseh+lTNHb3UTR8IXwSj8q2PftVW5iltWAVJHUnHl9WX3B7j9aYjovCerHS9ds9Vj8wJbSh5kT0PBIHvX0NeeJfB3xa06DQ45L0SW3l3M2VETEjK7QTnPXnFeXfCv4k+D/AA74QezuNLkfUfmMjJEp+0nPyqxPIwPUYrj9F8XXGj+L5fEGnWsVq7Su6xgblVWOdpHH5ik0UnY9h8ba7dfC/TovDdjZxy6XqVsdj3JZniIf5sYx0BGK76/iufEnw3QadetZ3bxL9nuVYgxuMFWyK4jwDrFr8Wby5uvE1taX95bSGO1slX91FGyjLBTyWJXkk9uMVxfji8m8E/FZLCx1G4j0m3kilNtHcM8cW5cONuTjHPFS0aRlZM9W8K+Z4U/ceN/FkN3Ddzu8d5csUbdtyVJOfTiuDn8PatqPxLuPHvg2CGTTmmWSDz38k3IKbZCoPYnOCcda7/X7vwJ8SNCsdDj1OC6dSt1LFbPtdSuRg8cZz9a3vC9lHsn0+RWjOnhY40PVkAG0n8MUrglc4jw7418N+PtYTQp9BeOW0xMq3jBw0wLI2AOAAD39fapfHcXjzw7q0Oj+DbKOPSbq2DXSW6IpiIchgrHG0kEdOeuK3b7wvBHoep6l4f061tdUiSV4bhIVDmfJbHPq3r61S+G1340vNSlTx6qR/aZENvIGQAEr/qwAeOmce5piDxN4V0/UvAF1DpdnaWV2YzHZL8scwmHzBQ3XPHPPrXgfjvwD4g8L2qalqslvNFcS7DJFKXYOQT82Rnsea911LwDpWo+O5vFFjrN0JvtCPCls6tEHRQh9ck4wa534neJNI8aaFF4H8PWF1ea+1xmYsvlpA0TEMSzdR1HFCJkjt/hNfLrfw6iuZj5lwIAGkblj8uD+oq5FcapLrGm6jeLZxi2g8t4omYszHGfmOMjj09a8gt9c8YfCDQDpt1p+m3kN6JEtp1mY7G4PI9s9K9R0K7/tT4Vw6ohHnxCOZpDncQMZ/TI/Gk0axldC+I9EfxBqc839rahaW00SI1pblQrMpJ3E4yewxx0p3iSMt4W+wlQZLFvNSR+o2nnj1xkV1M19YadBpup3E8FpbZUPJIwRRu45J965bTtX0/U7vVo9FvrfULaW5dSYhu4PUDPbOeRxSKTd9zcs5g9ppd32yoP48VFrtv5qapakbvNgyF9Tgj/Cm2ULW+hta4YG2fAyckDgipdZfzdbs7YAKbuLKMfUYzn8xUJXOly5feOQ8GSf8TW9i+b99GsnPqVBP65pfF1lPLoc978wS3kRsljjhh278Gp5ttl8R2tSTnyVQ8YB75H/AH1+lbGoQm58M61ahd7eW7KD67cj9RS6nRHWnFnMeJ2zZaPe7vuyqMj3Uj+lamrgNLG+flZD/IH+lYt+32jwHBMvJiKNn6MM/oTWzcN5ljZTY6hR+YIoW56lF/vF8jGmIPgu+j3fNb6hHIMn/a5/RqtX8a6obObdzbndHs53cY5rG1CxvLSz1K5+2tLaX2f3DJ/qXQBsg++DWz8PW3Wl9GQMhmK+uM8U5nnxbU5w82c58XlI1LQ7teATIp/JSP60nh26WO8ksyDmcgr6Ej1/OtD4m6fc6ppmnixiM01tOGZVIGF2kd/wrA0ximrWcmDjcATjuR/9auiLvQaPdjNSwVRJ7NfmeiJY7dG1CGRUaRoWGQOQCpGK8u8N4k8NbOpC4P1xXscfzPcYH34s1494YXbYXUPdJWGPoxqcP1Flq/eSidL4Pb/im4wezim+OI/M0HVo1728mMf7pqPwSx/sGZGOSj8frV7xNHvsL1Ou6Fv1Bp03aaNsPsjwbwA5DBcD/WEV3OlEL4lT/c/rXBeABuvMZ4Mw/pXvFl4W0qaJLq0SSSdEJEwc/XkdK9PHVIwqNPuV9bp0KUYy3b/yOXHyeNI/QoP5iuI+MI2/EnTWJxmAc/8AAmrupz/xVUH+4P51znxA0b+3PitpVp9oW3UWZlZiMkgO3A96xw0lGo2+z/InE6Kf+Jfoc74c/wBbdf75r0jwWzXkKWKKFdFzuPQjrWRqnhO10a0lvLKWd1LjzFkwcZ75+ta/w1/5Cn/bMfyNLE1Izopx7muInGphadu5Q8WwrBJfxLziMc+pLLWrooxpVsD1AP54rN8cHF5fZ/uqP/HlrU0n/kG2/wDwKpey9Dsh8a/wo8zkOfGV6f8Abb+ZrpvDs/2aa5uNu7ZCePXLrXMR4fxZqD9lkYD/AL6rotL/AOPW/wC/7pR/4+K7Kv8AAZUnbCVPmeiaRDI0KXiNhZEIVR1PHQ1hatDJb6dpFvIrI5uXYhhg9BXQ2UxtdAtJVUEhgMH3IFQ+PrUQ6poYaTeZVaTGMY5rxPtI+Yq29rFLt+Z0Fla/aIpmMmwQ2u8+4xXJ+Aif7KupG9ST+ddjbN5ekazL/csCB/3zXGeFbkW/h5fky0rcA9OOaa6m97V5P+tj0bwzsbV31S3h8xbnmV1Py8jAIqh4YeXWGuJHby/IkbLZyWweKf4J1cy2t5ZmFYkSPzE2DjIBzSfDNf8AiSXMnB3uf1NSzwHCUJcsjlvixeOPFGn2obObckg+7H/61XfD/k6RZXszOxSRY43P+8T2rnfHF7a6p8QYzazLNHFGE3ocjIOGH4HNdNYNbSSPYTKH81lZFI6lR/8AXrT7B670wEn6HWaEk1hps8kcKR2zRmRBjALAZyPasXwkHV4ZbyRr9psNPtGFLHliAOnXpWj4huLi08KrBcSNafOsTMFG4Rk5I9uMj6U/wypsbSdreEJaOpbzO2evU1B4L1ZzsO26+J9864KxFUwOgwKyviXeRz+ItI01GzLbQz3ci+m8BE/9mrV8G6ZJpt49xdPGZJlztUH5Wx0/OsjSI9M1z4ia1qUqyyJbCPT4gwwhZAC2f+BZxSiveNas17JJdy38Wn+w/B6ztFwrXN3EDnuFy3/steTafAZNGaHJHnsqZAyQCRXd/tB6jeRTaP4dkhSOKOBrodd3J2gEenWuQ0wyQJZLGxQsXZtvdQhJH48V20Pdpyke5lL5cLVqeT/yPRvAbLa6ZqWpOAFjR5M/TJ/lXk/wd8UWWk+ItQDx30aTyCS4utjShRkkhgoOAd2c16PrV1/Yfwb1e9xhmg8sYPUsQv8A7NXKfBf4g+F/D+m/2TrEi2BuJTILpYWfzM8DdtBPHSuSC3PDx7+CPkddrvirQ/EHxAsJvDym6tNGtHZrhwQJZpGVSADzgDPNbfxVt/8AiktKtpJFzq+owReWemxTubPr0FcX4Sk07WvFesatpNu8NpfX6JEGGCwUZZiO2Sc496674y3MQ8X+FtJaRV+yWc11sbu5G1ce/wB40+pxJ+6bBuo/C3hDXrpCZZPsU0iv/tbTgfTOBWZ8GrGR4rLT5SywR2kZlQcfMRuP86f8Qv8AQPg7BYqB9o1W7gtFz1YFgSPyFbOkeT4Z0rUb+DdcMtpJLx22oSMflSKvqcf4fuH1Hxlqd1atsjutXlVNneOMCMfyrV8aQWt38UI9LDeRBp2mAOwPWSZuR9cJVX4P2ItNA07U7yZZbtt0oQrtCh2L4PqeetZOnQ6hrXjvxJqVzCPMm1JYHEbFljjiGAM/iKdhX0Nz4lXkVr4W0XSJAI7N9Wi8yQnhgqsyqfqyirF7ef8ACPfBzW9UdxFcXcRghJbaWeTjj3wf0qn8VrPTvEvjHw34PuLh1traye9l8o8sSQAue2cHmuP+I3g+XSRo0mmXt5eaf9tSJra7mMgjZiMFc9AQCDRYJPVnonghYbLSbJLdVhuoYY1cKfmB2iue8P6ZeDxJcWV25d5tWnuTnGdpbjpXWeEfL0e5v9a1LEarG8iDqdqqT+HSs34XvLe2kLPGz6rcA3LPgceYxcAHtjNA30GeOL6Obx/drHIu3RdPjtlAPKvId7foE/KpvAMf2XQr3VX4Z1OD9a4u5Rf+Ei8U3QuBcT3Wqm3L5GfkABH4EkfgK7fU7q00nRNM0eZHaS5R52Vf7iYzn8wPxqJb2Oik+WLkSWtyJfBGq6xqMaPBa27kR44m4wqn6kgfjVDQJZpNQg00QqHkjUvt6IfT6VL4zEz+ADJZMYbaS6t/KiIAWV/MXCEenr9KueEbf+z7+TV7pfMLKTGickADiqMluR32n+f4zt9MQ+aISDKw6buwqnr8Ol+IvibeK2qTwyaRElnBHbSmNg2NzEke56e1XPh4+o3832K7Um9m/fzyP1R3JbYf90ED8K8K8e6k9h8SNautBvJ7UJdsokilILMvDNn3YHAqkjKUi98bdOuNN8bFbjUZ76Sa2SQeeR5iLyApwAO2Rx3rhSm5gDhSTwTx+lWdVvb7UNTnvb67nurmV9zySOWZjx1/CqUnyvleKoyHllQ45btk/wCFIzsuPm5HQY4ouP8AXMO2SR+PNMJBX3HSgD3X9iYL/wALfu2Xgf2NPken72GvtCviz9iT/ksF3/2Bp/8A0bDX2nTEFfnB8Ut3/CzvFTf9Rq7HT/ps9fo/X5wfFNj/AMLO8VY7azef+jnoGjnOg3DgnIwamRVjQB498h6J2Huaav7vEsmC7cxr/WmyttGOrNy5oETGWModkMRZfvfL29RULuQrbERM8Hb1xTF4cGPqKdJwwKj5WGV9vakMYVAHUHp0qVJZFARwJF6gE9Poe1RMQcDsOuB3pR8y8nPp6mgBk1jZXSbVRQ/bJ2v+fQ/jVR4r2zUK6mdecrg71A7+hq76soGPQ1NbyPtO/wCaMdRnp9KLiZU0nWJre5Eum391Z3GOHhlaJ/zUivc/g34s8G2XhWZdcurS21MGR7ua4j3yXK5JHOCWODjFeEazp7TbLiA7pDgJtXmT6/7Q/WsyLULiO6UzEjb8rjGD+PvQ0NOx7tpGheJNP8VXXjzw/opfR2llnhgkcQyPAcsCE6gY6CvTvhp8Qrfxl41vJY9PawV7eNNrSbjJ8p+Y8eo/lXmvgv4zeVodjotzpay3JEVrHevL+7RDhS7JjJIHOM9q6nVPA0fgzwpd+I/CN5fRahYQCUzM4eOVVILEqRjpk8VLRcXY9LtI5rqe9WBinlSssoY4+bPcd6q6tFoF9ounJqP2S5lmuBthkIYiVM8hevH9ea4v9n7xlJrkmpJrGoxSX8rtJIZGVSe+cen+FcJqGk6l/wALZvfFHhmxm1TR0vmlM9qdwbcP3gUnAb5s9OKSWpcndJnsmpax4f8Ahj5U2pWrWNhdpIFS0t9yiQfNjC9Ccn24NcLo3g19Q11/iDpGpGxnv2e6trTyg6BHH3WPHXvjofWt3UvEfgj4ptZ6F/pM0tkouZFdfLy4BQp6nrzj86dd2virwnAuh+C9HtGsprRist7KSbZt3RcnnIPA7UEGfrfhXXfGk1kni59PsdLtkEn2TT2LSPN0JaRhwMen/wBeuA+Jmmat4NurDSPD+q6zLpF0nnNamQyANG3IwB0AI4r3Vbhl8NxLJB/xMlKmTJBBH8XI79atamum6Za2t9dXkFtHKVX7TOwVU3ds9hkUXK5dDhPFPiTw/wCIvhI+gwahDdatfR/Z7azjbdM0oIZQV/hGRyTgYzVD4PeHda8G6lbWurtbFbliYzDJuxwMqeB0z9OtcZ4zhm1f4qzeIPAkFzq8dkYXlnto8IZU4IUn72QB+tevtdX2o6XpE7aT9guI5POuhNMDIuAQFAUY5zkjPYUW0HF3kdHeOtveXUbgkSgYx2PNeUeGda8bXPxIW18Qxs1pYBoYJYrcrCcYOd3QkjFepX7BvFunpKS1tdwH5Og3A9c/8C/SmeIYI3FzZfMivGVG3jGRSRpUbZznixmbxLp+tEhN8nkMoHHQkHP4Gti5umtZ541VWE6Ac9hUXiyJm8AW0x2mS0uI2c49GwT+tU9SfbquiXuMhsox7YIB/pUPc66L/dMz204W3hS907dIypCWQsOduM/0p+nSed4WtpM8qAT+BFdJrkYN7Iu35ZIen0P/ANeuU8K7n8LSQPy0TMh+vIP8qR6VCXwv+tDW0vT21HTNTtxt2or5z15UjgVz/wAM5Cbq4RjzJErY9PlH+Fdb4KuYY7y9jmkRBNbhgCcZxycevWuN8EK9r4l8qSORDIhxvUrkbmA4PtVSMayUcVNehveHYxfajqFvcH/j2lYLt43DPGao6TbLevcR26rElvIyspA7HHFaPh391401OHoHUMB/wEf1BqDwyPL8Q63b9AZmYD64NQRBtOxs2Z/fr/tQ4/LFeR6TH5Wp6zAONt1Lx/wI161af6+Dj+Fk/nXljxmLxpr0eOs5YfiAf61th37zPay9/vzR8EEtZ30TfwyN+W6tbVQZInH96Pr+FY/gth5+pRjruNbd8cxL/wBch/SqXxHTQ0dvU5Hw58LNPsNPjlt9Quri+I8zcmBGxxwAuMge+a9B+H3zeGbxB1y2f1qf4aHdpl8pwSHb+dQfDsY0vUIxxiRh+pqK1WdR3m7s+bdapUa5ntf+vwPOL3KeK7ZfUY/WsnxxuX4kaaw4zYOP/IgroJZYbbxdBNNGHHlOo4zg7gMj860/H+kINJsNWlVTLHPiIjrtZTnPtwK6HUUZNd0e1j63vzpW31/Am8Xqo8BFgoBYJuIHU7hWB8Nv+QmP+uY/ka6DxXz8PfX5F/8AQhXP/Db/AJCg/wCuY/kaS/3f5/odD/3WH+L9Cl47/wCPu9+if+hLWtpg26fbj2P8qyfHTqt3eqWALBQB6nK1r2H/AB4QfQ/yrfovQ9KHxr/Cjy+x3f8ACR6juBB85+v+9XS6RIEtrxNuS6x4Pph6zNWTy/H2spu3YkHP/AVq9Yf6uT0LIP8Ax6uus/8AZ2/66Gdd/wCwSf8AW6PSZ+NFsI88F1/n/wDWp3xFUt4p0GFedlpn8zRMv/Eu0tTyDIv9aXxyc/EDTYhyVs0/ma8X7R8/U1xC9Ea99MkXhjxAM4P2bA+nT+tcCFCaNpMak5abP5Cu68S7Y/AOrtgB3YrnvjK//XrktDDXaR2MK7pYlHy9uRnIoXUJ2c5rzO0keGz01WdSsbLGjhBg8nvjr71PqU82iaPC4AgtruUKBGMHoeRjpVSGSSCFBcIXKRHc45A2+v8AntVfVZrjWLS1tZGzHbyeZFtH8/apPOxSbrO3l+Rx10kZ8eSxLEqLGF4UYHPJrq9Aj87xZaKOgJOPx/8ArVy9m3neO9Rk28JMVB9QB/8AWrvvCsES3dvdxQlrr69RkmtX8KO3FrlwKXn+hD8TpdQvfFFtpFmkjW/2WS4lUD5S29UGT7DdxWzr0THwPbWULJvkKqQT0wwJ/LFY0N1q91401H7Qkgs3vGhiLrgLGoXBH1JbnvWp4utYbe/tbeNpWMCswO7AJbA6f8BqDwlq2R6RJa6X4XvLrUJPMntIjI79TsA5xWT4Btpr63igkiW1EwMwcjBcv8549eTT/F11FaeCzHLAyzX9xHaxsBncGOfwGAa0fDH+kaHLrNy2z7MpcBeAdoJ69ulBT7Hm+saPqHxE8aapqM12tpaacw06Fim5pBGT79ySSfes3VdGm0nW1sZT5gS3+R1BAYMwH9DXefCq4uNYjSORY4zel7x2VeFaRyxAHpgisHxiRcfEi+tkZnS2kgtV56bU3n9XFa+0ai49DqwmMqRpugvhl/nczfjnMtl8KbLTzG7G8uVXao54Bb+grwGLTdQmtkXySm18qX+Xg/X6V7Z+0tqE1rbaRYW8rRtFA0px7kL/AENeJTNPNpPnSSvI3mZJJPTpU09jjx8r1mu1kd/4A8WXnha6WQJa3aBw5gaQ4DdCQR6jFeoeBbuXx1441DxbrdrA8lvGkVrEB8lupz0B6nHc+pr558Lj96cj5fMWvfvgZDLLbxtCzASXcnnlTwoAACn+dU0ckW9jX+ItvBL488JGS4clPOkaIsSkSIMhwOgO4/kK2vHszJ4D1maLc260KKyNtGXIXr+NZXxHmjm+Kt3ZW0QEWm6XHbgr2klYMf0rV+JzfY/Anh3RY22Pf6lEzAdSkfzn/wBBFQaxejH+Area9k/stmCx2qKnmAc/KozVD4cqX1e6hs4wsGoX09we+B5hVTn3C5/GtDw/df2N8P8AX9fbh1tpHQ99xB2/rim/CGxZNFtNGt4gk1vErSS5+8zDcx9c5JoRU+hg6/Nbw/FXxA1k5a4sLe2s1cjqxO5v1wMegrf8fNHZ6R4eSSJZru+vhIQ3REjRmZh79K4zwYLXUvGOsrb3ElxNNrMryGTliinCnPcHnFb/AI/1i3m+LNppyCO5tdG0thOFbOyR2XI474AGPrR1JT0NZbhrb4Zavrl7uleG2dbdf7zN8qD35Iqp8Oo/EWg+HHmmWwm1l4NkRZyURgABvwOSPQcZpvxNhuJ/AlvHDM8EV7qFskKKcb2D7unYAAn8BWr4TePT7DVdY1TiKCKS4SOU8EKuc4/CgfU4X4ZeH5prF7rUZyLj7ZLNOuPmMu4gg+mMVua3PFdfECaPUoJYrSHT4Ut2x8pUsd/P+8FH0FVPAf2mSPSY4pP314GurhlOdzSHccn6n9K6fxPqGlQ+JW0oW7SfYTGspIzmR13D8hjj3pdSuZ8tjM+If246f4bhgaNbRNTDCNl/1g8tskHvtGT9cVo6FcLpPhjVtZ1FdxhheW3gkPVj9wAe5I/OqHj4XEGpeHZJJfurcukLHIWPYMuB2O7aB9TUnieUf8Ks1DVL+3M0k0Yt4LdFJMsrkKoHfOSDTF1ZjaVb/ELw14Uu7y0utKu9RktmZiUczRnH8JztZgM9hXgEjtI5aRizMclj1JPr/OvWNW8QfEfw14Nns9T0mCKKdBF9vzveIN1AwSAT0zjj615MO+eR3x+tWjFivzjBwSg5/D/61NdSxAXGMkDP+fensBhOcDGM/Qkf1qMnC5bnjjH0/wDrUEhcY80t2bBH0xUdTbg0eduSOCPQetMDKpO3nNAHuX7E6lPjFeK3UaNN/wCjYa+0a+L/ANif/kr91zk/2NP/AOjYa+0KYgr85Pieqp8TPFMsvT+2rvah/iPnPz9K/Ruvzg+KOf8AhZ3ir/sM3nzY/wCmz0Ac88jsdztjPf2pjKuB1wehxS52jOfqM9aGXcRt6Hjr09qQxm3nA5qSMZUxk8N0PoaT5ScdCR60m7bgr94GgWwYwRjIP04NK33tnX29KU7WYsjAZ5wTgj/GkIKbf4TQMZt4J9KUMxURjpnp607IJPUDk1HQJk1vIq5ik5ifr/sn1rN8RWpwZnZA8YHzd5QT1/Cr0n3zU0M37ry5E3oARnuAe3uKARh6ROscJV3C/N8pJ713t38QfFmo+H18O3+tTHTf7iqqk+gYgZI9jXH3eiw3DeZasqL/ABBQSR/wH/CqDtqVnGGcF4um4jI/HuPxpgSatpsyymeIFw3OQc/ka9z+Dvxd8KaH4Ht9J8TzXcN1psLLFHFblvOAJKrnoDg98V4hZasudsn7vPUHlTVueKxuo8yYTPQ9R+B60mrjTsfUWneDdD0+xufFPhiyL3whluoZnmYoxYb9pAOMfTmofhZ8Rrzx94rnt9WtILNESMJDFncOuSSevNcB4G+L2q6F4Xg8NCwtpo8xwm9MmWSPOGYoeCdv4V6DrnhCx0rwPfa34RtvsV7ZWpmgvo2bzGCfMQT/ABZAPB74qbdy7ne6XbI+ratZ3SFmtpSYgf7h5H14NYXiq68Kax4bj8K61qVq0k1wbc2wmAlLRtuxxyOn+c1wf7PPjJ7zVtQXxDqyG6uHLGW5nwXyvbce2O3FcH8Sda0aH4v3WtaReLd24nSV3hwVLhQHCnv069DmlbUty909m1e40P4Y+G4Lj+yrqLSpbkjZbncQ7DORuPQ7cVp/CnVrfxVoE2ptGVZ2ZkVjkxqWPy9s46Zryz4ufFTRvFPgC20Oxs5lclHmnuiEEZQ8BQM7ia4fwh8TNY8HaZNYaXfWSxyowDSwF2QnuvPb3Bo5dCFKzPQfC/jrxBqHxNi0fXZ4gmntJBFFFEEXcrYLHvnAr2S+aMeP4YZCHjuLYMULZAYE447cEV8V3uuW9zfS6hdahc3F3NIZJJVXDM5OSc13Hwb8faXpfjT7VrOp3MaSqubm7kZ+V4AJ5PT8OKbiOM+57/8AEjxT4f0fS9S0HUbrbf3SK9tbKhJYtwDnoAGXnntVC9k83wtpt4CcwzRn9cf+zV5R+0T4u8M69r9nf6DqCzi3jMLXaxlkc5yNvrjJ5pmk/Fy0udGs/DqW8ayyzIkk8hONvH3R2OQOtQ4PRo6qNaMVKMmfQGrfObOYc71Iz9V/+tXJeFlEdzq9pgjbOxH0Jzn9am+I+pXlj8KX1nT7r7NcWqI4l2Bto3AHIPsa4T4F+IIdSt7p7jUlnmO8zPK2GPfJzz0qeXS56FCuuZU+p2Frqtnb6za2XnQyXMylTGGBZFBwT+eB+NbGs2gTxLp15ZuZ440ZJ36YOQRj261594e8F6pceM7vxTp81gNNuJ2kgk80s06McllwCAN3vzXpvheNdQ0GW7n+eePK4HAyO+PwqnsctTEOrXdSxQg/c/EP0EsC/oSKisF8nx/qUbZ/eojAf8Bx/Sn6s3k+M9KnPSRCufoQf60l8PJ+JEbHI862X9GI/rWR07T+ZPqlz9jsmuDuxC5B29cE8/zqjr+mg6IupFU5YFSB8xB45q14lTdo1+mPuhm/TP8ASrF63nfDxG4yEXp/vCtKbs0dNOTjiqb9PzOB8IfLrV+vqv8AMVvXQ/cRH1Q/1rnvDPy+KZx2eMZ/Iin/ABI1G90vwhLfWLiOZXCByM4DNg49+a1ekj2JVFR55y2TZ2nwy/1Wop/tE4/Go/h+MHVoz1Ezg/8AfVY/wEvludCe4lm3kQjzZHbuB8xJP0Navw6kimvdWkhkWWJ5HZHU5DAtkEH8axn1PmIS5nfucHrI/wCJ/Hn3/wDQhXWfEP5vBVl1/wBYn8mrhtY1O1u/FU9vbuWa1kYOenO7BA+mK7nx383gO1c/wsp+vUf1rSo/eR6eKqwqVpSi7qyM3xQc/Dw/7q/+hCsH4bf8hT/tmP5Gt7xF/wAk5b/dX/0MVz3wyAXVMD+5/Q1sv93+f6HqX/2aC/vfoir42jie61F5FBePYYz6EsB/KteywLC2/wB01keN/wDj51L/ALZ/+hCtey/48Lf/AK5mtv8AgfkejS/iP0X5I4PWdzfELXCAT+/x09hXSWXh7U4bLz5YAFZlcru+ZQOuRWDP+8+ImsMCc/byuenQ4r2Hwog1HRXvLvlkU8L0b608VWlClGK6/wDAPOxuJlChCktpa/dYpzjnSY+wYf1qHxmR/wALJz/zxtI8D8M0mq31np0+jyX86wxswUOwO3JHAz2rZMh1XQb3UggPlQuZHfqCB2rz3o7nj4msqdd+iKdha/29pUknIt5EIkLdefasjwXAIfEt6gYkQsUB9cCuo+H8e3w0qHkFlGa5/wAGfNrerTAcedJjj3NJPcWGvzxN6/jZtE1Oc8JFbM2fU+n60eDY1h8Jg464Az1o8QzCHwTqAYE+cuzjt8y/4VY0WNk8IIqKSdjN+AXNJmc/4smeeeFmeXWtRuDg/vpMH2zXrenLBp/h22uigWQQby+P4jwP515J4GWRra5kY5Zi3Prk16h4g3SeHotLkYwyOgjOB/CvUj9K1qbI6cwdsPCPe5DpKLcXUcE7ucg5YDkmqyvJqfjO908yfu0YASdSMAA/Wtbw5JBa6QVx89sCzuccgDPX8K5/4XoX1K7uW+bC9T34rM8d/EhvjS506HWdG0udWm+ybrzaee/lofzLce1WvHlxd6T8PNQuIdiLfIlrCp/vSME3Y9gTWY17p9/471B40Mk0YWxRivAKfMwHtubr7U34nyakZfDHhZoxIbi9Ny6hssiRYYA+2SatdDCfVm74A0+38PNb7XMwECRkjoAFAyPyrzTwdLJq/iE3szF2ubuefPsZCB+gr0C+nbw/8JtfnZwt9FaOEZT8yl/lBB+pFcP8G1glFvcRyAxQWyhnP8JAyc/jmk9jfBpOqjgP2j77z/GN1CpJWCKKH9Nx/mK8sluHaBbdcCNR0A+8fWur+K+pLqfibULuKUSRT3bsjA5BVeBj2xXNaRb+bP5jAFE/U1pHRHDXlzVJS8zV0mE28cQb7xYMa+q/hfp7Wfhyws5Ujt4XjWTzO5ZuSSPqa+Y9Lt2utUtLVes06Rj8WAr6y8PmLTbC7k1eQeVbwvLCoPACgkKT+FDZMF1OG8F6bp2o+KvE98jsqHVmWMBsmTy+Ccntkk/jWb8fvE09l4p8ORrAPLtLR3K9mDkoSPfC9a2PhFBA3h60vHAN/I8lyV9PMctnA9sflXnPx8v7zWPideq0LFrSCKERxqTsAUE8Dpyx/Ol1Kd1E0vGnxN07Ufh0nhbR7O6jkndWupJcKFVSCFGOuSK5/wAOfEzxToOj3Gm6fPAvmxeUtw0eZYx6hvXHHIrizwcHg0U7Gbm2ya2uLq3uBNa3E0M2ch43Ktn6iuv+HmtadY6ncxanN5b3bIZLlySCQSSD9c9fUVx1ucS+hKkD6kcV6J8Hp/A6wXlp4nhtBeSuFjkvOYynoCeFIPU/SgI7na+P/Ful6/4m8MaF4fvRc22mM11czx/6sts+6D3wMg/71dNrUwb4W6rq+o+WubYwohHyuz/KufxINeG69q2k6J48urrwwVn04jYVHC4I+ZVPdcjg10Piz4gN400PSvBelWX9nQy3CfaJJ5M72zgdP4R19aVjRT3PUvhPpsMN9vJH2ewgWMN2wi8msDwTqmna9e3urzBmlvNSnkjLjgnIC/XChQKg1/w34h0H4e38Gi+KLqSIWwNxE0aDzEH39rj5gMds8jip/gzpyS6Vo955Zjs44zlmGMuWO4gdxnjNKxSeppeJ7W91D4iWdveXCLC2lbWDLh4l8zgD/fPr/drH+P15qVp4S0O2sD5Frb329pVfDeaFPl8f99GhNVuvFXxY8QJbWjvYQzRxG5wQEWLgKSfUliB9a5/9pHxCt5rOneHbe1litdNh3u74Tz5HA+ZfUADHPvTSJk9znfEPxO17W/D0mjXUFpGJcLLNGh3Ovpg8DsciuIxyqg8H+VB6feVgQepHFDAF1x68/MP8aozuOPMSn3P5cGmfMxZcDr6e9Of5YDlehHX6EVGuW3NnH+NACZIwQcEUqsCeVwfUU0nLE+9JQB7t+xMFHxeuiG3H+xp/r/rYa+0K+LP2JP8AksF3/wBgaf8A9Gw19p0xBX5w/FDH/CzPFQ+6TrN4c+g856/R6vzg+KLD/hZvikclhrV516Y85+KBo5tF47dTzjmlPJBYA/T+VL8oG4jg8DPY0m4KO+MdD3pAJL97rnn0plKWz/CKTqeP0oJY5AOSe3alWQqCAT7ccH6ilxtzkndjkUxug9O1BRIVVxuThe69dv8A9amhRtJ464pqbt3ykg+oNSMpePcF+Yfex3HrQAxRubJ56/ypRkjg8j09KAQOVPTp/jTjksPQ+/50AI2Qwdfl7gipFuNx/fIScfeXgke/Y1GSTjjLEcj27UHuTwwHAoAqz6Paz4NvJg5JbnBP/ATxVC70i5gHyyBwO3Kn8j/StXBxntUokmjGFkJ9R1AouJHOSJfwHy3E68ZwCSMfhW5d+P8AxpdeHx4fuPEd++mht3kbwM+xIGSPYmrPngN80KZ7lSVJ/KmS/ZJv9dbbsHI5z/8AXpgc+NTvwMG5dh/tc/zqQ6xfY/1iZ9dgzW0lvpivkWOSe3WrT2thEqyPaxoeoUICc0AclJJdXkmXaWZvxNSDTL/aD9kkAJwMjFdMZjuJhjK5A7/0FBmmXA83GewUcUAcwNOvtzKLZyV64qSPSNQcgfZ2TJxlyBXUKLxx8jNj+8wA/SlW2YuDPcBgOSue1AGVqem3kllbW0EasIV+b5sZJ9M1hiO5t7pV2PHOrAqMYIPY12Vz5bFJVuNhORuAyDiqOu2ck8CXECbriP5gVbIwOoA/X86ALut+NPHWveH4dB1LVSNOjPMaqsZk/wB8ryw9jxXLPp11EpdGBOOQhOSK07aZLmISIRn+IehqelsDk3uewfAX4qeE9B8IJpfiq+lhexjfyYhCzbwCSACBjJzjBr1n4T6rb65oN1fWcbxW90xniR8blVjkA478ivizWYvLuRIo4cZ/GvWPg38WrrwzoVxpH9lJdzRwEW8jS4GewZccgfWplG5rSmk9TtNM8a32v+PjZXNrDbRae5jRYyWJYMVYkn1wOK7/AMU4j8ZaTcH/AJaRsv6g/wBa+bbLVb97241eObyb2ad5WZBgBicnj0ya6zwF4m1fUvGa3HiHUJbidlVYmlICqB2AHA7VEodUddDE3dpb3PZ/Ft/p9hZ3aX11FB5o2oGb5nLZUADqeaW2uEX4X3FxKDshgZ2xycAZ/pXlX7R91aSa5pTWtzDJdWqMZo1bJQEqVz+VaVr8UtBh+HNxpqWt5cX06NCIQmFGVwWLdMDP40oxdk0b1MVy1f8AD/w5V8CavHq/iIXkKlInzGqk84B6n86teL/Dvi3xTPdaXZG3t9JiVWjklbaJZOCRwCTg/hXmPh3xFdeHLszw/Y+H4SVsAj8DnNez/AXxE3im7mS7u1nVrht6IMCPoQBx0wa1e9yq+Y+2w/K2+ZvU8I1iz1Tw/qd5o91LJBNGfLmSOU7WBAPbqCCK9b+DXjXw/pWjvHqmpRWsscG3y2By+OBt9c1z37SMNva/FS7jjhU/6NCT83T5fQd+K8385x93an+6oFJpNHlU6jpSujrtJvBeeN7+7hjkSG4uppVDrg7WYkZ/z3r2rxv/AMk7iYEcbf54/rXg3g5hLr8M248qVZPfHX9K948Wru+Goyf7n/oYqJ7o9HBNygzO17n4cP8A7o/9CFYvgKFYdZjVV2hrdGx7leTWzrHPw4f/AHP/AGYVl+CyTrVuT3so/wD0Gt1/A+f6H1Mf92h/i/RFy48MrrVzfyTXRhjdlRQgywIwcmkurFtPZbQsXCodrYxuHrW14WXzPF7RNyjfeU9DzWxrjWy+LDbeSPOeMCM46Advao9rJS1OKOZzo4iblqlpb0skeEod/wAQdawQf+JpIM/9tDXtHw/Xd4UdduS2Bj1zXHfEbQTp3jOwuo7Yo11GpmMafLvDHuOrEfyrvPACbdBj42nzF4IxWmKmpwg12DGVVVp0pLs/zKusaLa39hd6df5SMeSqhcZVw25ev+7UskUWm+DNat4d+wwEhmOeSen61J4jhe7F3HCVLtdROCTwVXOefxFaPjmRY/h3K0e3mAA47ncK5r6Hj1pc1W/kvyKHgxdnhiA/7Sk/gK5j4fnel/P/AH3Y/m1dRpDNb+EkkVclUZj9Aua5r4erjRZ2/vH+tJdTvw3xr0NjxkVXwRsb/lrcIvH+8au3Mklp4IlePGVs5c57AqV/rVDxtG0nh/TYEjZi9yHIQZwAOp9ua0detnuvCMumxSKktxaiNC3bLAn9BS7GDa55PzOE+H0BNhCrnJeVFPvk12XjaV38RaXao2MZY4PrWT4Q0ebTJ7CzuCjN5q/MvTgUzT9RuNc8dPJNsMcF3LBCEH8CNtGfU5BrWTuaZlUjJUlF9P1N74shLXwJd20IERuDBb/LxkvIufzGab8OGhtdI1G/mbZEgZmb0Ucn9BWf8VII9U8ZeHdMnuPKt4mlvJBjhtpQL+pxn3q9qjWmj+DdQtF/dw3IW3jJPV3O3aD64J/KotoeU5JTZgfD/Trr+0otUvUMKXV1NcYk4cCSTK5HbjH51N4svbvU/i/dx2MJ3aRZLGrjpmQqxz26V0ngW3GpabJdXjErF93HGRnjNcb8PtVk1bX9Q1CJVEeq38jYySVRAqrz9KoxeiSJP2hJ1sPhvYxQzN52o3SrNg/woCSv57a+fIbi4iV0hnljVwVdUcgMO4NeuftNGWHxJp2jxyyS29rbecw9JHYgnHbhRXkfh6ZbzxTpunJDlZLlA5deCoOTx34HerWxjJvm0KHiLStUjghvH028W08vcJzC3lkE/wB7GK6H4aeCNX8TadPdWXkQwI5XzZmIDMAPlGMnvX0MsMOq+DdSvLxESzS0k86JujKFPA9B/KuT+BNg9vpGmafGSI5laWXHcsxwfypc2ho6KTRwnhbw1qOk/Eux02/t0aaA/aAFO5JAFJBB9M17X45ufJ+Het3xdY5FtTGI/vNuchBj8WrC8WSRw/Fe+NkRnTbKG1QHnDO25s+9afxPt4IfDeh283mPLqepQqyjgBEO8/yFK4KKimbPw90uLREsrhj5hEEcewdFAAH4mua+FTT6hfeJNfmhhC3+pStHIV/fbQxG0/7IwMfQ11NveLY+H77U9NVDDDayzFm5VSFJyT2Irmfg7b3Nv4c0+/v0XcUJMIbhwWLBm9yDmmhWd7HJeKPCNv4n+L11ZtGdMtY4I5LiQYzOSOCo6Anp+FYvxH+G8Xh19Om0/UHe1vLgW7tckDymPQkjqMZzx2ru7Oxvte+LPiLV7hmsbC3kjt1thzvCopTHoMfN/wACqD4qm61/x94c8P6iiR6EsbSxJCcSSuB8+T1zwAPYmnczcdDmvF3wjXSfDVxqthqsl1NaxebLE8YCsoHzFTn6mvO7TR9Wv7Fr620y8nhUkGaOFmUkDnJH8698+MWnxL8NLtbe4a0jtTGyRqx2ychRGR3HP5itf4cXVq3hC2nmA03S7e0Eiyyrj92q5OR68H60XBxVzxX4PeGdK17VJrjW9zWcGERN21ZJGzwT7AZ/EVt/FD4dQ6XqujDwvBLHJfu6rAzk4KYJkBPRQDzXQ/CSbTzPqVxDbKtle6lK1goX7q+uO3p7Vt/EOxnn+IOgvd3E2bGwllMOfuKzbVOffJ49FouCjoct4y0v4hWvw8nsZdbsrqyRBJdRQQbZmUdV34+ZR1I4ziuz8AzwNp1hpNiruoto2iPYgr39DV++WHUPB9/JFcm3s/sjrJcsMiJduDnPtxT/AAfHbWMi3VltecYUqRnaAMBQPpU3NVGz0ORn8VaP4c+JOqaPdXQtFadHupim5WcouRx0246+5rz342+JdL8TeKkbRWaTT7KHyI53XBmfJLMO+3oBn09653xkt0vi3WPtkqyXTXsvmOp4J3HOP5Vk/eYLnAA6/wA6pIybGlTsx6d8dRQ2SRxk4HaiRdw3fgB7VGaZI/8AeKBgkA9hT920dFI/3RUYZQF5OR1x6VIrKQSAMDt/n3oAaNhUblA68rxTGXA3A5X1qQrleOD/AEHWkHyqW29eo7EUAe3/ALEn/JYLv/sDT/8Ao2GvtOvjH9ihFX4tTsP49GnOD2/ew19nUxBX5y/FAC4+JfioAESprN3kf3wJn/Wv0ar84vig2fiZ4p3MVZdavNj+n79+KAOZZ2yfXvTKtzRNNH5yhfMH3wpyD7iqyA5zyAOppBYNnOM80o+X+vv7U3PpxSg7cHqevNA7DnXcR8wx0Jo2gjrjHqaE6krnHXHvTgQuQcMMetACBRwuSvAJ4zSAkMCrAAZwc4py4Kj5mCrxn1PoKGd14QBcdl6f/XoAX5CqvtOWJXAIHpz+tIm3+FmXtyM/yNOmd9wGTsCjHA9Ka/3jhR1PbtTAFTgtlXHqDyvvTNq5A59/YU9WKqzKq9NpyOopBgYyFAxnGKQCJlcncV9jxQRwg3DJH9aVv4dyqB0zjpUqQOw3SJGiDkk9QKAK4APufSrC26gZmbZnoij5qf50IyLeMAe/H/16gM8hcqW2DodoxQBYC+UC0FvJvx95wf5VHLuLbpAQPVuKIYTuVpCVB6FjjJ+lOa7EakR5c55Ln+lMQkMMjKNuVwOCVwP8aczR27YRN0ndscD6CopbiaRSrvtz2AxTIhKTtBO0dcthRQBIzSSA+axBzxk4/Sn2wVWEnLDBBCr+BpixKBuYkj1Pyr/iak+0rFGVjRfyxn8OtADmjkEbDgFH3Lk4GKdZrKoaNl+X7yEHOPbNNKyTWbNsPmEBeO4BzUVmk0VygZHUE8+lAGbrVnJDK2oWrBWLfNGq9fU/X1H416v8Dbf4e6p4enm8RSWJ1XzGR4bucKFjABDoMjj39q4RGO5yY9vzcH19zWVqP2PTd0sOmliWwGP3VJGcUmrjRe8e2OmXPiC/j8Nky6es5NqcHG3uMnt15rCt7a206VZrm/xKvSODk/iail1m4lmVnGIwMeWpwPrWdMweV3VdoZiQPSmI7Cw1C1v1JiBSRDu2Hv78dasO6lHkj2s4GXUkgY+lcMrMrBlJBHQiuk0Ca8kjka8kYRMu1HkxjP49aANJpHZIpyFUFfnyOTjoOazri8QE+dcAH0Lf0q3dxyvKWEblegGO3tUC6b85kNuisxyS2KAMq4a2uZxIEnnxwFVcLWv4V1nXfDt99q0SebS3JBZ45uTj9DTvs6r964iH+7zVZtT0y3J2mS4cf7OBSA0L97y/k+3XU0k9xKSZJJXy7nPUk9arrbTsMhOPqKx59XDSF47VNx/ilJc0lvrV2sn71yU9FAGKdgOz8IosOsIpf95g5C9htNe++IT5nw07HhT/AOPCvmbSNfg+2o8mYpE+7Ie49DXpj+P9V1PR7TQ2trW3g8webJGxbzV7delZzi20d2ErRgnF9TutR+b4byEj/ln/AFFc98NWZ9UQs2792QDnPHOK2NdZ1+FF00YywiP8xXL/AAmu4IrkLcTxxGJGBLsF45Ofyq1L93y+Z9L9aScMPbzv+Fj0TweQ3jVtpBxwfrmr2t/N8Rbb/c/wrG+G1zBeeLpLq1kEkUkrFWHQ4OP6VralKsvxKjjUHMQAb8QDWT3PGqzU5zfd/qbPjSdba/shIu8TyNGox91gBz+pqxb2ktrGvmlfnZW2jt+NZvxCOdW0cf8ATxIf0FdBqZ2hD6R5/JahoinfmOa8GK2rWMk1wxHkkj5f4vrR8Uri1svDcWkgMrXTkR9xhSCc/mKm+GK/8SCZu5bH61R8d2g8SavDb2syommGVJ3YZzKxRgoHXhRyf9oe9UlqZXtYtI6w+D2j3fO9pKsajqxKkACsHwVC9v4eKSoUcMNykYINXIHkfxANIG3iJNrdgcc1p3lqLPzIt27DDLepxUrTQ9PCT5qnyI4JDca8NLjQCTyY9r9uR0NQ+LWnsdU02zjmy25lc44I9Ky/g2ZbrUobieRnkeMOWY5JySev41f8SXUN946toIZVkNu5STbztfg4PvgiqaPN5+Zt9/8AM0vFE0Xh+2i1COISPa20t0Q7cMQvAJ7DJFcb8Hla61C1uZMF5Q0746bndnP860fjnqYtYYNHCbn1ONbNW342BnXJ9zgfrWz4b0yy0nw683hyFIltLZyszLu27VJy/rzmqS90K81GUF2X6tnFatJcav8AF7XFUSTi1SK3jUAsI0BUt9Oc/Wuo+L88P9n+FNIWaPzBcG7eMN821I3wcemT+lc/8DdTm1a1k8xxNdX91JNcTHG7eSBzj2x+dYfxbmsdF+M4WQjAsEgmlzwHYHk+gAIFVY4+bW/c9JtL+Lw78J9Q1WYMAkJ+71LEYGPxIr5+8GfE2PwTeR4086okb7vLabYVz1+bB/lXofxn8YaM/wAKrXwpoOoxahq+pTRhYLNhIyqGBOdvQnAAHWvne50LWLS5Fte6bdWkhBIE8RTgdTzRFCqy1VjvdYtviJ8TtVu/GUdmI4532wxrKI12LwFQN94Dpnuab8ObXVo/E7rqoVJbSKXMboPMVvu8nty1e1fCixkbTbPRXbbFa20allHIO0Fv1zVK307Sofij4hmaNCSYYEB5BfYGbPv0pc3Qv2SVpG74ikTS/gtqbNnM0BiUDqS2FA/WrPw70hNEls5p2UKIY0CKPuYArI+JouJNK0DQJR5aX2qxlFbg7IwWY49OldLbS2+iaLfXF9I1wILaWVHbohVSQMdxSS0NJS944bw/bXGs+JNZ1lF3w3WruxccAInyr9a2/iNPb3fxF8Nae8v+h2FhLcSFTxl8IM+nrUHwgtb2PQrC3usRQzp50kzf33JY/oRWPq5trr4o+IIoHDtbfZ7FeeWGNzH8GyKZlf3To/iJPNp/wt1a109VSC6SO3XnAJdwMA9yRkYrR+F9mkmpTNIgFvBGE2fwgKtZXxw1BNL0PwhpJjkcTX6zvHGMswQcDHfJYflV06tb+Dfhvq2o6hKLe8miaK3jP32lcHaAP89KXQLq5g+Cr+61DX76/hfdFqupTyqpHAiBCLj/AL5q346ENr8TrSO22vPpOneYWYcmSZ8AfQAH865/4Q3+o6Tp1nqWpeHdRnsII2EUlsinKAk5Klgcdeaq+FIL7x/451XxhJePpi+ZsWFQHY4A2rzwQABn3NVbUm+ljsvjM1lafDW2n1TH+n3sMYULnYoO5mHvgH862dGvLeTwzdX2pbVt4LZ5I4whJmjVTgY9xXnfxBi1i9+I3h7TvEuoQ3ukrGWtIVh8tGKg7tyjOSTjJz09K9E8Ly/atCvNQvmEdrZxPISq/eRQTj8hQwjqcf8ABYhvCFs0sEUUjtI8QA52Fyf6/wAqt+INNm/4T06/dSzSWp00QlTJ1w/Ix6Y/U0vgCL+073SFjtRbIsCv5K9E3c4/KpfGN9LqXjbVbWFsWdu8NhCi9CyjfI31y4H4Uh/ZNnXIIrzwVcp9o+yaZN5YduFV/nUhPq3T8ab4Uuk0PwrrXiq4AHkwvIpPdsfKPzxVf4l20E2meG/Cc0xt7aaX7deFThjHFjav4sw/I1z3xl0iRfhxJJYajcxWVpNHI0BlJilBO0D3IJyPoaErjbszwiaZ7i4luJGLySEsT3JJyTUXRTjGSe3YUsYZ2AjBZuenQVIVhh/1rb3/ALidB9TWhgEUbSt8mNi/xHp/9egvCrYhjWRu7sM5+gqKWd5CP4VHRV4AozvG9fvD7w9R60gJDNL0O3HpsGDTRJGxxJCnPdTtppwR8vIxzQcDP8R9+n/66AHGFW/1cuPRX4P51HIksZzIrD3/APr0jtkev9KfBLIvyq+F9D0oFc9y/Yjbd8WbtSM7dImIPpmWKvs+vjT9ip1/4WzcgxKjtpE5O3pgSwivsumAV+cHxQP/ABc3xTu5X+2rz8P3z1+j9fnB8Ul/4ub4p7/8Tm8x/wB/noA51dyOrRkDnhqnl23CGQJ8w++Bww9/eoTg4zgEjt0pQzhgykh16Ef1pDGtHuy6kFeuQOR+FIAGwD6YzU+BMQyYWYc7QeG9xRtRcm4VS3ZQefx7UwIBn7oznGCBz+NSiFgwMxWJSuDk806KViRsCRrnHHPHeomleTLMqtzwCvSkAOI8j983TgKnAo8qMgFZxz2cbaUbcrmMBt2Op60zcAF2gAHqAO9MCZoZPIB8vdtyBjDZB6frUW1wPuOcADGD+NSB2jOSzEBiDz1FEjOpZfOf5SP4j0/zigBBHIyY8s7cdW4AP40BFLjdOAeOFUkU1vSRi3JHJzj0qaxUPcBscKM9e9AEmyOEsGZ2c9ZMABfzqJ2haMxZlVc5L9d31pszCSctngHA5/WmcbD7j7p7c0CHCOIHHmsxBxhU55p24J8yII89WblqY3DenPB/vUL9x2C4A65PIJoGIxOSxJBI5Y84NJPjzNyj743D/P1qVI2kC7gRkYxjkj/Pc08ypGnlwDJAOWz0/GgCNLZ9gaZSB2GcE/U9qe8i4CR446EDjPtn+dMlbftkOMkfXkcGmqGYlcZJOF9fWgBUV5ZCQCeMlmPABpQ0cIPk4d+7kdPoKfKwVPJRt3Pztjqf8KgfaoKn17elAE0csh3I0hYsCPoexqCO4mj+7Iceh5FCS7ZQ2OM5pmfYUhWLczNdJ+7b/ejPB/8Ar1HG0jxlFZvOVhhT/GMdMHvUG5sg5OR09qsjF0M8LcKOvZ6YxkUdrdqRPbRFO7gbcH3rN1Hw/Ip32TeYpP3CeRWxCu75ZlWIMNvIxvx/h60+ed7dgvlEICOevFAjnPLs9N5m23VyOiA/Ih9z3qle3lxduGmckD7qjgL9BW1q+jxzXDPayKkjfNsbgN7g1hXNvNbybJ42RvcUAT2ep3tr/qp22/3W5FXoNWhmP+lKYm/vLyv5dqxaKAOqi2OhdWWSIjBKHI/+tWNLpMgb91IrL2zxVGCaWB98MjI3qprSt9Xz8t1Fn/bTg/iOhoAzriCWBgsq7SenvTFBYhQMk9BW3ctY3cGPtUS+jNkEfhTbHRmMsUv2iN1zuXYCcj60AUF026JHyAZ9W6V097BcRaXFbWc22VMYO7k49KlSwVTukkyB1AGKbO1vJMWkk8zA+VVH9aAJv+En8SHQFt9a1Kea2Rv3NrgKWPvgZNYC+IrjzB5kKbc8j0r2P4ASafca3eteW8Ul4NgtWZNxiHOcZ6Z45p37THhfT7HxHoGoSRW8U0sZ+0QKAolRXBG7b0JBIz/hSLk5S96TuVPgl4+0PS7iM6xO9oiE7G8pmBBOe3vmu+8K67b+JvHEmr2cbJbSzFYtx+YhQoyfTPpVHxp4g+H7/DC7ikurGO3a1MNraQqDMkhX5AqjkYOCTx0NeM/Cr4kSeDroG+sZNRtw+9QkoVk9cZHPQVLjc1hVtZPY+kPGd483jmz08qoS3CyA9yXz1/75FafxMleHw3MY3ZGJhTcpweXUH9M15n4G8YyePPFMutPbpaj7QsUcIOSiKMqGPc/Mea634oabqOu+NNH02C5ENjbwm6uQWPzEOAuF7nr9Kz5dUdSqe65I3fh60Vv4WknmkWOJDud24CqOSTWN4OeTU/E93qUazDS7+8keN3Up5i5AVsHkZA4NWdWa10X4aataz3iITAYo2YhS7MCAB75rR8H41DSpLq4byktF+baPvBfT0pozm72RQjij/wCFqXqRqBHGUQAdsCqHxouZtN8IXF3bSyJNO6xgocEAuFOPwzW1YwxL4rn1be+65flTj5ewrjvi7rVxb+N/CukiZEtT/pcikffcM20H2yKSXvG/tPZ0/v8AxR0Pwb064sUiN1bvaqLVNqycYwnNYPgqQah4zubtZBKkuoXDo6nKlfNKgj2wtdH442n4P69rlwxiAsHARSc7iMDn8a86/Z68QaNLFb/ab61s3tkZXWeZVIAJO7nHGKprQ5acrySK37SmsBvGVrYWzOs9iqylx/Cx5XFUx8ZNTh8D3Xh600qCC4ulMcl35hYBCDuwuOCc+vFedfGfxFb+IviPq+pabePPYPIqwOMgMFUDI9s5rj0uJ1+7NIP+BVaWhlWquc2ztvD3iHWfD9352i6ncWM2N2YzwffB4NQ3Opi9uGGp3bvdzMX86Rizsx6kk/1rkTdXG4N5z5HQ5qNi8smWJd2P1JqjK5618EtNfS/FN7qcyJcKsaxxvxnLtyfY4FepfGnRGufDOjQ7BLc3moxpAoP3VIO/PtgfyrA+Aumw2vhsLNmW/unLYbn5VOAB9Oa6z4l3Uo1Dw/pd0pF1brPdglvuoFKgEeuW/Ss29ToivcN7wRaRaTdS+dKGMoOCBgLx0rlPAKw3wvdRmzLe3t/Ncrv5YKWKrj8FFdLqUx0v4Walr0hzex2j+U57MRgHHTOSKyvg5YeXe2kZU/6PbRKc+oXJ/WkaN3aRn/EC5u9Q8f6VZTKzS6dpckmwDLBpDtBI7cYra+Irf2f8Frnq15fGOzVyTu+dgCPyzWNZakJvin4m1Bo/MDXcdhH6qETnH41a+LsckNx4X0mSRT9pv/tjRg9EiXIJ+uf0p9jJ9WdHoNqLTTrS0llykaKm5R0UD9a4P4eaDp+r63q/iqS6uEuLq8m8iJJMbUDkbvckjv0ruNBnXS/h1q+u3HzNbWsksRfna2DjH44rA+DOh2+keHrW6Esk+oTYnmDnPlswB2hfTp9aExS6GBfWusD45r9su5tRmSyE1n5o4iQjABxwoGG5xzketb/xsls4/hrMlw0b391cRQ29vgk792SQe+Bn86yfB8Or3XxJ8V3+paiJ9Qgult2lK8CMZIUL0AxtGO2KufGvVrOzsPDkP2WWaZtUWaRQMkhBwFx3Jbp7UybO1zotDvLjTPBn9oeILN4mtLPzDa267nwq/c9B/QVyPwSkjFlLcyW4SbU7mSSIJyqIGwF9B3/IV12papHo/wAO9S1PVfNku47YrDEsZJ3MNqlvYZGayPg5p6WPhrT7iWYzXqoHCsMeUrHcFwOo560B1Kfj+wZvipZQGRpL220hmS3yCFLuQMe+CSfwrU+IV5D4d+DFxasT599LHasiH5sE5Yf98g1ixzah/wALX8R65eNFNdedHZoijAVMA49jt25961fjSNNsbPwtHqm0yXWorMvBzGqDr+LFRQCehqeCp7XQ7G88Saoj2tukBmRGU7ggHAx1B9q5X4QiTVrW51rU5Q8tzezXFvGeCAzck+vORXX3+oRWXw91PWdceKJorZlSF8AzOwIVcH1OK8++DfiDT7Wxs7rWLS8trOyQxiaK0kkibBycFQeaLA2ZX7QOrapB8QbK4eRAsdkjWwjOCoywOR78/nXK+KviDrviTR7TSNSdDZWx3CGIbFdv7zY6kdqg+J3iVfGPja/16NTDDMwWCKQ/MsajC57e/wCNcyyMvVSB69qaIbuyV7iRk2KFjT0QYqGiimIKASpDDgjpRRSEyUbT8yjA/iX0Pr9KUj5c4C9s0zlfmRiCO9OIEh3fxgfdB/l/hTGN+VjgZx60uApPr3/z3oXLNhsKG9P50MfnO7K+nqKAPdP2Ksn4vXGeGXRpwR6/vYSDX2dXxf8AsUf8lgucjn+xZ8H1Hmw19oUxBX5xfFP5fib4qRiD/wATq7I/GZ6/R2vzo+J8jyfEzxQquY2GsXgI/vDzn5zQBzCwuSGCMMkcnge/WgIi43Sj/dT5jmmlWBIfOQec8kH1pDkdcFh1GevvQMkMhUERoUz0Pc/4U44uFCSECcdG6bvY+9QAZ+boPXv/APXpCflz9709BQBKVaONgwKn7oyPxP8ASmj5hgg8dcDtT7dmmV4XO4hSyHuCKiY8h+PmHUnPbmkAE/IT1O7tQ4yCB2OfzpV+6w+Y9/SkPUjj7o/SgBXH3+OwP0p0+dxO0HKrk++BSLFJKoKjC45Y8CpLnyUnYlWlfrg8KOP1pgMiUysQqsRwSc4AqWKRY5Fhhbd1Lt/eODxUTu7Y3sAoxhRwKSMrHIJA3Rsj6elAAmflZd30BoQ4fKZODn6fhT3j27kHIzkd8jt/P9Kais7iOPknqc9PxoAFVnLRjBPOSe3vU2EiwWb5jwOOT9B2+ppZZFhXyYsFv4nPqKq7Rv3FjyRz35oAleQvlQwCkZwO596i3M3bJzkelOB3cqrE5ztHSgxHkNsTnjceaQEltGzxOAQm1s5PQcc00yxxjbBkkjBkbrj2qS6wtjEqNlWPJ9ap0AKT2BOKSiigYUUUUgFVWY4UU9XEWNmGYcgkcA+1R0UxFkSLcALK2yUfdk7H605mf5lbCz8KC7fIR/hVSpo5hs8uZfMj7eq/Si4WLOzzLdoZYTAycjPT8KgmZFVYLuFpg4+VAhP5E1JGrKu6GQyxZGRnkD0Ipl1GRcOq7ShG4hhwB75piMuTTdPunZbSdoJV6xyj/OKzbzTry05lhO3+8vIrcu7eG6ZAJTE6fdkC5I46demfWorS8ureX7PcgqxztJHySAcd6AOdorudP8E6l4mhmutE0u4cxf6zYvyE+gJ4J9q5W80fUrS+uLOa0lWa3YrIhXDAj2oAoDk4HWuohMmlaVDAnzXdw3yg8gVm+HLEzXplmUiODlgw7+lX/tKyXFzq0n+qhHlwA9z60ALqWpQ28ws5FY7QDIyf3u/FFvIkw328gfHPH3h+Fc3K7SSNIxyzHJojd43DxsVYdCDgigDtbPUb3S7lLjT7mS1u1OTLCdpHtTdb1bU9b1F9R1e+nvbtwA0srZJA6D2FYdnqiSYS8+Vu0oHX/eH9a0GUjB4IPQg5BpMQ6J8fI+DEfvKwyMfSsvUtMQh57IEActEeoHqPWtGlUlWDKcEdDRcLlXwT4u1bwjqJvNL8hixG6OZCynH0Ir2H4Z+ONV8Z+LrrUNSulW6by0WCMbUjjy2Qo9Mn614nrdmFP2yFcIxw6j+Fv8DVbSNT1DSL5L7TLuW1uE+7JG2D9PcUNXLU2tOh9j/FXStGutV8MWeoRj7MhkuigbG5wEClu5GWrTuZ4tH8N37SKlvb3cRhj4wHkYcAfXmvnvwD4p1DxF4tF9rmozXd1cQCJHlbhdrKdoHQcDtXuPxavrOPQfDulfaIxdSzecId3zFFjk+bHpnHNQ1bQ2jK92bXgaJH8NLdSjzJsAB25IryfxJ4b1r4heIptWklg0y2sJGtLNuWaVY2PzY7fNmvVNPv49D+HDajNGXWEKdq9WJwAPzIqj4Y02HTreG3EklwjyNI5H8RdixI/OpW9zWesUj5++NkvxB0+0svDWsas99o5UzxfZ02o7ZwQ/GSRgYBz1zXkzIQcMpB9CK9X/aQ8Rak3xRvtLgvGSx03ZHbwrjapMalyfUk+voK4Gw1W4uLqKC5SCVWbBLR5IrVbHHLcW30VNuLidhJt3FUXgcdCT3pDpFt2uJvxQf41uhYriPevyOzY9icV658IfA/hvUfC63mrWa3t7c7iY5CR5ahiBtA+mc0XBK54Muk22fmuJSPZQKt21vbWp3W8R8zHDuckfT0r1OX4e6efi7deG3ne30+GNbooD84VgpEeT0+919K0/H3wssbJLC68OrMPMvEgmill3KA3QgnnjBouHKzt/h1ZIuh2mm6dERLbxrv7ZYjJbP1JNVdYtZPEfxJ1BmmXy9OsY7SSTHPmlt7Afhiup8Dww6TdzCSTPnbsNjAX2riPA80t/4hur6Jzi+1KdyynIZA21f5VmdUtEka/wAWLojwBp/h+1XMt7qMNuwxklc7iQPwFb3gO3/sf7dc3myNtjyKN2eAM/yFZHxFa0b4l+HtGUeTFp9tJfSMD1dz5ajP1zTviFeNYeBNZuk3BzbGGN17PIQg/wDQjRYXNq2c/wDCvT2vNGh126f95c3c10UAGTuY9T9BU/jy8bXvjBaW0G0QWGk4k3HlDIece+MfrW18ONPTS47GG+Yi2EEcflc/Kdo6/jXFi4/tDx94kv4CVD6oLWJl4wsQwQKYktkzofiRqbw/C+bw7a20m69uIbbzVIwAzDOfrjH411Xgu3jtLCBdGJaSCMRtKw3NlRjLnv0rjfjdcT6dofhzTdLtzLqF3epPsVctJ5YyB9MkVY1XxZdeDvhvqCvo10t/dr9nDl0aKPeDliykn6DHWhbBUSUnYzPhJcK1rcXl5KtzfapezSmdV++Q2OnbPNafjpZIfHOhW0ylpIbG5uUhCglGJVVc/ril+F+m2lj4a0xdo+2xQq7AnJUt83T3zUer6jcH4m6tqd0qPLbWtrbRIB0Vss30Oe1HUX2UbXiZ/L+GGsalqAjE4tTEID0Z3+Vc/iRR4Aa68O6G2uavYvLdxWXmfZYBliUThR6E4/DNQfEuBU8IWMsyh2vtRtkgh3YyQ4Y59QAprZ0OT+0rJ5rfckcKkyOeiAdTz1oBq7OA+D0zaheat4jv4na61W7kdSCSqKD+nLEZ9qvfEaOAfEfw7Pd3nmy29jLPHbSMGXAb5CB6k5P/AAAVF8IFuLfRLe2VXlguHkmEjceWrOdv5jn8aseJtG0S9+K8DX8wc6XaRFyjfK8rsxQE+gH555p9Sbe6aXxV+zn4Q6lqt/EmJVWOCNjlvOLDaQfbr+FV/AXivw2/hoR3GoafpcNjb/vIpJhuVQORt6se3uayPj/ZpJouh3t9ezw6fb3fk+Sv3TvGd6r3K4z9KqeKvhr4Rj8F3Go6bMYZbe38yO7kuMpIcZy3bLe3c0ydbnjGtTWlxrF7PYRGK0kuHaBD/ChYlR+VVVZl+6SPpSUUEjt+fvqG9+ho2ofuvj2Yf1ptFMQ7y37LuH+zzTaKcJDxuAcf7VANCryAcZx8pHtSEMh3Aj2NG4HqnHoCaUMgH+rP/fdADsA/vhhQc8ejUn3gNvLChmRlRcMoXPTmj5cAK64xyDxmgD3H9ic/8Xhu+ef7Gn7/APTWGvtGvi39iZGX4wXTEcf2NP0Of+WsNfaVMGFfnH8UT/xcnxUF4X+2rzcO7fvnr9HK/OH4of8AJTPFPXI1m8IHf/Xv+lAjAQ+YAp4Yfcyeo/umog2DtI2kHjPY0MFzjGAfun+hqS4UyKsuPm+6496Qxhz94g5zyPegc5fjPfFIvK4PLDpj0oU/Nz+I6mgCWOTy5I5OFUH5himzR+W0kecL95cDtTV4Zoz36HPerVqvmwDzF3bCdnv7UCIIoS2W/h6bmOAacfKjG5E8xgOGfhfypsrSuxaTCcDAJxj2FJhc4LE8kcD1+tMYyeR3b5mJHYdqfIHZY3ClgUHPbjihQrIGVRnkDdzSMWkt8klijfoaQBtZtgyinpwc/wAqbIULZLMfoMUQozNtAJ9h1Hv7VNtjjbdtEshOMD7oP9aBD4laSBSEVSDhC5+8KJDsRY0lRTyWKDkn04qJ3bJZm3SYP0X2FM+UNxnAYH8DTAlWXaCd0jjHIYgA/wA6UgMreVGqyDtjOR7Z/lUSqQxGMduwoGSRgnccEY6kigYrMxGWkOMg4z2NMO1cEDJU4PapmVJCcZMmPmVeA3096YNuTmMe+TnH1FAD7cedbSwDnadyE1VqykrJKrbsBOSoGFxTLyPy7g7fut8y0gIaKKKQwooooAKKKKACiiigB8LlHyrFT6571dnaKRIxPuyU3Er0rP8Ap1qxfnbKsa9EQKaYg8u1fhJ2Uk8BxxVTxFGy6YEYMXSRWBAJGOQTnt/DT6sW825fIlY7WBUN6Z7H1FAHZ/CP4vaf4Y8OLomuWN7OsUjvFPb7ScNztIOO+efeuZ1rxPH4u8Qalq8tgtrvdWWJW3FUxt6+vAJ7c1z974fPnD7LKoXur5JU/UDpVnSNL+zyxufNWU5Dt0XHcYphc07iAtbCFGdt33gXwxH1rG1i0uDbR2lomYoc5TPzt747/hWvet5UjOoPmEABscKPQe9UpdQihCLeEOpPH94e9AjlSCDgjBFFdHq2nJcobiF2mllI8pwRhvZvf3rnXVlYqylWBwQeoNACVbsL6a1O0fPEfvRt0/D0NVKKAOnjeKaITQNuQ9Qeqn0NLXO2V1JazeZGfZlPRh6GuggkjuYfOgzt/iU9UPv7e9IQ9duCrruRhtYeorntQtza3kkPUA/KfUdjXQVR16HzLWO5X70Z8t/p2NCBEGhzYZ4Sf9pa67wvqf2bxDbXV7O7ptMReRydikEDk9hXBW0phnSQfwnn6V0YIIBHIPShlLe59L+KvFGgn4f6bo9pqVvdXd/cwqkcLhyFEiklsdBx3rqPA8y2HgfUNUdBIbaF5gD32gtjPbpXyBp2uJo+swzmFiYpFY8Ahh1r27UPjJ4PtfhLf6bp9xPd6teQtbJbeUyFNylS7MeMDPbJNQ4mqqXd2fP3izXLrxN4kv8AXr1I0uL6Yyusedq57DPtUOiLm83dNqk1QHAArZ0GBipbHMjBV960MjYsHAlMbcq3Qe45Fe9fCPX7XQYLW98RW97YW6Qjy5jaO0bqMkHKg4/HFclo3w7sbdbO5uLyZ7uKRJW248skEHbgjp2r1TVNX0R/A2pX2q31rbWywPA8HmAuzlSAiqOev5VN0zonh50rOS3OV8LW9n418ca142mZ4o5JvKtrYYDbFVRlz36Dir3xG1bWG8S6Vo+5YtLgs5LpFjTBkkGUBY+24Y+tL8IPDiaT4esb6W4aaSX/AEhU7IGAOD3J4FYuva7deJviZrMlxZiySwWPT4YVbPy+YW3Htk9fpikzOPQ73U2TT/hfqetTAtcpZSYcnoduPz5rL+F1rGvhyx0qyhInhhUyAd2Ybi2T7k1D8b5VtvhppWmF3Q3t3Grbc5KjJI469q6T4cQjThfXt9i3VUaTLnGFA68+1T0NpP3jjRat4i+I/iK+knzHaCGw39SWjGXAB7bqv/Fy9im8MeHvD6fKZ9TTzR/eSMbvy6flWF8LXuLy7W68w51C8uLqTachg0nH16Vo/F1oD8R9N023QLHpmnS3Dd/3khCjPvjmn1IWx0fhHE/h+71TUCWS0ieUAcZCgkA/lXnXwptmuU06Rss9zJJdOfd34/QCu28Uzf2L8DdWkU7ZLiEW6c45chf5E/lVL4TaeqahDGoBW2gSMEdPlUZ/WpextFXkit8QL3f8W4NpJj0XSt2B2kkOP/QaueKLGPUvAWp3Mq/6K9vtXdgMXJAQD33EVykl8ureMPFV5GC3m6glsjdiiAjA/LP410vxi1R/D3w002CAAzXN5FhT3CHfj81FHYL+7Jm58KbFRqkkjcx2yLGCfRFx/SuT8NwzeINZ1fXVwYbvVpJN2f8AlnH8iD64Gap6Z8VdF0PwdqUMVpfDWpo2SOGWEoqls5Yt6D860fg5Z3droenWrKUt5o/NmkcdHc7uv0IqrGCadjR+J+r2dx408K6On72G0tprtlHGH2lVz+Ab8xWrqsgm8C6tfwySWtmthLvkX5Sg2HgD1rA1u30+++L1/ZLOuywsI7cN/E5c7m5/75H41c+J13cWPw2n02ytlkgkuYElGeShcfL+JwKBrqx/w1N1LYWOivEvmx2sQLYwAdo4IrmdS8P6xqfxT1q+8P3FrbRWOy2nmuAXjnmVVJUKOeOBntivRPCduNEMl/IhnmkQvsXsccAetcL8FE1S6i1XWdQuWVb28klW2I5DFjuY+2ePwNNCb0SOG+NureKdQ1my0vxJ9lgWygBto7fPkSburgnnPGOelcBJcXKwGzMkyxFgTEXO0kdOOlelfH9NRuPGFslz5UdjHaj7Ls6kE/Nn1bdn8MV539piXEYRtq8ZYZZffmqRk9yoscjfdjdvoKd5E/8Azxk/KnztPjf5zPGTwynA/wDrVEHf/no4/wCBGgQ7yJ/+eMn5VGcqfmBH1FSpNKnSZvzzUq3UhGJVDr6gUAVaKteXBJ935T6Dg/kf6UxraTdgMp+vyn9aLBcqOshmRlkwgzuXHWpKk+zzf888/Qg00xSjrG4/4DQA2ig8dePrRSGe5fsSf8liuv8AsCz/APo2GvtSviv9iX/ksVz/ANgaf/0bDX2pTQmFfnD8T9x+JXiorwRrV4Qe5HnPX6PV+cPxNXd8SfFIGWP9sXmCPTz34piOcjUr8ucA8HP6U9CrAxscB1HOOhBpvyjJ3ZOAQF9vel3bSMfKp9OOPrSGBikjI3KF56k4B/xpGCA43dD0A/xpoeRCVzkdweRUsaCUhUUox6Ecr/8AWoFcEj8yUKFGQcFmOePWia4ZpwIW2opwoHANOm/0dDCmS7gbnPp6CoVVY2JdA+ACBnimBNcKrMtwudkgwQOxpipLtyI9vA5bjBH1qSG4ZcrJtjjPA2DlTR9mmZ8+YsgHJJ60ARhUUndNu53YQZ/WnxFFZkWHqpILnOccjiom8tflMsmQMEKuP506JoxNEVQkkgZZu3SgYvmSNwGVUxkhRtH400MOiDgjr6+3tSFsptB24JIAHHFHX5RzzwT9OKAD5RgDkA/oaNuDhucDBA9OxpXbnfnPHIHcUAcDqBjKqOrCkAdeflABGTngEfzoPAIUFRjOe5Hv7UEthScKvTH936Uigg7QckHI96AFXaVGBgfyNJ5m5B5i+YM4yeCPxpVADdTtPf0qNizNsC5OegGSaAJvL8xxskGQCMPwT+Pen3KN9ij3gh0O3nriohEsY/0h8f8ATNeSf8Kka7beB5fydAhFMCuxXOc8kcgetMqeeAbfNhyY+47qag/SkAUUUUhhRRQAWOAMmgAoqaGENKsbPgnsOtSsqKC0UMTqOuckr9adhXI7GLfOpYYVfmOajmfzJnk9Tx9KuKVS3LMiqZTj5Wx8vrzUEqt5hWKJWjHA+UH8aYFej6Zz2xU6Rh2KtC6YBJIz/WpVjZIA0KsW3EHK4bH+FKwDr1hGu/kPIoHHbHWl05DtM8nAxhc+nc1JFb77eNbhQSpJA9qW9lWKLbgEnovtTEU55C0bs2f3jhkB9K5rV3ZrwhgQFGFz6eta2pXTQxGU4Z2OBmsK4me4mMjYyeAB2oA3PDTmTT7uFxlFG5c+tR6zb/aYvtCRkzRrmVgR8yDv9R/KrlhD9h0ry2H72X534+6vvTS0fll3BdSpAVMlmJHA46ZOOtAHM0UEMpKsCCOCD2NFABUtpczWswlhbB7jsR6GoqKAOmt5Y7q38+HgDh0zyh/wp4RZleB/uyrt+h7H865yyupbScSxHnoQejD0NdDDLFcwieDgfxJ3Q/4UCOalRo5GjYYZSQa2dMuFazHmOAY+Dk9qg8Qw4nS6UcTD5v8AeHWsugZa1O4juJw0a8KMbvWqtFWtMtxcT/OpMajJ/wAKAJNNsTMRLKMRjoP71dLocQl1ixhAGDOgxjtuFUwAAABgDpWt4RTf4js/9li35KTUs0pq8kj334fxLc2ks90vmhMsoPQc14L4sl+06pcXOf8AWXMp/wDHjXvnhNvsPg28vGODHAzk+wUn+lfPmorm3Hcl8/nmohuz0MwfuwR7r8J/H/hKz0qW61rUYbd4LcMbVgSxZVAwg7k44rlfBun+JPEXiLVfGOnQwR2d5eSSpDeSFRL8xIA2g42g4zXkY4PvXrnwj+IWj6LZRaR4huJbe1TJSSKEvgHntznt0q7HnJ6m7Lq+t+K/ifp+nalZw6fbeHwz/Zw3mBpNvDhiOc5yPYetdT8SZIP+FeeIGuckCzO1R3YsAv6kH8K4jR9ci8U+LdV16xt5bS3llt7W3Vj8+xASSSO54rs/jfaSXHhbQvDliAlxq10PNO7blUUsSx9AdpqeppumZfwFa1vEsJI5AEtrZVk3EAqRksT+Ncj4h1y41r4ya5e6Tbz6pYlVhY2ybz5aY+Ye27P1qxqfwssrXQ7ibS9SvxqMdux5kASYgZIOOQDz3pPgTr2m6Xay6ReyWlpLNNvE0kqqGBAA5P0ppCd1ZMt/ErxVa+J7TRPAunW19bK9xHJeyzwGNo/9naeeBznp0ruxpo0zwheQ+GJvs0y2TiG5J3kYX7xJ+nXtXFeKrXS/E3xgsItD1eEzafB/p1zB8yuQx+RT0PDbc+59K6f4lapf+G/hdqFpo1tE6T4t5pJGO6ON8qSPU8gfjmiwczu2cR8MbA/YtMVyzTXUr3MxPOWJx/ICu18cTRXXxT8P6O1il5Bp9k9zLuPywsxAV8dz8vH1qp8K9NC6lawdVtYI0P1Ayf1rJm1Rrv4ieKdSgOXS6hsoSRxtQHcPoTU9Tdq1NItfHH+zrjwarTRSfavtSLbyLHnaxyDuPoRkfXFdP4Ht7hdNtNNmHlrDEkaTynh8ADn8ao/EqAW3hHTVGx7rUtQgjVXGVUBtzH8lrd8INJq9tJLIRFHBks55yo7/AFxTvoZ2tI4Wy077b4r8RXNku9JdS8svnosQAY592z+lbHxc1fTbODwnozzKElvPtFwV65jGEDe29h+VZXwzmxIxs4lEOqXU1zgZ4UuQp/IVpeNLLTn+KOlWMsSXlxp1i1xIhUfMXcBR/wABwWo6k/ZN20v49A+HGp+INTkBkt4G+zJK2MykHYgHc5xxXmnwm8XaLYm3h8SXn2AWgaN3ZSUf5ixOR3yfzrrvjOLFvh7e3V1saS2kje1BPPnFtqkD6E183PJI+N7k4/KqREm0zrPi14ri8ZeNLjU7GGSGwVVhtImGGCKOpA6EnJx71zUnlsypKGMij53U/wCc0yPKxbl+852j2A60wHCkBgc9c0zMfHJHG+UaTaeoIBBp7RRzAtbHDd4z/SomUYVVwSe4FPhPlxO6scsdinp9TQMj8vb97JPcDqPrSrww/hB/M1MZFkwLjhv4ZF6j602SJo+cblPR07/WgCJsBSvOc55pFlkX7sjgemaV8EDJGR6UygCQXE2f9YfyFPW7mXoy/wDfIqCgZJwASewFAFk3jMMSRRuPel8qK4GbfKN3U9KiEax8zE5/uL1/H0pTIxXauI0/2f60Ae6fsVRrD8W7qNuZTo8xbHYeZFX2ZXxh+xTNI3xeuY3+b/iTz8nqP3kNfZ9MQV+cHxOO74k+KMknGs3nA7fv35r9H6/OT4lQsPiT4oZ5I41Os3nVuSPOegDmydrH5fmHzetNLAqeeRyPXH1qQrbquGaSXb2AwKDMseDFBGPc8mgYRxyOgZwI1Bzvf/CnNIqjyYcop6sfvMf8KjdjK/zsW3D5fQGjaSP3jbT3C9T9fSgAXc8Dpzvi5HrjuKAuAA/BIORjmlDujfuwFz077h6E0BVdSYgQQclO6/T1oAQEggJhdw4bOSf8Kbk8MvLdDjrmhY2ZjH90rlskYwO9KrLv/dg5PBY9ifQUgJXnXiOdBLj7x7j2pYYY5JUaGXIU5KMORVUbidu0t7d6lCgHylbBzlzn9PwoAD8siiTKkdc8UD+7g54GF7+hp8cshAjkAlHcOOg9c07bEy7IHCE9VfqfxpgQllQ4OC/XjkKf61GzsxPJ5OTT5UZDskUqf4Se4qMAltoBLegFIB0fzZVvw+tP6qByWHQY6/hQIvKIaZ9h6hV5b/61Hn7eIUEa9/U/jQA4pjmZtpOPlHLZ/pT1fMTCJfLwecckj61CBnp0Pqeo/wARTgdpDqcsDg9s4oASPbz198UKMZ3YPXGOxxT5FwzqPu8gfzH86aVI5YgYwefyPFABG7R/NGOmCQf4ge1OkhWbMlv1/ijPUUwbVI+82Bz2GKjJZH4OCDwRQA0ggkEEEdQaKn88SDbPH5noy8MKVbdJDiKXJ/uMMGgLkSIOrnA9B6UpZy3lopH+yOpqylnIFO5unRR1+lAtpjwzJCncA5JoArxptkXcxDZ4VOTV2C3Ina4kwpJOFHb60+KKG3TO3BxyT1qC5upMHy/lHHPc5/lTEWJpArD9w8nHBAqNZizhfs2M+rAHNVLpmKQkkk7P602yGbuP/eoAvrMgZwFjUgZ+8KQXW5HIaMMoz1JH8qpxptmO9kCtlT8wyM08RLbkNLlt2VIHAAoAtWs3mO37xW4+6BjFU5m33MjMw4JGD6ClgbybwJsUAttzycg0kzN9sZPlA34xgYoAw9fLZjwuI+e/em+H7QXF55knEUPzt/hWtdKpmcFRt3HgjpzUkEMdrpe2Jdvmvz9P8igBJ5TOHWRd0bnO3JGPxFMhiColvB5gj52oXzyepq/EsEsYjEeR2YdQfeiK0eKbeHBXBwaQjG1nT5Li4SRNqXDcSKxwGOOGz056fWsOWOSGRo5FKupwQe1dpfqssKTrg9iRWfJHDNC1vOpMZOQR1Rv7w/qO9MZzNFS3UDW8zRt8wBO1gOGHqKioAKms7mS1nEsZ9iD0YehqGigDavrmC80p/JVgyuHZWPK/SsWiigArd0hQtihHViSawq6GwXbZQgf3QaTGiet3wNHu1pn/ALlu5/MY/rWFXT/DyPde3b4ziNE/Nwf/AGWk9jagr1Eex61ILH4S6pJ0JtmVfxGP614HfMfskDdzj+Ve4fFST7J8IpI+hmaNB+LDP8jXA6L8ONf8RaHHfWrW1vGD+6E7EGUYxkYB4+tTT2Z1Zj/EivI4FGUTK7KSu4FgO47ivosL8PrvwE8qrpiabFa8n5TLCSP++t+T+JrwceHtYOvTaDHp80+owuyPFGM4x1P096h1HS9S0u7W11LT7i1nfGxJkK7hnGR681ZwJ2Og8AeKF8O6iWuYZLqxLiQKhCsCBjIB9u3tXfap45bxx4vivLK2e10/S7JltA/+sLuVVmbHA6cAelTWHwk0OXQ4Unu7s37IGM8bgLuxwNpHQfnWR8I/DN2y6v5hWNIrsQljyC0edwH4mpdjSKkmkei+O1Wz+Dmraix/0uS38pXJ/vEA49zk1T8D+E9Bs/CVla3GjW8kksSyXH2iIM7OQM5zyPp2pvxou1k8K+HNAhkK/bdTjSYeqpyf5qa6bwQDfaZPd3z7IbZWfIGMqPX8KSdkaSs5HkXgbQ7iH4h+IdP0iNZNMglMRulbCx7W3BAe56jj0zXW/G/VrO60vRPAlpHKLu/njmu5wuAIwSMZ7nIz7YqL4MLLJoVzqwURJf3s8xTH3gW4x6YwRUXxLuLW5+IPh61tsmSys5rqclfmBb5VGfTincy5dDqdDh/s6wWPRXCSmDZHMy72J24DN6noa5D4VaMt1orX97NvnkvJZpNhHzPu2lj7ZU12OlXH/CP/AAw1jWmXEkNq7IW/vEcfqRWR8NtGGnaDpkryMxWBS0QPBLfMd3vk1KNnuhnxB1Jbzxx4W02aF1tba3nnYqeAcbd34D+dbOuzvpfgXW/7L8uOI6fLkjoBtPOfX+tct4svI9S+JOpeXGIVtbG3tbePuA53uR+OBmtv4v3P9i/B2DT41/e6lcxQ7QcFlzuYfpj8aZF9xvw0tja+EtN8yPbcpboGfbg9MgA+wOKwbtrmP4q67rMkwuJkW3gjz/CWRSV/IDP1rsvBzT6ldPpyRrGsRCq2eF46fhXk/iXxYuj/ABL1uSGzlvdLhulRxFxmVFCs2ffB/IUIUmkkdx8djFY/C4SXOxp9QnjjhjI+7j5i35D9a+cq7/4uePG8d3tjFY2xttOsY9sEUhHmM5A3M2OO2ABXEwQspLNsEg+6pPQ+pqkjOcrsbJlFVeQUTn2JPSkdSqru5bGSMdB2p6RupLMrGNBk853GoiSzklst1JFUSKFXPIOO+1qWTLfe4GPkx92g8ICTyTnNC7iVG7gnp3/LvSAj2c4yM+lSQySwn5PmXuvamrtZsFQKcAXwE5B+6v8AjQBO0cU8e9I8OT93OD749aqkRjIPmKw6ggcUszDKqh+VBgH1PrVlWXy1a8HJPy/3iPemBFHBG0ZkeZlX120kpMXEQ2oejg5Lfj/SnXIkBDOQ0fZlGVx6e1RLJtJAUbD1Q9DSAYrFTx+venMRtztHNK8Y4eM/IfX+H2NICAnzKGB6c80Ae3/sTnPxkuf+wNP/AOjIa+1K+K/2J9v/AAuO4xn/AJA0/wD6Mhr7UpiCvze+JR/4uV4qX11m8I9z571+kNfnB8TkjHxJ8UOzk/8AE5u/lX185+9AHPA5YFQd2OMe3ajaFzvbAPVRzR5vHyqFHUjt+Pc0jDowzg9D3+lIYu7aCqrtA+8B1I+tIB13dB97HcdjQTxu7r1GeSKOdq7SevHrn0oAQtk9M57DvTgpkJAUgr1P+JpfLwTuGD18tTz+J7UhZmwvAH8Kr0/+vQA8TLHGY+ZQRgknA+gpqMNwUQgZI+8x4qKVsuenXqKlVWPRDjABOO2OaBDoZW8wlljwqlsBR6UgWNto2FGYfwnoPxpVXEchJRPlC9fU+3tTZGUx7Y2LucBsL1+ntTAcwEaqI2Voznn+8fQ1AV3NjB3emM5q1bw/K0U7AbuQgPzAjvUJuCo2wqI19erH8aQyaEmFNtxINv8AzzPzH/61O3JIpW1YRt3B4LD61RpyMAfmGRRcLDnjZT8wKt6N/jTV2A/Nz/IVKlxIvG/cg6hxnP4UubdsF42hJ6FeR+VADSeAG6Hgj0PtQRgneec4P9DT3iYoXDh0A5Zev4imem3gHjP8jQA6UsIlfow+RvXjp+lRxjK89B6+nenW2SzQnjeOPZh0pg+VwWO4+n9KAHDC8H5tvX3BpJVPHHP3eO/pUgj2KGlxEO4PLMPpSiTDAQrsBGN5OT/9agBqwmNSZm2Aj7o5Y/4UqzZBSJdgx2PzN+NRD5X3Mdx70hyjnHagCXaCOCc99vP40RqvmICpOTg5NIgXd32sKZ5jrKNxxhhke+aANDUMmML2LDPsKoynK59cf5/WruoYVGZs4K7ePXNUZ9wfYTkLgDj2oYIeR50KBOXQbSvqPWltI5FnR/LbAYZyMVCnOV9Rx9aDvxklse5oEyW4t5fOkIjJG44xT2R5YVZ1YMBtO44x6HmmPi4w25VlxggnAb3FPhhnO5ZFO1hjJPQ9qYxNsflh3kLNF12DPHbrU17sUecsasTj5m561BEgjk/eyIM/Kyjk81Ymz9mVY034yhyM9P8A9VAindfOEl7uPmx6j/IqefDWtv2GCAe2ajkDG1+ZVUq/AXHQ0q/Np7Z/5Zv+hoAij8wSYTIYVctp40YKX5PXH3c1TlHQnk8qT64oXy1ALZc+g4A+tIRq7YmRogNu4Z21kyxtG5VgQf51eWdmhE2ASOvHT1qacxso8xQYyM7s9KYzGuIY7qJbeaQpGGLBgMlDjr9PUVz95byWtzJbygB0ODjofcV2YsomHynK44YHmsDXoWeJbkyKTGRFtxglex9/T8qAMaiiigAooooA1fCegaj4n1230bS41e4mJ5ZsKijqxPoBXsTfB+80y+svtupw3GmtII5pIVKuo2kjg9iRjPvXlPw61jUNB8WWuq6faz3Tw58yOJCxMZGGr6IHj6y8XWv9i6LpN79qMTSXjzgAR7SAFUDrnPU+lTI0gk2UfHPgHw//AMIvfXOmafHbXdrAZUkRjyF5OecHIB5rgfhlFu89sffnjX8gT/WvcPF6vbfBjV/LjJlNoyMAOQDgH8gTXm3wl8L6lJokWovGsMT3BkQScGRNoAYe3Ws1flOyKjGsnsdN8YBYHwRZaddO4uLmeFbRFH3pNwzn22k/mKuQeLvDPhiO10O3+1XEFugVpEw20+hPc/TpVzxTpenanrenPelnXTIjcrGD8u/jBb8iR9K8XtWkvbhwFAcsTyeOTW+Ggp6M9jDYKni8RLn20SPR/hpq0994i1jWLu0hSbUbpYV8oY2oiDGM8+mfWtb41eH1utY8H2beV9snu2k3Z+7CoVmH6Vy3gjTfFNjOdW0fT7TULVWAaKW48tncddv4YHNWNP8AEGvfEb4iXF7dWw0+DS7V4IIASfs7MQCC38THafypVI8smjxcZQVCvKkujPT9Aax0CC5mun3QojymSU/6sgZz7Vxvwvikt/C0V3JJvmvZJLqUdgXYt+eCK2fiJLFZ/CLWODLfyRrbbu58xgvH5mmfC6xVtQa3cb4IUWPaeh2qB/SsjNfEYXi8WOsfErQdPmizDp9i13KrnhpWfC5+hANa3j3Ubyz8Ba3Jb3clqfshXfGBnkgbfxzj8a5q+c6t8RfE93CpkRLqGyQqOAsY+b8jXSfGcBPh5pGixbd+p38MbnplAdx+vQU+oW0bGeAbNdM8M6dHG5bFum5c8Zxk/jk1lfboJvi7q15cW3l29rZ21rFnkKW+Yn355rp/Dkdvpt5vlU3EbsNyMflA9hXK+Ho5Ne17W9TiYPHJrEm/PARIwFUD8OaSY5R5UjY+LwvV+Hc8UDvEt9cwQR4H+sLOOB+APNa3w2tWu9RmgmkaS2jwuCeu0YJ/SsD4761Hb3Hg3SbWNrpfP+0NDGMsxUhV4+pJ/Ct6x1W28EeCdR1TVG8u5KlIYwNzPK2doGP89aetiL+8cx4Y0ux134heIfFFxI523b2tnADhRHHhdx9eRxWX8XIpW+I3hu51LUGawdcW8BOFiZDzgejHbz6034JQTf2PJfXFx5jfaHaBOoTn5jnvlv61f+IfhnUfGnj3SJby+WLT47UqdihWTa2SF92yOe2KfUmz5bnbeCZV0fwnqviCcD9zA8ozxlsHA/E4Fed/CLxj4ai0WbT9UuILPUHuHkuJLjj7SzHJYk8cEkYPpUXxe0HVNH8Fq1n4h1W502G4UvaTurBWPCvuxkgZ6HPJBrxaNRnB54NCQpSOk+IVxo1542v7rQNwtGfcGVcK0mPmKj+6T0rnExu3Nk85pNzeuPpSvw/HHQ1RA5PlBZTyB1BoExP+tHmD17j8aFbKHPbnOaAFb0z78UCJAN2ZFO8d+OV+o71H0xjIJ7jv9KVXMbAhgGU8Ed/apblds8iBTtyCMZxQBGNv3WXBbuDzj3p7LiL92wLyDv8AKQvoKYuWIVSMkbce5qQrGZGmkGI1O1R/ex2pgJDGsKia4BHPyp3J9abKrSP5ssgIY4G3nP8AhTpG81gZtuCcDA+79PWm/OhYEguTt29uKAJIZCiMkaKBjO08k4POfwpnlRzDdAQr94yf5U0KPvRnY2eA3r7GkkUlDJja4baw6c+tAhbfKyNEy43cYYdG7Gl5kzG/3x93jHPpSi4WRQlwm/0YcMKlkjWbEkMqY4DbuCTQM9m/Yn/5LDcHbgf2POM/9tIa+06+M/2L45F+MFw0kYDHR58sD1/eRdq+zKBBX5vfE7B+IvinAwRrV3n/AL/PX6Q1+b/xNb/i5HikAddYvBj/ALbvSYHMjg5qSNhyOcH8TTCCp5GDQWJ9vXFAIc4x8vf0HepsGEFV+8P9YR1+gpIyI4lmPLcqn19ahVux6E5J70DuPHHHc8Y9zSSPyQo289vSnHc3yLuYnJO39KV4XPzOVj9dx70CI0XcdzY69+5qTazEpyWxgdSfenAQggfPIQOijA/M0rztj5AI1wSdp5P1NADmjjSJlmYqSQdq8nAFMMpWPEKeWp4J7n8ahUfITnknueTT85bhfpxnFAxEYwyrIOT169RSTxhcOmTG33T6e1Dff3cBR096ehIOFVTG3VW6f/roAgp23gHcMH17U+WNdgljzsPBB/hNJD91s4xx17e9AXBFXp3PRjSryCOh7E9T7U1ztY9S3qaVhuG9jg9/X60AOjk8uRZV4GcP70+4VY5mTgLk/kef50iozoWAEaEYZm459amuXUJHNEquT8u9h0x7etMCIK3ErMIUPOT1J9h3qSZgjl4VVSwDFjyefSoU3bz5jEuw78//AKqdJ8hjznHljP45oAjcbjzkk8gnrn0NRdqlZyhwOR1GRxTHA+8v3f5UgGk5OTR1NFOPyjA69zSJDnbtZsDPSnwIJZlTBOTyT6VFVvTNoEtweiDAP86YC6lJvlEa9F6/WopwGnmJ6huPp0qLDMSzZySTn3qeTHnh8/6xRx9RQUNY4YP0zz6Um0bmXHB6f0pT/qweOOevY0jHG189vp0oARV+QkAAjv14oYDarD739acFzIdoLA56DPX9KNvylWZV78nJH4CgBtyMsJBxvGfoe9W5D5lpKMY4Vx+X/wBY1XVl8oqFZsHdn7oq3ZHdECFUAAqQOe/H86YijbKWEihSQyHnHccin2PzGWLs8Z/OpI3k+1IvmMVK5UH3FR6b/wAfi/Q0hkQYZwfusB+frSDCv8w3D69acVLRbh/CSD9KRRvUDuDgH2oJLVhPmQxMAFboAOKtTRiSFojgcZXA6elZKkqwYdQcitGMsZEnB+UjDEnt/wDroASzHk20j5Dc8YpmLS7P7yMAsCrgjsepHuOv4VPdsIICVHJb9azHkkcEM5wetAzndRtTZ3kluzBihIOPrVer2tLGLtXjDjzIwzbs8t0OCevIqjTAKKKVNpdQ5wuRk+goA95/Zi1vw7a6beaZcSWlnq0tx8skrqrToQMKCfQ54969PivNJk8RXEWmNBPJcNtnmgwQZU+UgnvgYHGec1F4Z8E+ELrwzaabY6JY3VsYxh2iV33EcsWxnd71j/DDw/caMbWO4TZDDNMoZuDjzDg49wAaiTOildM6f4jPqGh+C57e1EMt7fzR2kUcnKK0vy59+Kl8KaaNN0rT9LmuNywxRxM47YABI9qtePtc02HW4dKmUy3Me24PyZEaklVP1zn8M1Iiy2GlXWtSRr5NvayzLvGQxVCen4VCNpJPW5yviu8trSfxDDEm1ljch+uQF28n6g15D4bXMpY811upXt1ceEtQ1G+YSXVxax+cwXGXkILcdvvGuZ8Ortt3foMV24Nan0/D0btM9o+H0ZTw3ZqoJMhZyB3yx/pXHeA9T+3eIdX1aythbR6jqbIIidxCIoGSemcnPHfNd/4cuLfw58LtR1C8kjt/Js2IMhwdxU4A9yenrXK/CDw02n+F7C9vJ/NnlJuUVRgIHAO0+prmk7ybPmcZU9piJT7tv8Sx8c4Y7ceFdGWV91/frNKM/eVMYGPqwrp/h1C2m2d9dXieS6o8pU9cdf5VyHiXXpda+L6KmmyL/Y1mUVGwxcuV+YemQePpW18RmktPhlrGqec0AaARIEfD7nYLjjp1/GpsYxla7OU+GMySae7EMbnUbiW7LY+9uc/0AqT4jLOvizw7pdy3FtFPfGPvH0Ck/Ugir/wusNuo2luR/wAe1vHGfqFGf1rK8Z3P9ofFLXpRkrZ20Nkh9C3zECl1NdoJHZ+FfLt/Cd1rF/8AvPskDSqWPHygkVhfCb7R/ZtlppXLzx/aHc9nkJb8eoq78Q520j4LXiRr+9u9luoHfcwz+mai+HkN1oWmWUssiT3iRKrswyBgYC/h0pLYc03JJGb4rltbH40gLskuNN0xVB6eY7tkgfRW/Wt34vpDD8JNR1G8C7ZwkdvGT8xkLDB/AZP4VznhjSjefE3Xde8Rsst19p22faPBQHIH+6VH5034+2LTw+G57q7mS1F79n+zknYQcEsB6jGM+9Wjld9Sf4X6WUl0qx2/6i3TeMfxN8x/nXP/ABw8X3GmfFZU03aYtMtktzEGKqzMd7dOhzt/KvT/AAHaDTb2a+1FkhDAuuT90Ad/SvmfxHqjap4k1fXWbL3F1IYgTnlicH8F/pSWrLqO0UkdX8R/iZceKtHg0O3s4rGzjYNcsp3tcyL0OeMKPTuea8/XarBt/T2NRgYAApaoxCigdaUDnB4+tAAozT1U7fk69z/hTCCpwcg07zDjaenfHf60wDYNp25JzjniprkGVFlTkhQHHcYpo5QYPHr3H0oxJvVY8hs8c5P/AOqgQluvmAtJ/qk5Y/0FOmcyPuk49AP4V/rUskkLfumztUjLr3b6VHJGyjczBkxjcozn/CmBFJllzgBent+FSzEMRIB94BvxHUVESDwOAOgBqWLK20rnnDDaGGcH1pANKllBwFjHQsePwp8roqJFIC8e3KsDg5qFC0km0/MzcAntSTsGlO37o+VfoKAHKsBOAZm/ACpIzEbSZVjIxgnLZzUKf6tj7jn86li4s5Xb+NgtAHtf7FP/ACWOfHfRpz/5Ehr7Tr4t/Yq/5LHOef8AkCzj/wAiQ19pUxBX5v8AxMG74leKB2Os3n/o96/SCvzi+JTxr8R/FJWFSw1m85fLf8tn7UAc0ymRgEGRjjaM04WsvVtsY9WOKe88hX5pCOuQOBUEpUtlcnjnPrSCxanSFVjSR3JQYwg7mmb40AKW6j3kOT+VLOcyyj3Hf8KjPEY4xgn2pjB7mZhjfgei8VExLYJ/lUxC+aeBg98f40x/9Vz3PHOeaQrBGdw2k4OPlJ7Ukh/hH5e3amUUBclZTwvXA9M0idGYKARwCOxpg3Lhh370+Nc8McKf85oC4NtxvAznr6A0ifN977p7+lPX5TtI4PUev+NNYBT87Z9MdKBj1dY5GD8q3Dgenr9aSVSrGNjnuh9RTVVpuFXLD06YqeMwAJDKwlYH5Tj5V9vegCONWkXKjG3gu3AxSboY/ufvX/vN0/LvRLI/mFZhnaSMDoPoKTaFbAPXp6n/AAoAXdI0oaQlieMf/W7U+JlRWhmbMbHII6g+tRfwnHyrxn604DJ8sZz1UjqaAFnR4sKcFcZVuxouUYzBf7qKM/hSwSAIYZfni74H3PepL1WSfeF4YDa2eOlMCvj5B8pbHemZZuP0FToRvwPmPUD+lRyfLwp4I4x6UgGMAOM5PekoopEjZCwjYr97Bx9au+WtrpsFtwCQNx/U1DaR+bOq9hyfpVi9lzMwGOBgHAJz3poaKyqzfdDP7hc/zqR0zFGxZVKkg859x0prbpAG+ZuO5J5FOU7WfdjawDEZ5/CgYYTOfmbcMcYFH3RkIoxg5+9+ppCu1ipw3G7cO47ZpOwOCCBwQeKAB9zL8zFsEg5bigf6wMvQ8/KtLuYZ6E9DnG7/AOvTSxZMNn5SOtAChdknz7fxOeKtWDbA69fmHbHtVXCs23HGSB3FPtCyzgucB/lP1oBliQxJcgeWwKIWBzxiorP7P9oQx+aGOeDjHSprw4D5j42jDZ9TyP0qpAuy+jGeA3B9QRTEOaMmZjE4CjJ+bjHPNMmkXO2MADuR3NE7ATSrtHU4/PNNCKihpQct0AOOPWkIjq7aqrWhWQn5jgfp/Wq2yM8rKAP9oHNW4Vj3JCrE4IkB7NQgRLfR77bjkpzWXWv84uTxmNlx9CKzLqPyp2Tt1H0oYMy/EK/6LZSehkQ/mD/7NWPWtruzyIcQkOZHzIRwwwMD8OfzrJpjCtLw1oep+ItXh0rSbVri5lPAHAUd2Y9gPWs2uj+HPimfwd4qg1qKEzoqtHNCGx5iMORn64P4UAehXkfxZ+H+nWuk3GsbdGvrmKzL20iuQCfuhsB1yAa928JxvrUDNxEIshz1yB6V4z4n+K9j4yn0PQNJ0qaJZ76CW7e5AJQo4YKmD7ct6cYr274ZYh8PXVw39wkn9azkdNF6uxn63pNnP4ru9QmkM8hggg2E8IEyc8dyW/Sm/ETW/snw4m09beaa71HdptokS5LPIp5+gG78q5z4R+ZeXFjJcO8jTxCWTc2cl2Lc+vWuj+KME914l8OWljGoFtPNcvj7sQEe1CfqWOPxpdTRu8dEef8AxB0+fR/CKxysmbiaNQq9gqnIP6Vznh+Ldbond3Vc/UgV1PxtuC1jpFvIR5zPI7KoOOAB/WsvwPbibVNMgYZVpwSPYc/0ruw2kGz63Jf3WHlUfRN/mdp8fdLYfDmBnRi8t3GttGnJY4bsPYGuo+Hll9n2f2r+4tTGrLFI2BGAo4Pp05rj/iRq2sXXxA0LTbqWMafaQ/a7eNVwS4DfM3ryOPau5hVL3wdf6veIi28VpI8sZ53DYSR9DXGfFdbnB+GNWtb3x54k1iIJLDe332a3kRf4I1GCD6Hirnxq+0Wug6RpEgGNX1GNTHnOUTktx7kVS+Euhrb+FdPvrhh5sjNcKqngBzkZ98YpvxeuL7xR8RfDek6Js86wtzPPuPywbiASf+AgfnS6lbR1On+F0IM11eNwoLHPtXnPhaUarrOpXnmK8t7q8sjBf4VH3R+ua7bxJqreAfh/eyxwNeTy4gRlGFQsCNzew/niqfwa0bTdP8KW7RRI2oXKLPcs3LZIyuPQAH+dJLc1lUWiRJ8ZLhVu/B/h4IHEt19plQ9CiDv+JJ/CtP4b2/225uZLgb4d7NtY8VxPiuG4Hxiv3u7qS4eDT1kiRuTFuAUIPTrn3zXd6PN/wj/w51bVZBteG0dhnj5tpwPzxSa0sXCXNJyMvwddQ3mqatfSk+bf30r26noIkPlqAO3C5qh8To7m58aeF7e6mcxWcM94sLD7mCMMc+pAA+hrU+HIhHhvT4yii9W3jMo6tkjOf1/PNY+uwyX3xp+0apcMYLLTokIPHL5wrfz/ACqjB6o7S1f7T4PvdZvFVIoLV3dOu/5Tx+NfJs5BkC+WieWCvyHIJzyc/X9K+lfincXlv8M9XFnci3h2JuGPlYFgMD3P9K+aEXP0AyacSKm4lORT1xkD2o3H+HA+lJuOc5OaozuKQoOR8y08Esn6YHemo247W6H+dNO3HGc+9AErfMm5s46/j6U0Jg8jPOMepoWQ8BiSBS7l67ufmPT1oFcciuzExdB1cnA+lPUrEjeWwZzxuHRBSXLAJEEAMSr+Bbvmow2VJK54/DNAxJGI27SQByB6UQvIjFkcDPXJ4NMbOcnvSUAWcRzKdpWN1G4j+E+9CMqwypLKp34I2881WpyqrL1+b09aAJYjH5mIw28ghSeBn6VDtwBuOKlzwNnGf/HfWllwyiQ4weoPGD/9frQBE33Qc5HSrDELbRRFQRtLtntnpUaIJGSMYK9znp602ZmklaQdO2Ow7UAe4fsUqo+MVwytkHR5+COf9ZDX2lXxZ+xO2fjDcdj/AGPP+P7yGvtOmIK/N34okj4keJh/1GLz/wBHvX6RV+b3xOwfiR4qbGcazd9/+m70mNHNVIinAJXg+vpQGG0jnJ7AYxSBW4bv2BPNAEszbZpd3GSeM1GGXBX3zTi6kqky7sDBYcEf41HIhjkZDzg9aACVgzAj0xQqswA7ZxQi7jznHsM1KjAAcHAwetArEZjIweMEZzTflz0JqTc2QB8yk/nSY8sl+DgkDnpQOwu3b1wP7y+o9aaDtJU9jRGRu6Hd/Dip5Y1GWmYhsZ2L978TQJkW5pBtUEsOw5JFO8tY1/ftkjkRqefxPalS5VEKJCFz3DHP50wNAeMSJkcnO6gYrSNIm1cIg/gX0/rTEwQVHy8de9PMLDDIwK/3h0p0SAu7sdqDqR6f/XoALrDyo5OPMQH8ajTP3MfMPu/X0pZG3SmR12qei+3aiViMAcH19R2oADj77c54YCjk/J07rjvR28wjAPDD1pThBtOR3U9zQA5VeQqQdoz83t71KJ8uykb4m6L6Dp+dRzZAEWcHqxz/ABH1pmVYngg4OfbmgB8kOFEkOZIu2O31qGQlju/PHY1LCzxzFl5ZfvgHhh/jUkrRt/rkyp5EicHHrigCnRU7WxYboHEo9OhH4UyKMtIIwMueD/siixNi1ZAQWr3DdT0/pVXcdgY8tk81Z1E7RHAg4AzioCuAEwCMZODyDQUiInnjgUlOK843D8eKTa3pQImOfKjlVd21dre3PGfwpnVg0Y4GABmiLK5+baexB5qaONplEiAKVb5ieAR60DIFGHySOmQaC/UDJB/vUoa1kfy11CJnXjB6fgam+zHaM7Mf3t4waAIUY7WHQYzwKQ4zuGVHX8farCIqHb50GTzjOf1qJ7a4xkLvHYq2aARbu2Eto3qhBYDt/nNVG+UJKvPlkZ9x2q1Cki3bq0beW6gE9uBUDbUYrIwG35SvqP8APNMQ29Xbclxgh8OKhZizFmOSatBfOhEOf3kYyh/vLVYRykZETn/gJpMTG1o6ePkQnHAPP41nD5m2jls4x3z6VZguDgQbhGT8u4ngH3/lQAfaQZHEmdpbK47GpL4rNCJo8HZwcnH4c96rLcMF/drHF7qOfzPNUrq9giyzOJHPYHJJ9zQBF4hlg+yW9url5VdnJxgAEDj8xWLU15cvcyB2ULgYAHaoaYwooooA7n4MeD7zxZ4pVoLwWcOnlLiaUcv14CjuTivonxprV94P8F/2botg99ealKLOGRukZYHkgdT6V4h+zrrUGna/dWbzpby3Wwq7sArKMgrz35Fe7fFrUdHt5PD2hWt1HJqT3S300atuKIkbkE46cngVLNYOy0Jvhxoj6HLY/apU3LDHGwX+BgADz35rEvdQk/4Wl4gmUbwZ4LQAnoFiyf1NdpoOJvDU+uXm3/R4WlKDgMQpPX8K4vwHps+oWR8S6tIv23U7k3+yHhUDABV59gKg2vskcx8co2h8S6Za+Zu/0MSkY+6WY8fkBV74VqsfinT5WTekCNIynvxj+tYvxevBqHxGl29IYYocZ+6Qn+Jrsvg3DaHWrua9/wBXFbABicKDnPPtgGu6Pu0Gz66k/Z5ZUl5Jff8A8ORz/wBnePPirf6swuIrTTFS3giPyGVlznPoM547ir/xZv8AV7DwNHpOkPHBaXtyttPx85DA4UH0ODnvWV8MtJu70XuuXEixwXd69xAF5Zjkg59B6Vb+LviCzvPEXhjwva28kb28pvbpiuEbCNtx/e6Zz+FcZ8Wbnh6OOeyhttNjLJCoiCKPu7eP6VyejPfah8W/Et9bx7RbCK0WX/lkNgAZfqcZ/Ou8+Gm2z8P3eozHCpG0jN7ck/pXn3wivLiW2NxtLnUruaWQnqvzYGffg/nSRrO2hvfGm801Ph7/AGWLkHVNUnjgjhI5ADAlgPToM+9bnhiOG2sbWOwctJCix715csBjn34rnfi/pqN4t8H6QpWSY3D3TuRjAGMD8xn8K6zw/La+GbW6uG3yIsTyO+OQQCeAKL6Epas890a8Nz8RfFOtal5Jke+W0DICVUouBj8AB9a2fiZFcDwLcK0jQwXdxbwEkcPukHA/CuS+HUU13aW00wIlv72a7dfTLY/pXbfGSVX1Dwj4f2sVErX0oHTEa8Z/E0dSl8BseCrFNL1T7ZdkAMQFUDOwDgA15TH4ostR+IviA3dzFEl7qA8qWRsApHlAvPsP51694VD3OizahqbeSlrEZH4wSqjPP4VwXwi0/QNQ0q51aS2tLi/1CaSSYOoYIpY4RQemO9CIl0sV/wBoTxdpLeFtN8J6VeQXkpdbm7MTB0VQDtUsD1yQce1eGeYvTykweuMj+td18cPD+n6B4shXToY7aK7tlmNui7RGclcgdgcZ/OuCqloZy1Y/ETdCYz78igxuBuxuX1XkUyhSVOVJB9RTIsFOf5vn9ev1p5kVsb0Dep6H86AI9x2yY9n7/iKAsN2qqqzc59D0pRGCuc7T2B70rq8JyyHHbPQGhH6tuO/1PNAWCDnzIucsvA9xzUSsRypI+lSoxXbJySjAkkdqbMuyZ1HQHj6UDQw8nmigDJ7D60vK84/MUDF+Vcbhn3HenbVHHJJGVPTNCbWG3kHqPypX5QdAR7Y4oEKzOvRzg4zznHtQm5mYoAUP3t3QUkEZZyWbYg+8x/lRLuZtrDy0XovYf40APbykjYwknPysx/h+lQ4I5Uj8KfEwBI2/uyMP9KGURttI5Ho3X3oA9t/YoIPxinPf+xrjP/fyGvtSviz9inP/AAuW5OMZ0ef/ANGQ19p0xBX5ufEo4+JHivOD/wATm86/9d2r9I6/N/4lKrfEjxTjkjWrzPv+/fgUmNHNhuvJA9qC3TbkYpx+ZAQDwacwVNw4IblcdOtAEZyy5PQDGamfY2PMYBwMBuoYds1AWJp7bVUDqDzQA/Dp8xGR6jkH/CkJCoflzngdhTA0iP8AKSGPYd/wqxJauxD5WJCNxDdj3oArq2QUY4U/oafBDJ/rCRGndm6H/GnnyICNqmZuzN92oXeSZssSxH5CgCfzFiXbbrjI/wBY3U/Sok2K24sXbr7Um3dGCOSvBxTtoAU4LDA+7+tAAQvVcLxkjqKPs8jAMqbV9WOBT4sBDNL8wB4BH3m7UxnZiWfc4IBPpQAse2E7jPk91QZz9c8U8yRyrtQLEQchT0J9c+tVmG1sZyOxpKLiuSOrL8koKnqDSM5KjucknIpY5mUbThk/utyKD5Ln5SYj6NyPzoGmKh+XcGwejE8/5FSQhd25lyI/mx7+n51H5bp82Ay9yDkVI/yRrGMnPzMO+O1AEYJbLPzuyT7j/wCtTtvz/N1xgj19DRuwSQORyT6mgYAzhvpjt3FAERZiQOmOgFToS8TKQQw+Ycd++PwqMqFIOMdxjOadmQTJsXBzuAP65oAi3YbcuQfXPNadq3mRecYx5hGM/wB6s50VrgpCcgthauXRCLHbocbcH8e1AEThpnIYkbTggcVG2FfLEc8g/wCPtUyOLhlWQmKY9GH8X1qCeS3iy3lvcyZ5BO0UxCEeY21VJPYAZx7fSnGHyRvuJo4Rjucmo/tVw64LJEv92PjH40yNV3lsAnBJJ5zSGL9tsIz+5DTt6kEj8hTUuL2adZpG8tB0j9R71KVXft24AxkinOrKnTaM9u/pQBDPawbQFhXyn+6MdPasy6t5LRTLDcsiA/datuPDMYj91mAHsQOtQzrl2SRBkcEHmgVjJgvL3Zue2Mi+oGKmXVEjbmOaI+tXyCMfShFV5FVgCCwBz9aBXKkmtR43JJMxzwtXdYM0kEN1ZhT5oGc9uKjeKFZmKRIuCQOKt2mJYJLY9fvJ9aYzOtorzbHLJdESwtkFe6nt/n1q+I4b7P2hv3hP7xioZiPUE9PwqGNtrAnp0I9qGDRycHDKeCKQzI1F7+zDWjAxwFiY8YbIznh+ppj6xqDLtaRM4wW8pdx+pxW1q0Md1prStu8zblAuceYPb3FcrTEOeSR87nZs9cmm0UUAFFFFABRRRQAV7D+zp4fXVr641W6uCYrMGNYucsWUr17AD+lePV7j+zhuXTH8uQq0moMGAPYRrwfzpS2Khuew+MNbsfD3wx1q2lkERlt2htR1LyMpAX9c/TNN+Fdq0zrp8zM1vBGiBc4xtUA/yql8eNIGpJ4V8PWZjha6vWmkZumEjy2fX71dJ4YFn4fnluGcrCVZpHkbheOv0rPobpNyPCvGEq3XxI1h0UBBeOigeinA/lXaabDHbfCbxTqh5lkK2sQ7c7Rx7/Oa87spPtevXV1u3eZM77vUEk/1rr7/AFq4Xw7onhGOzKRX979rmnb+MCTAUD2285ruqaUbH1uYtUsr5e7S/r7j0Dwfp50fQLOz8zzCkSh8H5Scc4rn9bs7TXPjVM8cgFppmmRw7epdnBYjPY/Mc12Pw0gF9bSyXZLxoWZATwBniuG8A2A1O/17W5JGRbrVZHi8tsHCsf05x+FcVz5G2x0HjfVl8N/DbWY7e3cpJb+SgTkqX+XJz2Gai8C2EOieF7Gyit/LbyleXnlnIBJPvVf4wXkEnhnRtHjREkvdUjSVRyZEUE/1ra8AQNq6SLcuRFGx2lRzgHgUuha1kcJ4inurr4o31xJdmdbCwjjh9YWcLhR+BP513Xi2UaZ8ItW1ifMl0bUxRknHzP8ALnHr81ea+FdH1HxL8QfEHiC1njt9NW8eFWYFhKVOFUDPTABzV34163r811oPg4ww2+nTsjM8RLfaG345yOAvXHPXOaqxlfc6X4d6LFZaFpN0+fNS1j2p2XjPPvWX4i1X7f8AG2W8lVlttM05I9p6ZfBP6sf++a6nS2jlt0Sz5C/LtTkg+lcbYRXGr+OvFEYXdNHdxJJIBiMRouAoPrkHikaSVkkdf41eRfh/rV9HI0MLWToJug+YbQPxJr588L+L9Y8LXofRLiARRkAJLCHRyOrHvyfevaPj/r1tpvwws9BtZUNzfzhXTuEUZY49M7fzr52D7RsYcKeAOPwpx2Mqj1L/AIh1XUtf1i41bV7w3F5ctud2/QAdgOwrPwoP3t30oAeR8D5mNOEa95owfxP9KozA4K7lUDHXvSkI23yyAQfzpQjAcToMegP+FIRFkFpCT/sL/jQA11/eYVd27p71IiiNvm2+b2Xrt9zTGmbnYNgPXnk/U0jN8yvgA9wKAFR23FlBHr83X60rsMBtkbZzn5cU1yowq8r1+tGQYz0GDxQA4mMZVkK5A5X/AANLcKGRJEYOAuGI7Y9aSXg/3lAwfrSR/Kd6MeB260AR05ZGAA6j0NOzHJ975G/vAcH6imujJjcOD0I6GgB/yqf4cEe+eRTRgdGx64NI/AUHriiFd8yL6sKAJZmMapH3+831P/1qbu2rh/mj/hHcfT0pJWzI7q2QzHim8MvUAjsTQA8qHxskXHZTwaf5UkkWNh3J09x6VXII61ZtLdm/euxjj9c4JoEe0/sTK3/C4bltpCjR5xn38yGvtSvjP9jK5EvxjuI0HyDR5+T1P7yGvsymAV+b3xNjmT4keJ2ZWCnWbw5HI/171+kNfm/8SJJE+JXicRyMuNZvC3OR/r3oA51XUHaOUHb+9TGzuOetWBNG/wA00IHOAycGk8iJz+5uFJ9HGDSGV8HAPY1LFG0wCL1B69gKmS0kCt53yoOeOSfpUMs+5fKjXy4/7vc/WgCXzVixHbDe/QyEfyqO5csFjZi7LnLE9z2ogASTf/cTd+Pb+dQ0APjYY2P90/ofWniNkLDJ6DoMgioancDdCp6bQT/OgBEyPmZsgdQfT6UqxGRsZAXqWPp60yDblmJ6DP1FPI2WoVeDKc/8BFADbiXzGAXhF4UUhcsdqcA9vemFGHVTT4hjLenA5xzQA2QgudoAHtTamCbicg8DJ7H/AOvUTLtxzkHpQJoSiggjqDUwVIceb80n93sv1/woBIW0jkJ80bgo9Dgt7Cklkl3kzRLn/aTH60krP95zlj09APampJKMKsjAZ9eKB2HrJFt+4Rz0Vv8AGj903/PTqPSjzAzNuRGAHpgn8RQio3+rkCn+6/8AjQIduT7pzjnuKWbiBWTO2TO4+47fSo/KRP8AWyr/ALqHJNWlIkjMZhUhX2qO2MdaYDNPRURrlyNqggVA8kkjtJ0yfyq3fbVRIFG1B8zY9BVNlzJtLfkOBSGII2JPzLx156VIry8MXLD6dfxqMsTCPr/+qlVWPDLkA469KAH7yWxuDemQDS7snA8v72OYxUYG37o3HP3h2ofr8wVc+nWgBwbcSPLjYn04NOJT5VLMmMHDcj8xTW+bBb5VwN2O5pOG5DHJOPb6UASQxsrq/wB5V3MSpyM4qP8A10XrIg/76X/EVJK+xMqSHfnI4IWmrIysHkjDEYO4cEflTAbL823avGOCTRbLi6jB9c1LIsbqZFZ1A6ptB2//AFqW3VVnyZPuhiQUx2pCICvO5jjPNPU+TIrqv3TnPqKFU7VVNjkDsfm/WkA+cK/GOocYNAxb5As+5fuuNwqNvmiVu4+U/wBKn/11kVx88RyP93/P8qghPz7TyrcGgCfT5GDtGpw33kPowrnvENoLa/LxriGf54/b1X8DxW04aNwVY+qtVl0iu7dpfIjkkAw6MOv49vrTEclBZ3U8TSw28kiKcEquagIIOCCCOxrotPha1kfT5I284fvo5UPBTGT/AC/mKkuVW6KfaFEoU554Yj03daAOZoq/f6e8QluLdXa2VgMsRuXPqB/OqFABRRRQAV758GfA/jXQrBNbh/s6M3RWRbG8LhtuOGyv3SQemPSvAwcEHg49a+vvhl428O6z4aS51DW9PsfstsHmRpQHUKORtPJPbikyo7nCjxhr3i34iz3Wqotp/ZsEsdvaxHKwNlVPJ5J461614hVLb4Vatqc2WuGs3jDHtuG3P1+avm/XfEkbfELUfEOlREW0107xxuMboz2b69a6vxR8WNR8SeHbTw3a6emnW/LXTCTzDNjkAcDAyAaSV2jow/vVEn1aMbw2PneTHGCfpW98S9SgsJPDUOnzRGbTdPSSfBztldt5Bx3xisbQBss5ZPauUs5jcecshJJYtknsa66/wxR9JxBPlwlGHe7/AK+89k0r4weH9G8E3kFhBdS6tInlxRSR7UBPViw7D8zV74RR3DW2mWxYhZrcSzAdGZyWz+tfPkilHZG6qcGvfPhPrseiWVrqHie01CyhS3XbO1o7I6KPlOVBxkDviuNo+VjK71L/AMTbNb74waJo1kg2adYSXEhY/dZ8gMfyWur0qWHwz4X1SRpSWhtJJFfGMkKTXmmieJpPEvjnW/FtvAIVkeG1tkf5j5Yz1x3IGT6ZrtPi+y6X8Jr2/aTFxeBLeMY4UswyfyBpM1jK12YHwRh1GLwxHPPEIIJpXkwRkyhjnePTuKi+KGoWGp/EPQtH0/zJY9LR7m8d0xiQqGVfwAH511Hw5je6WPSYigggRER1HQbR+leeeN9TtLX4y6pbMoSNbVLNZm4G4AMST05yR+FMmysj1T4aKtlol3qk2AqRtIxP51xfwvu5jCJHj3S6vPLeSdiCz8H8hWv4/wBd0/w38H7m1+0x/bNUiMFsinJYHhm47AE81ynwmk8QaZpNnqt54cu76zU4iEMqCXy+u7Y2Mj07mkkVOWqQ39phEs5NEsCscl4VknZtoOyM4AHPqcn8K8Z3jkskLY9v8K6f4j+Kb3xt4tl1S6jFsCPLgh7xRqTgE9z1zXNSS7CY4gV/vMR8zH+lWtjCTuxqyptZTGEDdWTrSMJIwGDZU9GU8Ur/ALyPzAAGX74Hf3pkbsh45B6g9DQIe0n7tcH5s5pryMwwfXPPWpHhyRswHIyYyeR/n0pmE5VSCQep4oAjop2EP8WD6GmngkZoGFFPVwVwxHHr6UmwlsRguOxAoEIGOc5+tL8p5B2mnCLbzM2weg5Y/wCFOVUJGIXOemXxmgSuM+Vh8zKD/OliEvIVdy/xA/dpQy7iFhj64BOTQ5aRVDNnLYHoKBiyxZOY2DHqU3ZI/wAaIPlikl6HGxfqf/rVFgqA3T0NT3LHbHG+SQMsR6n/AOtQBCEwMtwP50SjDdMHAyPenFsINjdOo96sxQx2yCWf5pD91R2NADYLdUTzrrhR0U/5/SmXM7Tqf4YxjC+tJdNI+Gl4OTgZ4AqNGOAmRtzzmgD2/wDYnGPjHcZ6/wBjT/8AoyGvtSvi39ikhvjHdNjB/sef/wBGRV9pUxBX5u/ExSPiN4nx/HrV5/6Pev0ir83/AIhRyN8SfFGwjb/bF5lieB+/f9aAOdZSWCKCT0AA/WplWK2I8zbJN2Xsv1pPMjjBjt2wT1lPU/SowiqQXySeSO9IZNFcSLM/mSZZhwRyFP0oluGB23NvG/ofX8ahfqW+6GJ9z+NLEZFB2sDH3HUflQBNvt/I3NCy+YcYVskgd6jMdpkjzpEP+0uaFaOZwT+6fGB3X/61QyxvE5WQYP8AOgCb7Mrf6u5ib68U97ecsGCBgF2ja2aqUAkHgkfQ0AWI4ZhmMxMCxAzjp6802dg91j7qj5Rn0FPgmlSGSQyMR91cnPJpFu7gnna/sVoAhLhmLFRyc8GpEZiFBJI3Hg89qcZkwBJbwse+3ihRbSYVWkibPAPIzQA1ceXxgZ5w3YUIjs3TnGc57fXsKmkj8oZnYAYwMDJb6VBLJvGyNSq5555Y+9AEgZUI8vDsD94/dU+3rUK5Lkt8xGSc96Qnado/E08uyyZHIJyBQAR4JLMxJPUVGykfSpJAVXnPP3fUVGxY8tk/WgBU+659v60iNtbOM+1AZgMA4pO9AExZvKVkCDAIPHSr8O5IMgbnPIB49qrQQLComuOP7qdzTJGee4DSYRegpiH3Rbd98jMYyenIPNVi7ZG0twOtWJgzJbs2SSChqv8AMBwNgI5J70hihg0R3c/MORTl3YdevAORxkUjBRAwXnkZPrSx7fKDnGVbHJ7GgBMArngt3yc0mPMI7Ko5bHSnfdJOEAx8pxQAxbJYnIPB60AKF3EOVJAzjHtTVXc8cXqRn8f/AK1LuKIy9hgEeppqSbZFcDocnPU0APZg7O2Dlm2j2FIOH5OdueSMHilZNrFU5H30PqKbkeWSuRkHjNACRSlHUnkdCPbvUqr5bzr1AjPOeoOMVE6qOg/i/TtVgMvkTAj5k+X/AIDnigCuy5YcbuBjHTpUkTMSF3Ej+7jIH503HzcZwOQGPP5UNyx4x6A9vwFAEtrJHHL80YUt8p2nj8aZLH5Tugwu05B6nFNkOeWyM+v+FTy/voI5s4P3Hz/n1/nTAryndCrZJwSMn86dbs0eJY8nH3h6j0oCDynTJ3dRxjpTLc/Pg/UfUUgLl2T5CzROxjIwUz8uDzVFwOGXoR+VXrPayPbn7pGV+h/wNUctGxTI4PPHehiYsLRrIVnIEMimOQnptI6/hwa5Q8EjrXUb9jiQKCVYMB64PSuf1NGj1G4V4/KbzGymc7eelCBFeiiimAVa0pgt8nTnK9Kq0sbFHVx1Ug0AdPVvShm5LY6IapqwZQw6EZFXdJdVnZDxvGBTh8R2YK31iF+52dncNp+jPeIql4hvXcMgkdMj0rh7aZvtfmtj5iS+Bgc+1dZ4gmS38NCEuBJLgKvcjPP6Vxq5Pyg4ycVtiX7yR7PEs17WnTX2Y/mdDoMdqvi7S5rxVa3NwnmKwyCR0B9icV9OxRQavoVxM6j7AbdvPaT5VVNvOfwr5Uly1mGaQ7k+bch7j0q3d+NPFF1oEmgz6xcPp0jBnhyPmx0BPUj2rnZ85F2N34aeINM067ktb+cW9m1wJVkZc44xzj2x+td38XfFmjeML/w/4N0W6+1WiXCSXlzDyuNp+VfXAJJPrVj4ceBfCs/gu0uLizi1GW8jEkssnUH+6uOgFed6xYweB/ijLGoxZxndHk5KRyJx+Iz+lKxSbSsfQWjWkenWMdvouLcrD5cLqAxHy4BJPX8a8p+Efhq01a71PWfEEp1O6NxJGEmO5GOfncjucnj2rvLTxr4Z8O/DS51BdTtbq7lQwWsUMivIZSvp1UDqSe1eB+BfGF14XvXnW3W7jdw7RO5XnuQR/nihA2jtPjN4X0vRrnSLrT7JYra5mMckCPj5lIYkA9BtznHtXrnhC+h1rSBewyRQ2sUe9p3cCMRgfez2GK+e/iZ481DxpfRXjRxWFnAGhtLKPB2AgeY5Pdjxz+FcxYX15b281rHcTi0lXbNEshCsPcdDQK5oeNbmwuvFmq3Om4NnNdSNbhejLnhh6Z6496zLltvlCWMO+wbiTg5p8m23RXhUuG6SHnHsKgUqWJ5dz3bvTJHxqqETK+IuhB5P+7TDNtP7lRGPbr+dPi3clVBB+8ScKR7+9MYwIx25lOeC3Qf40AR/MRv5Iz973p/nORh9r/7wzSGRmP7w5X09PpTWG1iMg+4oAf5zD7qov0QUomkzzK3vkVFToU8yVY84z3/CgB7TPuO0rjsdg/wprSyMMNIxHpml/wBH5wJfzFKY48bv3uM44ANAEagc9Pxp7srHlj68DvSfufWU+2AKa23Pygge5zQA4Mqg8MT9aMu7bgO+BimU6NsHBOB2PoaAJolWR13cbfvLjsKikcs7NkgsckVL0SZz2UIPqetQoWZgg+YngA0ATWMas5lf7kfP40TO8haY8Hoo9B61NdjyrYW6c4GXNUcn1NABTohmRc9M5NNoBI6UDPdf2LP+SwS8ddIuCcHj/WRV9o18WfsUxv8A8LjmZlZQujTgZGP+WkVfadMkK/N74mzs3xE8TR7QsY1i7G0d/wB8/NfpDX5s/Ejb/wALI8T7s4/tm86f9d3oBGIo2jsynoPWk2uxzkeh56e1PizH2DBvyx/SkOByuNvY9h/9ekMThUI7Z6EYOaQlOArFcevc0kmeOvT1pU+UfMuc9F9aAHDAALgOT93HX61IP30bQFt7KNyH+YqNxgHac5+83p7UyMssoaPqpyM0ANO0Drk1IsQVQ8xKr2UfeapZjHEVlWP55BuAbkLUDZJ3yMcn8zQAskjSYRV2oPuqKQjYp7kjGR0pScwkKABu5pqk7CvAU9zQAi/eGeBmrG8xp5vO987M87R3NJBFGy75PljB+8T972pt4ric78c/dx0x2oAIZ2X5HHmox5U/0qQxFR51tiRPQj5lqsv3gT2qeR5IbgvGCAAB7GgBhXcCwUE55xSKxOI8cdsdRUzSW8w3SxtGc8sp4zTlgJBaGRJxjjnBFAED7lPy4ZBx7UBVkO7n3H+FDRtE2WDqewxz+dWI7V3AeRvLA5x3oAqhWLBEjy351cAS0QPM3mS/wr6f59aGkWNCloq57sT1/wAaqqredukYE8k5OaYCs0klwry568DsPaiNlL8AkkYGe1M3fMORwc/jTwqDftbL5wBikBJO5WC2yeeSRUDpt6tyTwPb1qXAezXOco5HHXBqIbgOoZfp0oAI1PmGP14/GnIeqDsp5Hc07/lqPnUDdn04pF2q3JH3tpAFAAvK7eA3UHOT7ilQNgFV2n1Y8sKQZ4CBlIOPx+tKQp79TkY7H0oAZIuRlOUHp2oC7QGOOOWB+uOlP+br91sHaB/nrTFPGAM98f1NAEvGxkXO6I7lJ9O9N/i44G4fqOaaj7JA+d75/D6U+UiOXrlSNy/L6igBN3ylvlBOCPbrUluyrE5kxg7UJzn1qLcCgOACf9oDp9aeV3WoBP3nLZPsKAGDMchXBJU4IUYpSqLw2Bg8464Pelkw8SyHP91uccjofypMApuAJGNp5wPagBFBXOOVBwfUVNYkMZLd2yJBx/n/AD0qH5Su7BORg49R05pxKgrIoJccjae465oAVmZCCcbg3zdhkfzpgULcrz8hIIPtVm6Xc6yIOJBnIGTkf/W/lUEgYpFnO7cRyaACOQxzIdpUbu47Him3y7bt/fBpLkqwDLjqRxUl/wDMIZv76c0CZVflT9Ky/E4H9rvIOksccn5qK0biT7PD9pliMkAcIwVsHdjIB9BxXPTyGaZ5SqruYnavQewoQIZRRRTAKKKKAN3SpPMsk9V+WrdZOhSYeSL1G4VstH5YUyBl3DI460hiO7vje7NgYGTnAoCMRk8D1Ndn8I/DFr4o8RSRXrbbO2jEkiD70pzwue3vXWfFz4eaNpXhyTWtDtpYHglXzo/NLLsY4yAeRyR370FO71Z5Zpzgq8Gc5BI/rVaytZ7y7hs7WMyTzOI40H8TE4Ap+nHbeKDnoa6X4U2SXXj6z85ysdszTMR7cAfmRQStz1Dw74W8ZeDvD7SaTrdjcTRxNI9lcWu9A2CSqHPJz61w/wANfDB8f6vqGqeINQmmEb7psP8AvZXYHnPZRj9MV7vPc/ZLaa6aMyrBE8rJuxuCqTjPbp1r5i8LeLNU8O6zNqmneXuuM+dE4yjgnOOOlJM0lHlaOj+LXgO38JxWl7pks8tncM0cnm4JR8ZAyOxGfyrz+KNppUiT7znA9veuq+IHjvU/GDQR3EMdpaQgEW8TEqXxy5J5Pt6VyilfIZ45yszExhV/u4+Yn+X500ZOzY64MbTsYVAjGFTjqB3PuetM7U1DlR2Pce9PVSx4FAyxZuFzHLgxScYPr61Hco0Mvltyo5HuKNqv948dNx6flVne8lq6q7eZCeo4JFAFe6JbYQf3ZHyL6etQ1PE8smdzFwBnDDOaQxKxG3KOeinofoaAIaKDnODkH0opDCprM/6Sg7ZP8jUI69M08rt2urBT1APUUybjwIyBtkbnpujFBXbGWyBnGGU5Gf6U+SNm+ePGHwwGQMHvTWVopCwymezDg0xkcg+bPrzxSCNz/CfxqQLvOEzGx/gzwfoaRNvC8hg2cEc/SkBF0PP6U4H+4n4nmlMbNIEAO8nlQOlXFtATuuHwvQIDxQAySOXyIoowWZss1OCx2YMjYaRvuqB0p9xdFJPIhX5umT0qhI7SOXYkk+tMRIXZ5GkLBmI5AyKbKFAB5yR0xikD7ceXwfXvSOM/Nzyf1pDEZSADx+dOt13Txr6sKkKu0IVY3bjHTpRbRyLOGaNhhSeR7UAe2/sWOzfGa5LbsHSLgjJ/6aRV9pV8WfsUrt+MMvzHP9j3HH/bSGvtOmIK/Nr4jhf+Fj+KCx4/tm84HU/v3r9Ja/Nr4kDPxH8UdgNZvMn/ALbvSYGGX2lkPKnsO3/16GYxsMYKen+e9KoAw0fLHoD/ADqPewGM4oGPI8v58ls9P/r0xQWbqQevvT0G1dxOc9uuacwAKsMlu2Ov40BYbnBChSUI6evvSsNvC4I657Ck3LjYxAUnovalJC/JIuF7KOv1oAdGfMQRbsEH9259fSomwrkbSTnnNDqzN229j2xUobzxhf8AXAcH++P8aAIy20FSqnPUdxUkMaysZGJ8tBkj+lRFPl+X5j3x2qW5PlRJbjr95/r6UARTSNI2W4A6KOgFTW/76JoG5YDdH/hVdF3ttyB9anhjeKRZO4P4fnQBAoywHvTpWPnMQx6nFS3YVJN6dJPmB9PWoEVnbailj6CgB+7MX3VyD6etPtIZJCWUYHTPSrENmqJuuGGOu3PH4mknuARtimSNR6KSaYEzSC1ixJI0jds1GLiG4wrkow9elVRsBLb/ADmA4BXj9aTzZ8jDYz0AAxQBJPA6IAyjaOQ68j8aiRWAZuCNp5FTJcyq4RPLx34wCakxG5ZV/wBHlYcqRwaQFOPmRR7igglieOT61KUeGUCWMexHSo/KkLYC59x0oAnT7lypx90PUaFT854x0yec/WnoQIp5PRRGPemOf3YKjAwOO3NADXyxJYbj+Rp5GSGwq7u56g02Nlwcj7oztPI/+tSnDHaz8sAefXtQA75WDFmJ6A/X1pN3J4C5OG9m9aP+WY3YAP3x39qUAY6E5+Uk9D6GgCEKxbbz1x9DT0jYA8HBBB9iKcGJHplO3HINNwh+bov+11/CgBqhgDztHqaeMSW5UEkx/MM+h602VmV9qscCkhfZKrHkdG9x3oAeD8qrnoOxFPdtscHXu2AOetNkXy2ZWAIUkAnAH6U+6GDGvpGvfAoARB+8aIkAPwCTk57GmL1Kt1PHzHPP0pTlogVP3eDt4+nNLN8xWRf4+u31HXmgBFyVKHPPTd6/SkGChVvqM8Chzhg4IUnnjk5pjONxZVxz1PNAFqDMlrJCp+eI5U/5/Goz8pQMrA7iwBHtTLQyLOJFRmGcMcdqtXkfz+Y27YgzkHkknpTEVG5iI27cEHGankVpNNjO3BjPcY4pmdpBUJGD/F94/nU9uGeG4hdix7E98j/61AzPkAaCWHIZZVCsCPQ5B+tZGs29tCIGt4Zo94bduOVOD/Ca16HWGSAwXMPmxb94w21lOMEg0gOXoqa+iSC7liiYvGrHYxGNw7GoaYgooooA0fDL2kfiCwOobjZmdFuApwShODg/SvsmfStFuvDzWJt7RdNFuVB2rsij2/eB7YHOa+PvB3hnVvFesppekQeZKRud24SJf7zHsK7/AMS6V4+8J6Cuma1qE/8AZt03llYrovFIV5wR26eg6UmVF2IfAniCPwxrcsjTStaM+xniGSwU/Kw/DP513nxg+Jmg6z4Qh8PeHI5Zmutsl9cyoU27WyEAPU5AJ7f08dbb5aAg9zmm7c/dINKwXJrAs12mTkAH+Vdp8LYk/tDVpNw8wqsajvhn5/kK4zTVP2wZ4IU1a0XV7vR9QGoWmzzAxBVxlWGc4NN7Atz6c8eXC6J8FNUuQuJpoBbqw+985C8f99fpXymYyDjI2/3u1dj4++JGu+L7Cy065WGzsrUZ8i3J2yP/AH2z19h2rkHx5f8AdJOdv9aSVipu7ESFpLhYEPLHG49AO5+mKS4dJJy0QxEoCRj/AGR0/wAfxpqmPyGZZWExbaFU4wmOSfr0/OkpmbGwjMzL0yw/UVYAzn7uxecA1XU4nz7A/rVgjCgLklvm4OCPSgEIeoYYc9gOgqWGQR3e7gAna4+vf86h4brhv0NOnQFzhWBwOv0oGOmVopmj5O35l919KjZto28EcFSR2qeZjLax3A+/H8rf5/z1qAKHUkZGBkZ6UAKGWX5ZDtbs/wDQ0woyvsKnd6UbG7jAxmp1K4EbsxTHDDqB7e3tQBEF2kKOWPfsKV2Vm+Upj/aHNLIVicosK59WOcily20t5cQxjqgxg0AB5t/4CUb04wf/AK9NiY52xElj/CBkH8Kmi+0OuIgBnuFAX/69TGMRpm5uOP7q8D/E0xFcxpwhVt56pHyB/hVny2+/IywDHJB+Y/U1C94qDZbxhR6kf0qrJI8jbpGLH3oAttdRRKVtlGT/ABEVHDvluhLI2VX5yT2AqGKJpORhV7segq4reVbsIBuUj5T1LMf8KAKzLPISyq2GOfSmGGYf8sn/AAGaa7M7Zdix96VW425x6EUhkxjbaFjhbJAyzLjFJIxiyI87j95x/IUFXaP5lzwTkEmoTuU9waABmdvvMx+poDMv3WYfQ4pd394BqcVTYWG4+n/16APb/wBiqVn+MMysxJGjz8n/AK6RV9p18U/sT/8AJZJ/+wPP/wCjIq+1qYgr82viK6v8RfFAVlYDWrwY9/PfrX6S1+aPxSwnxJ8SSrgMdcu1PuDO9AGU7bmUA9OM9KHXMjHoM96VfmUrgDj5aAG4zln7A9qQxRlYz1VO/qaFYMhX7ijBoTaW253bh8x9Kaw+RVUHJ5oAcBtO0YB/Mn/ClX51CsMDs3+NRKxDBupFL80jBRliegoAHJ+5ggDtSxRyOcxg8fxdAPxqUIsXVfNk/wDHV/xqK9kmaD92PMkX+DOAfYUAXEEbktGY2uQvboT6/WqLbtx3Z3Z5z1zTLITGFZJ/3bDqR2/+vVwbLvg4SYdD/eoAq1Mjhs7z82O/Q01YJmkMYQ7h1zV62s0jIaTDv+goAZDEZ42WRSIycqT1zT5JoLRfLjXLeg/qajv7kgmKNuf4iP5VCszMg8xVl52/MOfzpiI5ppJjl247AdBUdTbbZif9ZHjr/EKXyI2+5cxn/eGKQxkRAzkE7eeKXkRY4yO/sacLeRG+9ER/v8U4oMDM0A+XB+bNACRgxqcrtb0YjBqOd9x29vTORn2pfLhxk3AP0Qml/wBFX/nq/wCQFACwXEiqVbEkY6q1SxLHIS1q+1scxtURkVVylugB6bjuqS2nkZ2X5VGwkBVxzimAkqui+RGrnb8xIB5NNkjkKJkEHHO5gP0pI7qQLtk/eoeoP+NPEcMq4hkVSf4H6j6GkBEihM5mjHGOCTTm2A5MkhwB91MfzpCrRDZIGjOeuMj86ScNtUnPAxgnNAD9qyPuWVg+P4x1/EUozjiSEEHJ+bimRsvBAO5V9etDYB39QRg49+9ADmXywDgck4PVcGmqV3bm5B/iPX8KEYqSqEGPHzZHB/CnACT5oThu6nkj6etAEciKoDbsg56UiElgqrgEjOKAyhgNpbnnP+FSqpS5jBztDDJxx1oAJnXzJOQPnOMcmibLLCyrkmPHI9DTW+WYh8feOVA681KY2Nv82ECMcF/7poAj5yGY9BhhRAu9HhHzn7wx6il+SR+jSt6twuaQTScbWxjkIgwKAF27V2u6pzwF5NICqH5YgOfvOcn8qJxtfcu1Vcbhxz9KRxnD7ck9S3r9KAFCvNKVaRjyAKtfaWa2laPBMbdOxX/9VRL+7EkntuH48D+tR6e22faeVcbW/pTEBX5hJHwhOCG/hJ7VYs2Xz8LkfKVOR3FV/wDUyuvB28Mp6MtSxOkciSZJiJIDdwfQ0AV2RRO0e1shscHtSFcjCjBDEHJqbUdv2k9QcDPvUb7fn4JwwbrSGZutwyz2iyLGuLQbXbPO0njj2OfzrDrrsyR3DNGvXIIK5DA9iO4rC1y3hinEltG8aNw6nlUb0B7j+VMRnUUUUAd78E/G1t4L8R3E2oiZtPvIfLmES7mVgcq2Pz/Ou5+MPxM8M+INFt9H0dzdb3Wd7h42QQkZ+UAj73Jz2xXhNFKw7ux1UhBbjkYGPpTazdIut6/Z5G+YfdJ7j0rSoAt6ZnzJG5+VOP8AP4VU3EqB261bsfltrh/b+lVKBMKfDG1xOkSnBY8sew7n8qZSqY/ILLI3nM23AJGE759c/wBKAuPuZVmmLIMRgBIx6KOn+P41C7bR0yT0FKzBVyaainO5vvH9B6UCFjXb97kk5Yip2ZXPQfQ/41FRQCZIc/d6+zdach/hwQw6A1EGIGOo9DT1f+6xU/pQUWLT5ZnhcYSUcA+tRBdsjKwJZSVOTnj1ph35Vhgbehz1q1dpudLhSoDLzk45xxTAqKwHQlfXuDT/ALqjC7mJ+UL/ADpsMLSyCNSuep9hV7ENjHn70h/M/wCFICNbWSaNfMxGVOB/u+lOK2lt98+Y49eTVd7yZnDZAUH7o71FOgR/l+43zKfUUwJ5r6RuIwIx+tVSSx3MST6mpFhfbubEa+rcfpS7oY/uL5jf3n6flSAbHFJIMqvy92PAp37mP/ps35L/APXpkkjyEb2Jx0HYUjEscnrQAskjyEbjkDoB0H0FWHAVFgBG5R8wx3PJqG2UGXc33UG4/h0qSRWIVySCQSexzQA1m2HaqgqRyR3qGpPmSMqWwQeAD+dNl+/6ZAJoAbT0f5djYx2z2prLtPqOxpKAFYYPTFSRt5Odw64+XvTEcr9P1H0pGXHTkHoaAPcf2K+fjLOw6HSLj/0ZFX2pXxX+xSrL8Y5s8f8AEnn47/6yKvtSmIK/NT4qoX8f+KVXBb+2bsj6id6/SuvzX+JTL/wsfxR8w/5DN53/AOm70AYUUu6MMuDnlT3FOjzkvuIxyfeq1qY1nmj8wADEirnnB64/GrMsg27WZc5zjPSkMaTyT0z6U+A8kY+regqLen94fnVgyw4WM/xEE4YcDsKBIYioWCneM98VJHtih8wNh5MqhPYdzTGkiIkbzcseBkUXjIrJGHXEahcZ79TQMa5wiqGyOpwe9NUEnA60zen95fzpRIoP3l/OgZNM2UCv/rB/L/GnWcDyvuHyqvektYfPO5nATuc9aty3VvCPJV1XA7chfrQImkmih2q789PU/Wq83nLI07OGjUHZtPGTwKqMYSxeS6Rs9dvJNL9r2sBGyrGBgITkH60xEQp0Y3HGSOCaf+4m5iZY3/uE8H6GmKRG58w7TtPWkMdEvyk8cqcc1HUkUke9R5ienSoi0Y6SKTQAtFOjdNyq2wgkdaYWUdWA/GgYuTjHagcnFN3r/eX86N6/3l/OkBOEzFy2cHoOvSnWhBuUUKADke/Q1Asqr0ZeoPWnWzr9pi+ZfvjvTEK5/dp6Y9KZTj5e5/3q/KTx+NNLw7eG59yKAJormRBtOHT+63NSIsEp/dN5TnqjdDVPcv8AeH50bl/vL+dFybll4wrlGUhh0X1/GkRlKCNsgjiiO7TZ5c+JE7HPIpzquzdHIs0Z77uVoKI5FIxGuSCevqaZtO/aOTntTxMgUqZVwRgNnp9aj8xFXarLk9TmgCwJFY7ZD82MeYB/P1+tLtdU2tkqQRuU5BqCKRQGYFcgClikUOfKk2kjjmgCeSVvLSVSE3DDEDJyKSI5ZSwOH+Ryx5PpSpNG6tE2xiBvG04579Pao1e3YNtdhn+98wH40wDa3OcsyNgjoBTjw4YfdPOFHHvk099j/vFljYMMH5sDd9D+FRPkLhwcA9Tz/KkA8f6pkB5j+ZcddvfmoDI2MDgfr+dSrPGpDbg2znk/wnqMVDPsjlZQwI6g57dqAJ4l3QpHnBlc5PsKQNDyV81iBnjA6UlvMruE3KGEZVMetNifcwXzUAIIxuHpQBduVV2Eqk7tgZl9VqBP3af6vKEAsOuR/jUkLoWtjvU7oWXr1PFQRNGYcF8nbg/rTES3ZBn3Lg74gQTUXOSd4BMfUf59qczxmK1YkcqV60xGUiPAB4I6/wCfWgYkmMgmQnKjtVS6t5LuL7GrrtG+aMFeS4XOAfcD9KsySLsQ/IOoqpJqRsEjvYzbysZ2XZIo+UrjkY7HNIDn6KJJY2kZgUUEk4B4HtTd6f3l/OmIdRTd6f3l/Ojen95fzoAejMrBlJDA5BFa0OqRFV8xXVu5AyKxt6f3l/Ojen95fzoA7DSp47qzuVhbPHcY7Vz8mpXXzLhFIOM4qXwxeJDqQjaRdso2nnv2qLxBAtrqTgMNj/MvNAD9Pa71C9S3+0MiNzIw4CqOSfyqLVbz7VqDzRZSNcJEAfuovAoV4LfS/MS6xczsUKK/SPvn6n+VUd6f3l/OgC/ZXk32iNXYyKSF55IrbrD0VY5LouWX5Bkc962ty/3h+dJiZWSS6/tAxsuIcEjA6/jVum7l/vD86Ny/3h+dADqKbuX+8Pzo3L/eH50gQ9fvD1zV6NftFk8Y+8jHbn9KoxOm7cWGF561o2MaxRh2cbyOeelNDHxKtrCoPLHj6msx2eaXc2WZu39KuXCl7kNJcRogPyjdzULzx73WFgvBy2fmb/CmMZ5aR/66TB/uryactz5ahYowFBz83zVW3p/eX86UMpOAwJ+tICdvLmbdvKOf75yPzpGt3UDLRjPT5xUXft+dTK0QiCSyqVPTB5U0AJ9nk/2APXeKTycDLSxD/gWf5U1tsZ2SFcHkMD+ooBSR0iRx6Zz+dAFgRGOBclcO2WbqAB0qKST94Rgbd2cD2pJbgeeXjkAA+Uc8YFGYZfuskb/3c8H6UAK21QHX5iSeSOBTRiSXkdffpTA4RipIB6EE05ZI0TJYHdx16CgCQ4OQf9WB8pqJlKnnoeh9aczxrtj3hhncRnrTi8e4qzq3djn7o9vegCKpIt3POF7mmny1AYuCD0GetMaVW6suOwzQB7j+xT/yWebB4/se4/8ARkNfa1fE/wCxOyn4zS4YH/iTXHf/AKaQ19sU0IKyZfDHhuaZ5pfD2kySSMWd2soyzEnJJOOTRRQwGDwn4WDbh4a0bPr9hi/+Jpf+EV8L/wDQt6N/4Ax//E0UUmJif8Ip4X/6FvRv/AGP/wCJo/4RTwvnP/CN6Nn/AK8Y/wD4miihAg/4RTwv/wBC3o3/AIAx/wDxNB8KeFycnw3oxP8A14x//E0UUxgfCfhUjB8M6KR/14xf/E0f8In4W/6FrRv/AABi/wDiaKKAHDwv4ZAwPDukY/68o/8ACm/8In4W/wCha0b/AMAYv/iaKKBsP+ET8Lf9C1o3/gDF/wDE0f8ACJ+Fv+ha0b/wBi/+JoooEH/CJ+Fsf8i1o3/gDF/8TSnwr4YIwfDejken2GP/AAoooAQeFPC//Qt6N/4Ax/8AxNKPCnhcdPDejD/txj/+JoooAT/hFPC//Qt6N/4Ax/8AxNH/AAinhb/oWtG/8AY//iaKKAD/AIRPwt/0LWjf+AMX/wATR/wifhb/AKFrRv8AwBi/+JoooAP+ET8Lf9C1o3/gDF/8TQPCnhYH/kWtG/8AAGP/AOJoooAP+EU8L/8AQt6N/wCAMf8A8TR/wifhb/oWtG/8AYv/AImiigA/4RTwvnP/AAjejZ/68Y//AImj/hFPC+f+Rb0b/wAAY/8A4miigA/4RPwt/wBC1o3/AIAxf/E0q+FfDC/d8N6OPpYx/wCFFFAIT/hE/C3/AELWjf8AgDF/8TR/wifhb/oWtG/8AYv/AImiigBR4U8Ljp4b0Yf9uMf/AMTR/wAIp4X/AOhb0b/wBj/+JoooAB4U8Lg5HhvRgfaxj/8AiaP+EU8L4x/wjejY/wCvGP8A+JoooAP+EU8L4x/wjejY9PsMf/xNC+FvDCj5fDmjj6WUf+FFFAwPhXwuTk+G9HJ97GP/AOJo/wCEV8L/APQt6P8A+AMf/wATRRQxAPCnhcHI8N6MD/14x/8AxNIPCnhYdPDWjD/txj/+JoooAUeFfDAxjw5o4x0/0KPj9KB4V8L/APQt6P8A+AMf/wATRRQADwr4YwB/wjmj4HT/AEGPj9KP+EW8Mf8AQuaP/wCAUf8AhRRQAn/CKeF/+hb0b/wBj/8Aiaa3g/wkxy3hfQyffT4v/iaKKAE/4Q7wj/0Kuh/+C+L/AOJo/wCEO8I/9Crof/gvi/8AiaKKAD/hDvCP/Qq6H/4L4v8A4mj/AIQ7wj/0Kuh/+C+L/wCJoooAP+EO8I/9Crof/gvi/wDiaP8AhDvCP/Qq6H/4L4v/AImiigBV8H+ElIK+FtDBHcafF/8AE0snhLwrIQZPDOivjpusIj/7LRRQAh8H+EmPzeF9DPGOdPi/+JpP+EO8I/8AQq6H/wCC+L/4miigByeEfCafc8MaIv0sIh/7LTv+EV8L/wDQt6N/4Ax//E0UUmJh/wAIr4X/AOhb0b/wBj/+Jo/4RXwv/wBC3o3/AIAx/wDxNFFIQf8ACK+F/wDoW9G/8AY//iaP+EV8L/8AQt6N/wCAMf8A8TRRQAn/AAinhf8A6FvRv/AGP/4mnf8ACL+Gv+hd0j/wCj/wooqi0IfCvhdiCfDejkjoTYx/4Uf8Ir4Xzn/hG9Gz/wBeMf8A8TRRQJif8In4W/6FrRv/AABi/wDiaP8AhFPC3/QtaN/4Axf/ABNFFACnwr4XPXw3o5+tjH/8TSf8Ip4X/wChb0b/AMAY/wD4miigBT4V8Lnr4b0Y/wDbjH/8TQPCnhcHI8N6MD/14x//ABNFFACf8In4W/6FrRv/AABi/wDiaP8AhE/C3/QtaN/4Axf/ABNFFACnwr4XY5PhvRz9bGP/AOJpP+EU8Lf9C1o3/gDH/wDE0UUAH/CKeF85/wCEb0bP/XjH/wDE0f8ACKeF/wDoW9G/8AY//iaKKAF/4RXwv/0Lej/+AMf/AMTSf8In4W/6FrRv/AGL/wCJoooAs6doWiadcfaNP0fTrObaV8yC2SNsHqMgZxwK0KKKA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4858F65-E96B-CB59-BFCC-218478B230E6}"/>
              </a:ext>
            </a:extLst>
          </p:cNvPr>
          <p:cNvSpPr txBox="1"/>
          <p:nvPr/>
        </p:nvSpPr>
        <p:spPr>
          <a:xfrm>
            <a:off x="816010" y="1474860"/>
            <a:ext cx="7382769" cy="5078313"/>
          </a:xfrm>
          <a:prstGeom prst="rect">
            <a:avLst/>
          </a:prstGeom>
          <a:noFill/>
        </p:spPr>
        <p:txBody>
          <a:bodyPr wrap="square" lIns="91440" tIns="45720" rIns="91440" bIns="45720" rtlCol="0" anchor="t">
            <a:spAutoFit/>
          </a:bodyPr>
          <a:lstStyle/>
          <a:p>
            <a:r>
              <a:rPr lang="en-US" dirty="0">
                <a:latin typeface="Century Gothic"/>
              </a:rPr>
              <a:t>Key insights for grid planning:</a:t>
            </a:r>
          </a:p>
          <a:p>
            <a:endParaRPr lang="en-US" dirty="0">
              <a:latin typeface="Century Gothic"/>
              <a:ea typeface="+mn-lt"/>
              <a:cs typeface="+mn-lt"/>
            </a:endParaRPr>
          </a:p>
          <a:p>
            <a:pPr marL="285750" lvl="1" indent="-285750">
              <a:buFont typeface="Arial"/>
              <a:buChar char="•"/>
            </a:pPr>
            <a:r>
              <a:rPr lang="en-US" dirty="0">
                <a:latin typeface="Century Gothic"/>
                <a:ea typeface="+mn-lt"/>
                <a:cs typeface="+mn-lt"/>
              </a:rPr>
              <a:t>Many feeders do not require investment for at least another decade</a:t>
            </a:r>
          </a:p>
          <a:p>
            <a:pPr marL="285750" lvl="1" indent="-285750">
              <a:buFont typeface="Arial"/>
              <a:buChar char="•"/>
            </a:pPr>
            <a:endParaRPr lang="en-US" dirty="0">
              <a:latin typeface="Century Gothic"/>
              <a:ea typeface="+mn-lt"/>
              <a:cs typeface="+mn-lt"/>
            </a:endParaRPr>
          </a:p>
          <a:p>
            <a:pPr marL="285750" lvl="1" indent="-285750">
              <a:buFont typeface="Arial"/>
              <a:buChar char="•"/>
            </a:pPr>
            <a:r>
              <a:rPr lang="en-US" dirty="0">
                <a:latin typeface="Century Gothic"/>
                <a:ea typeface="+mn-lt"/>
                <a:cs typeface="+mn-lt"/>
              </a:rPr>
              <a:t>Anticipation of future grid state is important for solution planning</a:t>
            </a:r>
          </a:p>
          <a:p>
            <a:pPr marL="285750" lvl="1" indent="-285750">
              <a:buFont typeface="Arial"/>
              <a:buChar char="•"/>
            </a:pPr>
            <a:endParaRPr lang="en-US" dirty="0">
              <a:latin typeface="Century Gothic"/>
              <a:ea typeface="+mn-lt"/>
              <a:cs typeface="+mn-lt"/>
            </a:endParaRPr>
          </a:p>
          <a:p>
            <a:pPr marL="285750" lvl="1" indent="-285750">
              <a:buFont typeface="Arial"/>
              <a:buChar char="•"/>
            </a:pPr>
            <a:r>
              <a:rPr lang="en-US" dirty="0">
                <a:latin typeface="Century Gothic"/>
                <a:ea typeface="+mn-lt"/>
                <a:cs typeface="+mn-lt"/>
              </a:rPr>
              <a:t>Distributed Energy Resources (DERs) could play a substantial role in wholesale markets as the grid shifts toward zero carbon supplies</a:t>
            </a:r>
          </a:p>
          <a:p>
            <a:pPr marL="285750" lvl="1" indent="-285750">
              <a:buFont typeface="Arial"/>
              <a:buChar char="•"/>
            </a:pPr>
            <a:endParaRPr lang="en-US" dirty="0">
              <a:latin typeface="Century Gothic"/>
              <a:ea typeface="+mn-lt"/>
              <a:cs typeface="+mn-lt"/>
            </a:endParaRPr>
          </a:p>
          <a:p>
            <a:pPr marL="285750" lvl="1" indent="-285750">
              <a:buFont typeface="Arial"/>
              <a:buChar char="•"/>
            </a:pPr>
            <a:r>
              <a:rPr lang="en-US" dirty="0">
                <a:latin typeface="Century Gothic"/>
                <a:ea typeface="+mn-lt"/>
                <a:cs typeface="+mn-lt"/>
              </a:rPr>
              <a:t>Cost estimates of traditional components and DERs have a large impact on relative economics</a:t>
            </a:r>
          </a:p>
          <a:p>
            <a:pPr marL="285750" lvl="1" indent="-285750">
              <a:buFont typeface="Arial"/>
              <a:buChar char="•"/>
            </a:pPr>
            <a:endParaRPr lang="en-US" dirty="0">
              <a:latin typeface="Century Gothic"/>
              <a:ea typeface="+mn-lt"/>
              <a:cs typeface="+mn-lt"/>
            </a:endParaRPr>
          </a:p>
          <a:p>
            <a:pPr marL="285750" lvl="1" indent="-285750">
              <a:buFont typeface="Arial"/>
              <a:buChar char="•"/>
            </a:pPr>
            <a:r>
              <a:rPr lang="en-US" dirty="0">
                <a:latin typeface="Century Gothic"/>
                <a:ea typeface="+mn-lt"/>
                <a:cs typeface="+mn-lt"/>
              </a:rPr>
              <a:t>Local resilience needs could shape investment patterns</a:t>
            </a:r>
            <a:endParaRPr lang="en-US" dirty="0">
              <a:latin typeface="Century Gothic"/>
              <a:cs typeface="Calibri"/>
            </a:endParaRPr>
          </a:p>
          <a:p>
            <a:endParaRPr lang="en-US" dirty="0">
              <a:latin typeface="Century Gothic"/>
            </a:endParaRP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3641742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533</Words>
  <Application>Microsoft Office PowerPoint</Application>
  <PresentationFormat>On-screen Show (4:3)</PresentationFormat>
  <Paragraphs>82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Strategic Electrification 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RESHAPING DEMAND FOR  RAPID DECARBONIZATION</dc:title>
  <dc:creator>Yim, Edward (DOEE)</dc:creator>
  <cp:lastModifiedBy>Rattey, Connor (DOEE)</cp:lastModifiedBy>
  <cp:revision>309</cp:revision>
  <dcterms:created xsi:type="dcterms:W3CDTF">2019-10-15T22:01:06Z</dcterms:created>
  <dcterms:modified xsi:type="dcterms:W3CDTF">2023-06-02T20:32:47Z</dcterms:modified>
</cp:coreProperties>
</file>